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0" r:id="rId3"/>
    <p:sldId id="297" r:id="rId5"/>
    <p:sldId id="406" r:id="rId6"/>
    <p:sldId id="298" r:id="rId7"/>
    <p:sldId id="405" r:id="rId8"/>
    <p:sldId id="302" r:id="rId9"/>
    <p:sldId id="266" r:id="rId10"/>
    <p:sldId id="407" r:id="rId11"/>
    <p:sldId id="439" r:id="rId12"/>
    <p:sldId id="411" r:id="rId13"/>
    <p:sldId id="412" r:id="rId14"/>
    <p:sldId id="414" r:id="rId15"/>
    <p:sldId id="413" r:id="rId16"/>
    <p:sldId id="431" r:id="rId17"/>
    <p:sldId id="361" r:id="rId18"/>
    <p:sldId id="305" r:id="rId19"/>
    <p:sldId id="415" r:id="rId20"/>
    <p:sldId id="417" r:id="rId21"/>
    <p:sldId id="430" r:id="rId22"/>
    <p:sldId id="310" r:id="rId23"/>
    <p:sldId id="331" r:id="rId24"/>
  </p:sldIdLst>
  <p:sldSz cx="12192000" cy="6858000"/>
  <p:notesSz cx="6858000" cy="9144000"/>
  <p:custDataLst>
    <p:tags r:id="rId29"/>
  </p:custDataLst>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charset="-122"/>
        <a:cs typeface="+mn-cs"/>
      </a:defRPr>
    </a:lvl9pPr>
  </p:defaultTextStyle>
  <p:extLst>
    <p:ext uri="{EFAFB233-063F-42B5-8137-9DF3F51BA10A}">
      <p15:sldGuideLst xmlns:p15="http://schemas.microsoft.com/office/powerpoint/2012/main">
        <p15:guide id="1" orient="horz" pos="2077" userDrawn="1">
          <p15:clr>
            <a:srgbClr val="A4A3A4"/>
          </p15:clr>
        </p15:guide>
        <p15:guide id="2" pos="378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haoqingju" initials="" lastIdx="0" clrIdx="0"/>
  <p:cmAuthor id="1" name="xkb1.com" initials="" lastIdx="0" clrIdx="0"/>
  <p:cmAuthor id="2" name="Pueschner, Franziska {FA~Shanghai}" initials="" lastIdx="0" clrIdx="0"/>
  <p:cmAuthor id="3" name="Administrator" initials="" lastIdx="0" clrIdx="0"/>
  <p:cmAuthor id="4" name="www.xkb1.com" initials="" lastIdx="0" clrIdx="1"/>
  <p:cmAuthor id="5" name="lenovo" initials="" lastIdx="0" clrIdx="0"/>
  <p:cmAuthor id="6" name="wangli"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09E47"/>
    <a:srgbClr val="CC4A4A"/>
    <a:srgbClr val="F68A00"/>
    <a:srgbClr val="FEF3D2"/>
    <a:srgbClr val="EAEC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p:restoredTop sz="93603"/>
  </p:normalViewPr>
  <p:slideViewPr>
    <p:cSldViewPr snapToGrid="0" showGuides="1">
      <p:cViewPr varScale="1">
        <p:scale>
          <a:sx n="114" d="100"/>
          <a:sy n="114" d="100"/>
        </p:scale>
        <p:origin x="-474" y="-96"/>
      </p:cViewPr>
      <p:guideLst>
        <p:guide orient="horz" pos="2077"/>
        <p:guide pos="3782"/>
      </p:guideLst>
    </p:cSldViewPr>
  </p:slideViewPr>
  <p:notesTextViewPr>
    <p:cViewPr>
      <p:scale>
        <a:sx n="3" d="2"/>
        <a:sy n="3" d="2"/>
      </p:scale>
      <p:origin x="0" y="0"/>
    </p:cViewPr>
  </p:notesTextViewPr>
  <p:sorterViewPr>
    <p:cViewPr>
      <p:scale>
        <a:sx n="125" d="100"/>
        <a:sy n="125" d="100"/>
      </p:scale>
      <p:origin x="0" y="0"/>
    </p:cViewPr>
  </p:sorter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gs" Target="tags/tag13.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36606CF4-FA77-4E71-BDBB-B62F97D48318}" type="datetimeFigureOut">
              <a:rPr lang="zh-CN" altLang="en-US" strike="noStrike" noProof="1" smtClean="0">
                <a:latin typeface="+mn-lt"/>
                <a:ea typeface="+mn-ea"/>
                <a:cs typeface="+mn-cs"/>
              </a:rPr>
            </a:fld>
            <a:endParaRPr lang="zh-CN" altLang="en-US" strike="noStrike" noProof="1"/>
          </a:p>
        </p:txBody>
      </p:sp>
      <p:sp>
        <p:nvSpPr>
          <p:cNvPr id="9220"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9221"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4A7EA511-84E0-4AE0-9842-AB0E10994BF1}"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
          <p:cNvSpPr>
            <a:spLocks noGrp="1" noRot="1" noChangeAspect="1"/>
          </p:cNvSpPr>
          <p:nvPr>
            <p:ph type="sldImg"/>
          </p:nvPr>
        </p:nvSpPr>
        <p:spPr/>
      </p:sp>
      <p:sp>
        <p:nvSpPr>
          <p:cNvPr id="19458" name="备注占位符 2"/>
          <p:cNvSpPr>
            <a:spLocks noGrp="1"/>
          </p:cNvSpPr>
          <p:nvPr>
            <p:ph type="body"/>
          </p:nvPr>
        </p:nvSpPr>
        <p:spPr/>
        <p:txBody>
          <a:bodyPr lIns="91440" tIns="45720" rIns="91440" bIns="45720" anchor="t" anchorCtr="0"/>
          <a:p>
            <a:pPr lvl="0"/>
            <a:endParaRPr lang="zh-CN" altLang="en-US"/>
          </a:p>
        </p:txBody>
      </p:sp>
      <p:sp>
        <p:nvSpPr>
          <p:cNvPr id="194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en-US" altLang="zh-CN" sz="1200"/>
              <a:t>3</a:t>
            </a:r>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幻灯片图像占位符 1"/>
          <p:cNvSpPr>
            <a:spLocks noGrp="1" noRot="1" noChangeAspect="1"/>
          </p:cNvSpPr>
          <p:nvPr>
            <p:ph type="sldImg"/>
          </p:nvPr>
        </p:nvSpPr>
        <p:spPr/>
      </p:sp>
      <p:sp>
        <p:nvSpPr>
          <p:cNvPr id="29698" name="备注占位符 2"/>
          <p:cNvSpPr>
            <a:spLocks noGrp="1"/>
          </p:cNvSpPr>
          <p:nvPr>
            <p:ph type="body"/>
          </p:nvPr>
        </p:nvSpPr>
        <p:spPr/>
        <p:txBody>
          <a:bodyPr lIns="91440" tIns="45720" rIns="91440" bIns="45720" anchor="t" anchorCtr="0"/>
          <a:p>
            <a:pPr lvl="0"/>
            <a:endParaRPr lang="zh-CN" altLang="en-US"/>
          </a:p>
        </p:txBody>
      </p:sp>
      <p:sp>
        <p:nvSpPr>
          <p:cNvPr id="2969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en-US" altLang="zh-CN" sz="1200"/>
              <a:t>8</a:t>
            </a:r>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幻灯片图像占位符 1"/>
          <p:cNvSpPr>
            <a:spLocks noGrp="1" noRot="1" noChangeAspect="1"/>
          </p:cNvSpPr>
          <p:nvPr>
            <p:ph type="sldImg"/>
          </p:nvPr>
        </p:nvSpPr>
        <p:spPr/>
      </p:sp>
      <p:sp>
        <p:nvSpPr>
          <p:cNvPr id="31746" name="备注占位符 2"/>
          <p:cNvSpPr>
            <a:spLocks noGrp="1"/>
          </p:cNvSpPr>
          <p:nvPr>
            <p:ph type="body"/>
          </p:nvPr>
        </p:nvSpPr>
        <p:spPr/>
        <p:txBody>
          <a:bodyPr lIns="91440" tIns="45720" rIns="91440" bIns="45720" anchor="t" anchorCtr="0"/>
          <a:p>
            <a:pPr lvl="0"/>
            <a:endParaRPr lang="zh-CN" altLang="en-US"/>
          </a:p>
        </p:txBody>
      </p:sp>
      <p:sp>
        <p:nvSpPr>
          <p:cNvPr id="3174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en-US" altLang="zh-CN" sz="1200"/>
              <a:t>8</a:t>
            </a:r>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幻灯片图像占位符 1"/>
          <p:cNvSpPr>
            <a:spLocks noGrp="1" noRot="1" noChangeAspect="1"/>
          </p:cNvSpPr>
          <p:nvPr>
            <p:ph type="sldImg"/>
          </p:nvPr>
        </p:nvSpPr>
        <p:spPr/>
      </p:sp>
      <p:sp>
        <p:nvSpPr>
          <p:cNvPr id="33794" name="备注占位符 2"/>
          <p:cNvSpPr>
            <a:spLocks noGrp="1"/>
          </p:cNvSpPr>
          <p:nvPr>
            <p:ph type="body"/>
          </p:nvPr>
        </p:nvSpPr>
        <p:spPr/>
        <p:txBody>
          <a:bodyPr lIns="91440" tIns="45720" rIns="91440" bIns="45720" anchor="t" anchorCtr="0"/>
          <a:p>
            <a:pPr lvl="0"/>
            <a:endParaRPr lang="zh-CN" altLang="en-US"/>
          </a:p>
        </p:txBody>
      </p:sp>
      <p:sp>
        <p:nvSpPr>
          <p:cNvPr id="3379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en-US" altLang="zh-CN" sz="1200"/>
              <a:t>8</a:t>
            </a:r>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幻灯片图像占位符 1"/>
          <p:cNvSpPr>
            <a:spLocks noGrp="1" noRot="1" noChangeAspect="1"/>
          </p:cNvSpPr>
          <p:nvPr>
            <p:ph type="sldImg"/>
          </p:nvPr>
        </p:nvSpPr>
        <p:spPr/>
      </p:sp>
      <p:sp>
        <p:nvSpPr>
          <p:cNvPr id="37890" name="备注占位符 2"/>
          <p:cNvSpPr>
            <a:spLocks noGrp="1"/>
          </p:cNvSpPr>
          <p:nvPr>
            <p:ph type="body"/>
          </p:nvPr>
        </p:nvSpPr>
        <p:spPr/>
        <p:txBody>
          <a:bodyPr lIns="91440" tIns="45720" rIns="91440" bIns="45720" anchor="t" anchorCtr="0"/>
          <a:p>
            <a:pPr lvl="0"/>
            <a:endParaRPr lang="zh-CN" altLang="en-US"/>
          </a:p>
        </p:txBody>
      </p:sp>
      <p:sp>
        <p:nvSpPr>
          <p:cNvPr id="3789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en-US" altLang="zh-CN" sz="1200"/>
              <a:t>6</a:t>
            </a:r>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幻灯片图像占位符 1"/>
          <p:cNvSpPr>
            <a:spLocks noGrp="1" noRot="1" noChangeAspect="1"/>
          </p:cNvSpPr>
          <p:nvPr>
            <p:ph type="sldImg"/>
          </p:nvPr>
        </p:nvSpPr>
        <p:spPr/>
      </p:sp>
      <p:sp>
        <p:nvSpPr>
          <p:cNvPr id="46082" name="备注占位符 2"/>
          <p:cNvSpPr>
            <a:spLocks noGrp="1"/>
          </p:cNvSpPr>
          <p:nvPr>
            <p:ph type="body"/>
          </p:nvPr>
        </p:nvSpPr>
        <p:spPr/>
        <p:txBody>
          <a:bodyPr lIns="91440" tIns="45720" rIns="91440" bIns="45720" anchor="t" anchorCtr="0"/>
          <a:p>
            <a:pPr lvl="0"/>
            <a:endParaRPr lang="zh-CN" altLang="en-US"/>
          </a:p>
        </p:txBody>
      </p:sp>
      <p:sp>
        <p:nvSpPr>
          <p:cNvPr id="4608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en-US" altLang="zh-CN" sz="1200"/>
              <a:t>3</a:t>
            </a:r>
            <a:endParaRPr lang="zh-CN"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1" name="幻灯片图像占位符 1"/>
          <p:cNvSpPr>
            <a:spLocks noGrp="1" noRot="1" noChangeAspect="1"/>
          </p:cNvSpPr>
          <p:nvPr>
            <p:ph type="sldImg"/>
          </p:nvPr>
        </p:nvSpPr>
        <p:spPr/>
      </p:sp>
      <p:sp>
        <p:nvSpPr>
          <p:cNvPr id="46082" name="备注占位符 2"/>
          <p:cNvSpPr>
            <a:spLocks noGrp="1"/>
          </p:cNvSpPr>
          <p:nvPr>
            <p:ph type="body"/>
          </p:nvPr>
        </p:nvSpPr>
        <p:spPr/>
        <p:txBody>
          <a:bodyPr lIns="91440" tIns="45720" rIns="91440" bIns="45720" anchor="t" anchorCtr="0"/>
          <a:p>
            <a:pPr lvl="0"/>
            <a:endParaRPr lang="zh-CN" altLang="en-US"/>
          </a:p>
        </p:txBody>
      </p:sp>
      <p:sp>
        <p:nvSpPr>
          <p:cNvPr id="4608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en-US" altLang="zh-CN" sz="1200"/>
              <a:t>3</a:t>
            </a:r>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幻灯片图像占位符 1"/>
          <p:cNvSpPr>
            <a:spLocks noGrp="1" noRot="1" noChangeAspect="1"/>
          </p:cNvSpPr>
          <p:nvPr>
            <p:ph type="sldImg"/>
          </p:nvPr>
        </p:nvSpPr>
        <p:spPr/>
      </p:sp>
      <p:sp>
        <p:nvSpPr>
          <p:cNvPr id="11266" name="备注占位符 2"/>
          <p:cNvSpPr>
            <a:spLocks noGrp="1"/>
          </p:cNvSpPr>
          <p:nvPr>
            <p:ph type="body"/>
          </p:nvPr>
        </p:nvSpPr>
        <p:spPr/>
        <p:txBody>
          <a:bodyPr lIns="91440" tIns="45720" rIns="91440" bIns="45720" anchor="t" anchorCtr="0"/>
          <a:p>
            <a:pPr lvl="0"/>
            <a:endParaRPr lang="zh-CN" altLang="en-US"/>
          </a:p>
        </p:txBody>
      </p:sp>
      <p:sp>
        <p:nvSpPr>
          <p:cNvPr id="1126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en-US" altLang="zh-CN" sz="1200">
                <a:latin typeface="Calibri" panose="020F0502020204030204" charset="0"/>
                <a:ea typeface="宋体" panose="02010600030101010101" pitchFamily="2" charset="-122"/>
              </a:rPr>
              <a:t>2</a:t>
            </a:r>
            <a:endParaRPr lang="zh-CN" altLang="en-US" sz="1200">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幻灯片图像占位符 1"/>
          <p:cNvSpPr>
            <a:spLocks noGrp="1" noRot="1" noChangeAspect="1"/>
          </p:cNvSpPr>
          <p:nvPr>
            <p:ph type="sldImg"/>
          </p:nvPr>
        </p:nvSpPr>
        <p:spPr/>
      </p:sp>
      <p:sp>
        <p:nvSpPr>
          <p:cNvPr id="17410" name="备注占位符 2"/>
          <p:cNvSpPr>
            <a:spLocks noGrp="1"/>
          </p:cNvSpPr>
          <p:nvPr>
            <p:ph type="body"/>
          </p:nvPr>
        </p:nvSpPr>
        <p:spPr/>
        <p:txBody>
          <a:bodyPr lIns="91440" tIns="45720" rIns="91440" bIns="45720" anchor="t" anchorCtr="0"/>
          <a:p>
            <a:pPr lvl="0"/>
            <a:endParaRPr lang="zh-CN" altLang="en-US"/>
          </a:p>
        </p:txBody>
      </p:sp>
      <p:sp>
        <p:nvSpPr>
          <p:cNvPr id="1741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en-US" altLang="zh-CN" sz="1200"/>
              <a:t>3</a:t>
            </a:r>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幻灯片图像占位符 1"/>
          <p:cNvSpPr>
            <a:spLocks noGrp="1" noRot="1" noChangeAspect="1"/>
          </p:cNvSpPr>
          <p:nvPr>
            <p:ph type="sldImg"/>
          </p:nvPr>
        </p:nvSpPr>
        <p:spPr/>
      </p:sp>
      <p:sp>
        <p:nvSpPr>
          <p:cNvPr id="19458" name="备注占位符 2"/>
          <p:cNvSpPr>
            <a:spLocks noGrp="1"/>
          </p:cNvSpPr>
          <p:nvPr>
            <p:ph type="body"/>
          </p:nvPr>
        </p:nvSpPr>
        <p:spPr/>
        <p:txBody>
          <a:bodyPr lIns="91440" tIns="45720" rIns="91440" bIns="45720" anchor="t" anchorCtr="0"/>
          <a:p>
            <a:pPr lvl="0"/>
            <a:endParaRPr lang="zh-CN" altLang="en-US"/>
          </a:p>
        </p:txBody>
      </p:sp>
      <p:sp>
        <p:nvSpPr>
          <p:cNvPr id="19459"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en-US" altLang="zh-CN" sz="1200"/>
              <a:t>3</a:t>
            </a:r>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幻灯片图像占位符 1"/>
          <p:cNvSpPr>
            <a:spLocks noGrp="1" noRot="1" noChangeAspect="1"/>
          </p:cNvSpPr>
          <p:nvPr>
            <p:ph type="sldImg"/>
          </p:nvPr>
        </p:nvSpPr>
        <p:spPr/>
      </p:sp>
      <p:sp>
        <p:nvSpPr>
          <p:cNvPr id="21506" name="备注占位符 2"/>
          <p:cNvSpPr>
            <a:spLocks noGrp="1"/>
          </p:cNvSpPr>
          <p:nvPr>
            <p:ph type="body"/>
          </p:nvPr>
        </p:nvSpPr>
        <p:spPr/>
        <p:txBody>
          <a:bodyPr lIns="91440" tIns="45720" rIns="91440" bIns="45720" anchor="t" anchorCtr="0"/>
          <a:p>
            <a:pPr lvl="0"/>
            <a:endParaRPr lang="zh-CN" altLang="en-US"/>
          </a:p>
        </p:txBody>
      </p:sp>
      <p:sp>
        <p:nvSpPr>
          <p:cNvPr id="2150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en-US" altLang="zh-CN" sz="1200"/>
              <a:t>3</a:t>
            </a:r>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幻灯片图像占位符 1"/>
          <p:cNvSpPr>
            <a:spLocks noGrp="1" noRot="1" noChangeAspect="1"/>
          </p:cNvSpPr>
          <p:nvPr>
            <p:ph type="sldImg"/>
          </p:nvPr>
        </p:nvSpPr>
        <p:spPr/>
      </p:sp>
      <p:sp>
        <p:nvSpPr>
          <p:cNvPr id="23554" name="备注占位符 2"/>
          <p:cNvSpPr>
            <a:spLocks noGrp="1"/>
          </p:cNvSpPr>
          <p:nvPr>
            <p:ph type="body"/>
          </p:nvPr>
        </p:nvSpPr>
        <p:spPr/>
        <p:txBody>
          <a:bodyPr lIns="91440" tIns="45720" rIns="91440" bIns="45720" anchor="t" anchorCtr="0"/>
          <a:p>
            <a:pPr lvl="0"/>
            <a:endParaRPr lang="zh-CN" altLang="en-US"/>
          </a:p>
        </p:txBody>
      </p:sp>
      <p:sp>
        <p:nvSpPr>
          <p:cNvPr id="2355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en-US" altLang="zh-CN" sz="1200"/>
              <a:t>4</a:t>
            </a:r>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幻灯片图像占位符 1"/>
          <p:cNvSpPr>
            <a:spLocks noGrp="1" noRot="1" noChangeAspect="1"/>
          </p:cNvSpPr>
          <p:nvPr>
            <p:ph type="sldImg"/>
          </p:nvPr>
        </p:nvSpPr>
        <p:spPr/>
      </p:sp>
      <p:sp>
        <p:nvSpPr>
          <p:cNvPr id="23554" name="备注占位符 2"/>
          <p:cNvSpPr>
            <a:spLocks noGrp="1"/>
          </p:cNvSpPr>
          <p:nvPr>
            <p:ph type="body"/>
          </p:nvPr>
        </p:nvSpPr>
        <p:spPr/>
        <p:txBody>
          <a:bodyPr lIns="91440" tIns="45720" rIns="91440" bIns="45720" anchor="t" anchorCtr="0"/>
          <a:p>
            <a:pPr lvl="0"/>
            <a:endParaRPr lang="zh-CN" altLang="en-US"/>
          </a:p>
        </p:txBody>
      </p:sp>
      <p:sp>
        <p:nvSpPr>
          <p:cNvPr id="2355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en-US" altLang="zh-CN" sz="1200"/>
              <a:t>4</a:t>
            </a:r>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幻灯片图像占位符 1"/>
          <p:cNvSpPr>
            <a:spLocks noGrp="1" noRot="1" noChangeAspect="1"/>
          </p:cNvSpPr>
          <p:nvPr>
            <p:ph type="sldImg"/>
          </p:nvPr>
        </p:nvSpPr>
        <p:spPr/>
      </p:sp>
      <p:sp>
        <p:nvSpPr>
          <p:cNvPr id="23554" name="备注占位符 2"/>
          <p:cNvSpPr>
            <a:spLocks noGrp="1"/>
          </p:cNvSpPr>
          <p:nvPr>
            <p:ph type="body"/>
          </p:nvPr>
        </p:nvSpPr>
        <p:spPr/>
        <p:txBody>
          <a:bodyPr lIns="91440" tIns="45720" rIns="91440" bIns="45720" anchor="t" anchorCtr="0"/>
          <a:p>
            <a:pPr lvl="0"/>
            <a:endParaRPr lang="zh-CN" altLang="en-US"/>
          </a:p>
        </p:txBody>
      </p:sp>
      <p:sp>
        <p:nvSpPr>
          <p:cNvPr id="23555"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en-US" altLang="zh-CN" sz="1200"/>
              <a:t>4</a:t>
            </a:r>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幻灯片图像占位符 1"/>
          <p:cNvSpPr>
            <a:spLocks noGrp="1" noRot="1" noChangeAspect="1"/>
          </p:cNvSpPr>
          <p:nvPr>
            <p:ph type="sldImg"/>
          </p:nvPr>
        </p:nvSpPr>
        <p:spPr/>
      </p:sp>
      <p:sp>
        <p:nvSpPr>
          <p:cNvPr id="27650" name="备注占位符 2"/>
          <p:cNvSpPr>
            <a:spLocks noGrp="1"/>
          </p:cNvSpPr>
          <p:nvPr>
            <p:ph type="body"/>
          </p:nvPr>
        </p:nvSpPr>
        <p:spPr/>
        <p:txBody>
          <a:bodyPr lIns="91440" tIns="45720" rIns="91440" bIns="45720" anchor="t" anchorCtr="0"/>
          <a:p>
            <a:pPr lvl="0"/>
            <a:endParaRPr lang="zh-CN" altLang="en-US"/>
          </a:p>
        </p:txBody>
      </p:sp>
      <p:sp>
        <p:nvSpPr>
          <p:cNvPr id="27651"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r>
              <a:rPr lang="en-US" altLang="zh-CN" sz="1200"/>
              <a:t>8</a:t>
            </a:r>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blipFill rotWithShape="0">
          <a:blip r:embed="rId2"/>
        </a:blipFill>
        <a:effectLst/>
      </p:bgPr>
    </p:bg>
    <p:spTree>
      <p:nvGrpSpPr>
        <p:cNvPr id="1" name=""/>
        <p:cNvGrpSpPr/>
        <p:nvPr/>
      </p:nvGrpSpPr>
      <p:grpSpPr>
        <a:xfrm>
          <a:off x="0" y="0"/>
          <a:ext cx="0" cy="0"/>
          <a:chOff x="0" y="0"/>
          <a:chExt cx="0" cy="0"/>
        </a:xfrm>
      </p:grpSpPr>
      <p:pic>
        <p:nvPicPr>
          <p:cNvPr id="3075" name="图片 832"/>
          <p:cNvPicPr>
            <a:picLocks noChangeAspect="1"/>
          </p:cNvPicPr>
          <p:nvPr userDrawn="1"/>
        </p:nvPicPr>
        <p:blipFill>
          <a:blip r:embed="rId3"/>
          <a:stretch>
            <a:fillRect/>
          </a:stretch>
        </p:blipFill>
        <p:spPr>
          <a:xfrm>
            <a:off x="0" y="0"/>
            <a:ext cx="4122738" cy="4122738"/>
          </a:xfrm>
          <a:prstGeom prst="rect">
            <a:avLst/>
          </a:prstGeom>
          <a:noFill/>
          <a:ln w="9525">
            <a:noFill/>
          </a:ln>
        </p:spPr>
      </p:pic>
      <p:pic>
        <p:nvPicPr>
          <p:cNvPr id="3076" name="图片 831"/>
          <p:cNvPicPr>
            <a:picLocks noChangeAspect="1"/>
          </p:cNvPicPr>
          <p:nvPr userDrawn="1"/>
        </p:nvPicPr>
        <p:blipFill>
          <a:blip r:embed="rId4"/>
          <a:stretch>
            <a:fillRect/>
          </a:stretch>
        </p:blipFill>
        <p:spPr>
          <a:xfrm>
            <a:off x="-184150" y="3076575"/>
            <a:ext cx="12560300" cy="4471988"/>
          </a:xfrm>
          <a:prstGeom prst="rect">
            <a:avLst/>
          </a:prstGeom>
          <a:noFill/>
          <a:ln w="9525">
            <a:noFill/>
          </a:ln>
        </p:spPr>
      </p:pic>
      <p:grpSp>
        <p:nvGrpSpPr>
          <p:cNvPr id="3077" name="组合 10542"/>
          <p:cNvGrpSpPr/>
          <p:nvPr userDrawn="1"/>
        </p:nvGrpSpPr>
        <p:grpSpPr>
          <a:xfrm>
            <a:off x="2776538" y="3684588"/>
            <a:ext cx="906462" cy="765175"/>
            <a:chOff x="2776538" y="3963308"/>
            <a:chExt cx="906463" cy="765175"/>
          </a:xfrm>
        </p:grpSpPr>
        <p:grpSp>
          <p:nvGrpSpPr>
            <p:cNvPr id="3078" name="Group 225"/>
            <p:cNvGrpSpPr/>
            <p:nvPr userDrawn="1"/>
          </p:nvGrpSpPr>
          <p:grpSpPr>
            <a:xfrm>
              <a:off x="2776538" y="3987120"/>
              <a:ext cx="889000" cy="701675"/>
              <a:chOff x="1749" y="2219"/>
              <a:chExt cx="560" cy="442"/>
            </a:xfrm>
          </p:grpSpPr>
          <p:sp>
            <p:nvSpPr>
              <p:cNvPr id="3079" name="Freeform 25"/>
              <p:cNvSpPr/>
              <p:nvPr userDrawn="1"/>
            </p:nvSpPr>
            <p:spPr>
              <a:xfrm>
                <a:off x="2268" y="2444"/>
                <a:ext cx="38" cy="34"/>
              </a:xfrm>
              <a:custGeom>
                <a:avLst/>
                <a:gdLst/>
                <a:ahLst/>
                <a:cxnLst>
                  <a:cxn ang="0">
                    <a:pos x="27" y="23"/>
                  </a:cxn>
                  <a:cxn ang="0">
                    <a:pos x="25" y="24"/>
                  </a:cxn>
                  <a:cxn ang="0">
                    <a:pos x="16" y="29"/>
                  </a:cxn>
                  <a:cxn ang="0">
                    <a:pos x="16" y="29"/>
                  </a:cxn>
                  <a:cxn ang="0">
                    <a:pos x="2" y="34"/>
                  </a:cxn>
                  <a:cxn ang="0">
                    <a:pos x="0" y="30"/>
                  </a:cxn>
                  <a:cxn ang="0">
                    <a:pos x="1" y="24"/>
                  </a:cxn>
                  <a:cxn ang="0">
                    <a:pos x="3" y="15"/>
                  </a:cxn>
                  <a:cxn ang="0">
                    <a:pos x="13" y="11"/>
                  </a:cxn>
                  <a:cxn ang="0">
                    <a:pos x="27" y="2"/>
                  </a:cxn>
                  <a:cxn ang="0">
                    <a:pos x="29" y="0"/>
                  </a:cxn>
                  <a:cxn ang="0">
                    <a:pos x="32" y="1"/>
                  </a:cxn>
                  <a:cxn ang="0">
                    <a:pos x="38" y="11"/>
                  </a:cxn>
                  <a:cxn ang="0">
                    <a:pos x="35" y="14"/>
                  </a:cxn>
                  <a:cxn ang="0">
                    <a:pos x="35" y="14"/>
                  </a:cxn>
                  <a:cxn ang="0">
                    <a:pos x="34" y="17"/>
                  </a:cxn>
                  <a:cxn ang="0">
                    <a:pos x="34" y="17"/>
                  </a:cxn>
                  <a:cxn ang="0">
                    <a:pos x="31" y="20"/>
                  </a:cxn>
                  <a:cxn ang="0">
                    <a:pos x="28" y="21"/>
                  </a:cxn>
                  <a:cxn ang="0">
                    <a:pos x="27" y="23"/>
                  </a:cxn>
                </a:cxnLst>
                <a:pathLst>
                  <a:path w="33" h="30">
                    <a:moveTo>
                      <a:pt x="24" y="21"/>
                    </a:moveTo>
                    <a:cubicBezTo>
                      <a:pt x="24" y="21"/>
                      <a:pt x="23" y="21"/>
                      <a:pt x="22" y="22"/>
                    </a:cubicBezTo>
                    <a:cubicBezTo>
                      <a:pt x="20" y="25"/>
                      <a:pt x="16" y="23"/>
                      <a:pt x="14" y="26"/>
                    </a:cubicBezTo>
                    <a:cubicBezTo>
                      <a:pt x="14" y="26"/>
                      <a:pt x="14" y="26"/>
                      <a:pt x="14" y="26"/>
                    </a:cubicBezTo>
                    <a:cubicBezTo>
                      <a:pt x="11" y="29"/>
                      <a:pt x="6" y="29"/>
                      <a:pt x="2" y="30"/>
                    </a:cubicBezTo>
                    <a:cubicBezTo>
                      <a:pt x="1" y="30"/>
                      <a:pt x="0" y="29"/>
                      <a:pt x="0" y="27"/>
                    </a:cubicBezTo>
                    <a:cubicBezTo>
                      <a:pt x="0" y="25"/>
                      <a:pt x="0" y="24"/>
                      <a:pt x="1" y="22"/>
                    </a:cubicBezTo>
                    <a:cubicBezTo>
                      <a:pt x="6" y="20"/>
                      <a:pt x="0" y="16"/>
                      <a:pt x="3" y="14"/>
                    </a:cubicBezTo>
                    <a:cubicBezTo>
                      <a:pt x="5" y="11"/>
                      <a:pt x="8" y="10"/>
                      <a:pt x="12" y="10"/>
                    </a:cubicBezTo>
                    <a:cubicBezTo>
                      <a:pt x="17" y="10"/>
                      <a:pt x="21" y="7"/>
                      <a:pt x="24" y="2"/>
                    </a:cubicBezTo>
                    <a:cubicBezTo>
                      <a:pt x="25" y="1"/>
                      <a:pt x="25" y="1"/>
                      <a:pt x="26" y="0"/>
                    </a:cubicBezTo>
                    <a:cubicBezTo>
                      <a:pt x="27" y="0"/>
                      <a:pt x="28" y="0"/>
                      <a:pt x="28" y="1"/>
                    </a:cubicBezTo>
                    <a:cubicBezTo>
                      <a:pt x="31" y="4"/>
                      <a:pt x="33" y="6"/>
                      <a:pt x="33" y="10"/>
                    </a:cubicBezTo>
                    <a:cubicBezTo>
                      <a:pt x="33" y="11"/>
                      <a:pt x="32" y="12"/>
                      <a:pt x="31" y="13"/>
                    </a:cubicBezTo>
                    <a:cubicBezTo>
                      <a:pt x="31" y="13"/>
                      <a:pt x="31" y="13"/>
                      <a:pt x="31" y="13"/>
                    </a:cubicBezTo>
                    <a:cubicBezTo>
                      <a:pt x="31" y="14"/>
                      <a:pt x="30" y="15"/>
                      <a:pt x="30" y="15"/>
                    </a:cubicBezTo>
                    <a:cubicBezTo>
                      <a:pt x="30" y="15"/>
                      <a:pt x="30" y="15"/>
                      <a:pt x="30" y="15"/>
                    </a:cubicBezTo>
                    <a:cubicBezTo>
                      <a:pt x="29" y="17"/>
                      <a:pt x="28" y="17"/>
                      <a:pt x="27" y="18"/>
                    </a:cubicBezTo>
                    <a:cubicBezTo>
                      <a:pt x="26" y="18"/>
                      <a:pt x="26" y="19"/>
                      <a:pt x="25" y="19"/>
                    </a:cubicBezTo>
                    <a:cubicBezTo>
                      <a:pt x="25" y="20"/>
                      <a:pt x="24" y="20"/>
                      <a:pt x="24" y="21"/>
                    </a:cubicBezTo>
                    <a:close/>
                  </a:path>
                </a:pathLst>
              </a:custGeom>
              <a:solidFill>
                <a:srgbClr val="EFEEEE"/>
              </a:solidFill>
              <a:ln w="9525">
                <a:noFill/>
              </a:ln>
            </p:spPr>
            <p:txBody>
              <a:bodyPr/>
              <a:p>
                <a:endParaRPr lang="zh-CN" altLang="en-US"/>
              </a:p>
            </p:txBody>
          </p:sp>
          <p:sp>
            <p:nvSpPr>
              <p:cNvPr id="3080" name="Freeform 26"/>
              <p:cNvSpPr/>
              <p:nvPr userDrawn="1"/>
            </p:nvSpPr>
            <p:spPr>
              <a:xfrm>
                <a:off x="2222" y="2416"/>
                <a:ext cx="62" cy="21"/>
              </a:xfrm>
              <a:custGeom>
                <a:avLst/>
                <a:gdLst/>
                <a:ahLst/>
                <a:cxnLst>
                  <a:cxn ang="0">
                    <a:pos x="52" y="12"/>
                  </a:cxn>
                  <a:cxn ang="0">
                    <a:pos x="55" y="12"/>
                  </a:cxn>
                  <a:cxn ang="0">
                    <a:pos x="57" y="14"/>
                  </a:cxn>
                  <a:cxn ang="0">
                    <a:pos x="60" y="15"/>
                  </a:cxn>
                  <a:cxn ang="0">
                    <a:pos x="62" y="16"/>
                  </a:cxn>
                  <a:cxn ang="0">
                    <a:pos x="62" y="17"/>
                  </a:cxn>
                  <a:cxn ang="0">
                    <a:pos x="58" y="21"/>
                  </a:cxn>
                  <a:cxn ang="0">
                    <a:pos x="31" y="14"/>
                  </a:cxn>
                  <a:cxn ang="0">
                    <a:pos x="18" y="10"/>
                  </a:cxn>
                  <a:cxn ang="0">
                    <a:pos x="14" y="9"/>
                  </a:cxn>
                  <a:cxn ang="0">
                    <a:pos x="12" y="9"/>
                  </a:cxn>
                  <a:cxn ang="0">
                    <a:pos x="3" y="5"/>
                  </a:cxn>
                  <a:cxn ang="0">
                    <a:pos x="4" y="0"/>
                  </a:cxn>
                  <a:cxn ang="0">
                    <a:pos x="6" y="1"/>
                  </a:cxn>
                  <a:cxn ang="0">
                    <a:pos x="9" y="0"/>
                  </a:cxn>
                  <a:cxn ang="0">
                    <a:pos x="11" y="1"/>
                  </a:cxn>
                  <a:cxn ang="0">
                    <a:pos x="11" y="1"/>
                  </a:cxn>
                  <a:cxn ang="0">
                    <a:pos x="16" y="2"/>
                  </a:cxn>
                  <a:cxn ang="0">
                    <a:pos x="16" y="2"/>
                  </a:cxn>
                  <a:cxn ang="0">
                    <a:pos x="21" y="3"/>
                  </a:cxn>
                  <a:cxn ang="0">
                    <a:pos x="21" y="3"/>
                  </a:cxn>
                  <a:cxn ang="0">
                    <a:pos x="24" y="4"/>
                  </a:cxn>
                  <a:cxn ang="0">
                    <a:pos x="25" y="3"/>
                  </a:cxn>
                  <a:cxn ang="0">
                    <a:pos x="28" y="4"/>
                  </a:cxn>
                  <a:cxn ang="0">
                    <a:pos x="31" y="4"/>
                  </a:cxn>
                  <a:cxn ang="0">
                    <a:pos x="33" y="5"/>
                  </a:cxn>
                  <a:cxn ang="0">
                    <a:pos x="33" y="5"/>
                  </a:cxn>
                  <a:cxn ang="0">
                    <a:pos x="35" y="7"/>
                  </a:cxn>
                  <a:cxn ang="0">
                    <a:pos x="35" y="7"/>
                  </a:cxn>
                  <a:cxn ang="0">
                    <a:pos x="40" y="8"/>
                  </a:cxn>
                  <a:cxn ang="0">
                    <a:pos x="40" y="8"/>
                  </a:cxn>
                  <a:cxn ang="0">
                    <a:pos x="43" y="9"/>
                  </a:cxn>
                  <a:cxn ang="0">
                    <a:pos x="43" y="9"/>
                  </a:cxn>
                  <a:cxn ang="0">
                    <a:pos x="45" y="10"/>
                  </a:cxn>
                  <a:cxn ang="0">
                    <a:pos x="45" y="10"/>
                  </a:cxn>
                  <a:cxn ang="0">
                    <a:pos x="50" y="11"/>
                  </a:cxn>
                  <a:cxn ang="0">
                    <a:pos x="50" y="11"/>
                  </a:cxn>
                  <a:cxn ang="0">
                    <a:pos x="52" y="12"/>
                  </a:cxn>
                </a:cxnLst>
                <a:pathLst>
                  <a:path w="54" h="18">
                    <a:moveTo>
                      <a:pt x="46" y="11"/>
                    </a:moveTo>
                    <a:cubicBezTo>
                      <a:pt x="47" y="11"/>
                      <a:pt x="47" y="11"/>
                      <a:pt x="48" y="11"/>
                    </a:cubicBezTo>
                    <a:cubicBezTo>
                      <a:pt x="49" y="11"/>
                      <a:pt x="50" y="11"/>
                      <a:pt x="50" y="12"/>
                    </a:cubicBezTo>
                    <a:cubicBezTo>
                      <a:pt x="51" y="12"/>
                      <a:pt x="52" y="13"/>
                      <a:pt x="53" y="13"/>
                    </a:cubicBezTo>
                    <a:cubicBezTo>
                      <a:pt x="53" y="13"/>
                      <a:pt x="54" y="14"/>
                      <a:pt x="54" y="14"/>
                    </a:cubicBezTo>
                    <a:cubicBezTo>
                      <a:pt x="54" y="15"/>
                      <a:pt x="54" y="15"/>
                      <a:pt x="54" y="15"/>
                    </a:cubicBezTo>
                    <a:cubicBezTo>
                      <a:pt x="53" y="17"/>
                      <a:pt x="53" y="18"/>
                      <a:pt x="51" y="18"/>
                    </a:cubicBezTo>
                    <a:cubicBezTo>
                      <a:pt x="43" y="18"/>
                      <a:pt x="35" y="12"/>
                      <a:pt x="27" y="12"/>
                    </a:cubicBezTo>
                    <a:cubicBezTo>
                      <a:pt x="23" y="11"/>
                      <a:pt x="20" y="11"/>
                      <a:pt x="16" y="9"/>
                    </a:cubicBezTo>
                    <a:cubicBezTo>
                      <a:pt x="15" y="9"/>
                      <a:pt x="14" y="8"/>
                      <a:pt x="13" y="8"/>
                    </a:cubicBezTo>
                    <a:cubicBezTo>
                      <a:pt x="12" y="8"/>
                      <a:pt x="11" y="8"/>
                      <a:pt x="11" y="8"/>
                    </a:cubicBezTo>
                    <a:cubicBezTo>
                      <a:pt x="8" y="7"/>
                      <a:pt x="5" y="7"/>
                      <a:pt x="3" y="5"/>
                    </a:cubicBezTo>
                    <a:cubicBezTo>
                      <a:pt x="0" y="3"/>
                      <a:pt x="1" y="2"/>
                      <a:pt x="4" y="0"/>
                    </a:cubicBezTo>
                    <a:cubicBezTo>
                      <a:pt x="5" y="0"/>
                      <a:pt x="5" y="0"/>
                      <a:pt x="6" y="1"/>
                    </a:cubicBezTo>
                    <a:cubicBezTo>
                      <a:pt x="7" y="1"/>
                      <a:pt x="7" y="0"/>
                      <a:pt x="8" y="0"/>
                    </a:cubicBezTo>
                    <a:cubicBezTo>
                      <a:pt x="9" y="1"/>
                      <a:pt x="10" y="1"/>
                      <a:pt x="10" y="1"/>
                    </a:cubicBezTo>
                    <a:cubicBezTo>
                      <a:pt x="10" y="1"/>
                      <a:pt x="10" y="1"/>
                      <a:pt x="10" y="1"/>
                    </a:cubicBezTo>
                    <a:cubicBezTo>
                      <a:pt x="12" y="2"/>
                      <a:pt x="13" y="1"/>
                      <a:pt x="14" y="2"/>
                    </a:cubicBezTo>
                    <a:cubicBezTo>
                      <a:pt x="14" y="2"/>
                      <a:pt x="14" y="2"/>
                      <a:pt x="14" y="2"/>
                    </a:cubicBezTo>
                    <a:cubicBezTo>
                      <a:pt x="16" y="3"/>
                      <a:pt x="17" y="2"/>
                      <a:pt x="19" y="3"/>
                    </a:cubicBezTo>
                    <a:cubicBezTo>
                      <a:pt x="19" y="3"/>
                      <a:pt x="19" y="3"/>
                      <a:pt x="19" y="3"/>
                    </a:cubicBezTo>
                    <a:cubicBezTo>
                      <a:pt x="19" y="3"/>
                      <a:pt x="20" y="3"/>
                      <a:pt x="21" y="4"/>
                    </a:cubicBezTo>
                    <a:cubicBezTo>
                      <a:pt x="21" y="4"/>
                      <a:pt x="22" y="4"/>
                      <a:pt x="22" y="3"/>
                    </a:cubicBezTo>
                    <a:cubicBezTo>
                      <a:pt x="23" y="4"/>
                      <a:pt x="24" y="4"/>
                      <a:pt x="25" y="4"/>
                    </a:cubicBezTo>
                    <a:cubicBezTo>
                      <a:pt x="25" y="4"/>
                      <a:pt x="26" y="4"/>
                      <a:pt x="27" y="4"/>
                    </a:cubicBezTo>
                    <a:cubicBezTo>
                      <a:pt x="27" y="4"/>
                      <a:pt x="28" y="5"/>
                      <a:pt x="29" y="5"/>
                    </a:cubicBezTo>
                    <a:cubicBezTo>
                      <a:pt x="29" y="5"/>
                      <a:pt x="29" y="5"/>
                      <a:pt x="29" y="5"/>
                    </a:cubicBezTo>
                    <a:cubicBezTo>
                      <a:pt x="30" y="6"/>
                      <a:pt x="30" y="6"/>
                      <a:pt x="31" y="6"/>
                    </a:cubicBezTo>
                    <a:cubicBezTo>
                      <a:pt x="31" y="6"/>
                      <a:pt x="31" y="6"/>
                      <a:pt x="31" y="6"/>
                    </a:cubicBezTo>
                    <a:cubicBezTo>
                      <a:pt x="33" y="7"/>
                      <a:pt x="34" y="6"/>
                      <a:pt x="35" y="7"/>
                    </a:cubicBezTo>
                    <a:cubicBezTo>
                      <a:pt x="35" y="7"/>
                      <a:pt x="35" y="7"/>
                      <a:pt x="35" y="7"/>
                    </a:cubicBezTo>
                    <a:cubicBezTo>
                      <a:pt x="36" y="7"/>
                      <a:pt x="37" y="8"/>
                      <a:pt x="38" y="8"/>
                    </a:cubicBezTo>
                    <a:cubicBezTo>
                      <a:pt x="38" y="8"/>
                      <a:pt x="38" y="8"/>
                      <a:pt x="38" y="8"/>
                    </a:cubicBezTo>
                    <a:cubicBezTo>
                      <a:pt x="38" y="9"/>
                      <a:pt x="39" y="9"/>
                      <a:pt x="40" y="9"/>
                    </a:cubicBezTo>
                    <a:cubicBezTo>
                      <a:pt x="40" y="9"/>
                      <a:pt x="40" y="9"/>
                      <a:pt x="40" y="9"/>
                    </a:cubicBezTo>
                    <a:cubicBezTo>
                      <a:pt x="41" y="10"/>
                      <a:pt x="43" y="9"/>
                      <a:pt x="44" y="10"/>
                    </a:cubicBezTo>
                    <a:cubicBezTo>
                      <a:pt x="44" y="10"/>
                      <a:pt x="44" y="10"/>
                      <a:pt x="44" y="10"/>
                    </a:cubicBezTo>
                    <a:cubicBezTo>
                      <a:pt x="45" y="10"/>
                      <a:pt x="46" y="11"/>
                      <a:pt x="46" y="11"/>
                    </a:cubicBezTo>
                    <a:close/>
                  </a:path>
                </a:pathLst>
              </a:custGeom>
              <a:solidFill>
                <a:srgbClr val="E1DFE0"/>
              </a:solidFill>
              <a:ln w="9525">
                <a:noFill/>
              </a:ln>
            </p:spPr>
            <p:txBody>
              <a:bodyPr/>
              <a:p>
                <a:endParaRPr lang="zh-CN" altLang="en-US"/>
              </a:p>
            </p:txBody>
          </p:sp>
          <p:sp>
            <p:nvSpPr>
              <p:cNvPr id="3081" name="Freeform 27"/>
              <p:cNvSpPr/>
              <p:nvPr userDrawn="1"/>
            </p:nvSpPr>
            <p:spPr>
              <a:xfrm>
                <a:off x="2254" y="2417"/>
                <a:ext cx="45" cy="29"/>
              </a:xfrm>
              <a:custGeom>
                <a:avLst/>
                <a:gdLst/>
                <a:ahLst/>
                <a:cxnLst>
                  <a:cxn ang="0">
                    <a:pos x="0" y="3"/>
                  </a:cxn>
                  <a:cxn ang="0">
                    <a:pos x="1" y="1"/>
                  </a:cxn>
                  <a:cxn ang="0">
                    <a:pos x="3" y="0"/>
                  </a:cxn>
                  <a:cxn ang="0">
                    <a:pos x="5" y="0"/>
                  </a:cxn>
                  <a:cxn ang="0">
                    <a:pos x="8" y="1"/>
                  </a:cxn>
                  <a:cxn ang="0">
                    <a:pos x="10" y="2"/>
                  </a:cxn>
                  <a:cxn ang="0">
                    <a:pos x="13" y="3"/>
                  </a:cxn>
                  <a:cxn ang="0">
                    <a:pos x="16" y="5"/>
                  </a:cxn>
                  <a:cxn ang="0">
                    <a:pos x="20" y="5"/>
                  </a:cxn>
                  <a:cxn ang="0">
                    <a:pos x="20" y="5"/>
                  </a:cxn>
                  <a:cxn ang="0">
                    <a:pos x="23" y="8"/>
                  </a:cxn>
                  <a:cxn ang="0">
                    <a:pos x="30" y="10"/>
                  </a:cxn>
                  <a:cxn ang="0">
                    <a:pos x="45" y="27"/>
                  </a:cxn>
                  <a:cxn ang="0">
                    <a:pos x="43" y="27"/>
                  </a:cxn>
                  <a:cxn ang="0">
                    <a:pos x="36" y="25"/>
                  </a:cxn>
                  <a:cxn ang="0">
                    <a:pos x="6" y="9"/>
                  </a:cxn>
                  <a:cxn ang="0">
                    <a:pos x="0" y="3"/>
                  </a:cxn>
                </a:cxnLst>
                <a:pathLst>
                  <a:path w="39" h="25">
                    <a:moveTo>
                      <a:pt x="0" y="3"/>
                    </a:moveTo>
                    <a:cubicBezTo>
                      <a:pt x="0" y="3"/>
                      <a:pt x="1" y="2"/>
                      <a:pt x="1" y="1"/>
                    </a:cubicBezTo>
                    <a:cubicBezTo>
                      <a:pt x="2" y="0"/>
                      <a:pt x="2" y="0"/>
                      <a:pt x="3" y="0"/>
                    </a:cubicBezTo>
                    <a:cubicBezTo>
                      <a:pt x="3" y="0"/>
                      <a:pt x="4" y="0"/>
                      <a:pt x="5" y="0"/>
                    </a:cubicBezTo>
                    <a:cubicBezTo>
                      <a:pt x="5" y="0"/>
                      <a:pt x="6" y="1"/>
                      <a:pt x="7" y="1"/>
                    </a:cubicBezTo>
                    <a:cubicBezTo>
                      <a:pt x="8" y="2"/>
                      <a:pt x="9" y="2"/>
                      <a:pt x="9" y="2"/>
                    </a:cubicBezTo>
                    <a:cubicBezTo>
                      <a:pt x="10" y="3"/>
                      <a:pt x="11" y="3"/>
                      <a:pt x="12" y="3"/>
                    </a:cubicBezTo>
                    <a:cubicBezTo>
                      <a:pt x="12" y="4"/>
                      <a:pt x="13" y="4"/>
                      <a:pt x="14" y="5"/>
                    </a:cubicBezTo>
                    <a:cubicBezTo>
                      <a:pt x="15" y="6"/>
                      <a:pt x="17" y="5"/>
                      <a:pt x="18" y="5"/>
                    </a:cubicBezTo>
                    <a:cubicBezTo>
                      <a:pt x="18" y="5"/>
                      <a:pt x="18" y="5"/>
                      <a:pt x="18" y="5"/>
                    </a:cubicBezTo>
                    <a:cubicBezTo>
                      <a:pt x="19" y="6"/>
                      <a:pt x="19" y="6"/>
                      <a:pt x="20" y="7"/>
                    </a:cubicBezTo>
                    <a:cubicBezTo>
                      <a:pt x="22" y="8"/>
                      <a:pt x="24" y="8"/>
                      <a:pt x="26" y="9"/>
                    </a:cubicBezTo>
                    <a:cubicBezTo>
                      <a:pt x="31" y="14"/>
                      <a:pt x="39" y="15"/>
                      <a:pt x="39" y="24"/>
                    </a:cubicBezTo>
                    <a:cubicBezTo>
                      <a:pt x="39" y="24"/>
                      <a:pt x="38" y="24"/>
                      <a:pt x="38" y="24"/>
                    </a:cubicBezTo>
                    <a:cubicBezTo>
                      <a:pt x="35" y="25"/>
                      <a:pt x="33" y="24"/>
                      <a:pt x="32" y="22"/>
                    </a:cubicBezTo>
                    <a:cubicBezTo>
                      <a:pt x="24" y="16"/>
                      <a:pt x="15" y="12"/>
                      <a:pt x="6" y="8"/>
                    </a:cubicBezTo>
                    <a:cubicBezTo>
                      <a:pt x="4" y="7"/>
                      <a:pt x="0" y="7"/>
                      <a:pt x="0" y="3"/>
                    </a:cubicBezTo>
                    <a:close/>
                  </a:path>
                </a:pathLst>
              </a:custGeom>
              <a:solidFill>
                <a:srgbClr val="D8D6D7"/>
              </a:solidFill>
              <a:ln w="9525">
                <a:noFill/>
              </a:ln>
            </p:spPr>
            <p:txBody>
              <a:bodyPr/>
              <a:p>
                <a:endParaRPr lang="zh-CN" altLang="en-US"/>
              </a:p>
            </p:txBody>
          </p:sp>
          <p:sp>
            <p:nvSpPr>
              <p:cNvPr id="3082" name="Freeform 28"/>
              <p:cNvSpPr/>
              <p:nvPr userDrawn="1"/>
            </p:nvSpPr>
            <p:spPr>
              <a:xfrm>
                <a:off x="2283" y="2427"/>
                <a:ext cx="26" cy="28"/>
              </a:xfrm>
              <a:custGeom>
                <a:avLst/>
                <a:gdLst/>
                <a:ahLst/>
                <a:cxnLst>
                  <a:cxn ang="0">
                    <a:pos x="15" y="17"/>
                  </a:cxn>
                  <a:cxn ang="0">
                    <a:pos x="7" y="8"/>
                  </a:cxn>
                  <a:cxn ang="0">
                    <a:pos x="0" y="1"/>
                  </a:cxn>
                  <a:cxn ang="0">
                    <a:pos x="1" y="0"/>
                  </a:cxn>
                  <a:cxn ang="0">
                    <a:pos x="2" y="0"/>
                  </a:cxn>
                  <a:cxn ang="0">
                    <a:pos x="6" y="1"/>
                  </a:cxn>
                  <a:cxn ang="0">
                    <a:pos x="9" y="2"/>
                  </a:cxn>
                  <a:cxn ang="0">
                    <a:pos x="11" y="3"/>
                  </a:cxn>
                  <a:cxn ang="0">
                    <a:pos x="14" y="5"/>
                  </a:cxn>
                  <a:cxn ang="0">
                    <a:pos x="14" y="5"/>
                  </a:cxn>
                  <a:cxn ang="0">
                    <a:pos x="16" y="6"/>
                  </a:cxn>
                  <a:cxn ang="0">
                    <a:pos x="19" y="7"/>
                  </a:cxn>
                  <a:cxn ang="0">
                    <a:pos x="20" y="10"/>
                  </a:cxn>
                  <a:cxn ang="0">
                    <a:pos x="23" y="20"/>
                  </a:cxn>
                  <a:cxn ang="0">
                    <a:pos x="23" y="28"/>
                  </a:cxn>
                  <a:cxn ang="0">
                    <a:pos x="22" y="28"/>
                  </a:cxn>
                  <a:cxn ang="0">
                    <a:pos x="15" y="17"/>
                  </a:cxn>
                </a:cxnLst>
                <a:pathLst>
                  <a:path w="23" h="25">
                    <a:moveTo>
                      <a:pt x="14" y="16"/>
                    </a:moveTo>
                    <a:cubicBezTo>
                      <a:pt x="13" y="12"/>
                      <a:pt x="10" y="10"/>
                      <a:pt x="7" y="8"/>
                    </a:cubicBezTo>
                    <a:cubicBezTo>
                      <a:pt x="5" y="6"/>
                      <a:pt x="1" y="4"/>
                      <a:pt x="0" y="1"/>
                    </a:cubicBezTo>
                    <a:cubicBezTo>
                      <a:pt x="0" y="1"/>
                      <a:pt x="0" y="0"/>
                      <a:pt x="1" y="0"/>
                    </a:cubicBezTo>
                    <a:cubicBezTo>
                      <a:pt x="1" y="0"/>
                      <a:pt x="1" y="0"/>
                      <a:pt x="2" y="0"/>
                    </a:cubicBezTo>
                    <a:cubicBezTo>
                      <a:pt x="3" y="1"/>
                      <a:pt x="4" y="1"/>
                      <a:pt x="6" y="1"/>
                    </a:cubicBezTo>
                    <a:cubicBezTo>
                      <a:pt x="6" y="1"/>
                      <a:pt x="7" y="2"/>
                      <a:pt x="8" y="2"/>
                    </a:cubicBezTo>
                    <a:cubicBezTo>
                      <a:pt x="9" y="3"/>
                      <a:pt x="10" y="3"/>
                      <a:pt x="10" y="3"/>
                    </a:cubicBezTo>
                    <a:cubicBezTo>
                      <a:pt x="11" y="4"/>
                      <a:pt x="12" y="4"/>
                      <a:pt x="13" y="5"/>
                    </a:cubicBezTo>
                    <a:cubicBezTo>
                      <a:pt x="13" y="5"/>
                      <a:pt x="13" y="5"/>
                      <a:pt x="13" y="5"/>
                    </a:cubicBezTo>
                    <a:cubicBezTo>
                      <a:pt x="13" y="5"/>
                      <a:pt x="14" y="5"/>
                      <a:pt x="15" y="6"/>
                    </a:cubicBezTo>
                    <a:cubicBezTo>
                      <a:pt x="16" y="6"/>
                      <a:pt x="17" y="7"/>
                      <a:pt x="17" y="7"/>
                    </a:cubicBezTo>
                    <a:cubicBezTo>
                      <a:pt x="18" y="8"/>
                      <a:pt x="18" y="8"/>
                      <a:pt x="18" y="9"/>
                    </a:cubicBezTo>
                    <a:cubicBezTo>
                      <a:pt x="20" y="11"/>
                      <a:pt x="21" y="14"/>
                      <a:pt x="21" y="18"/>
                    </a:cubicBezTo>
                    <a:cubicBezTo>
                      <a:pt x="21" y="20"/>
                      <a:pt x="23" y="23"/>
                      <a:pt x="21" y="25"/>
                    </a:cubicBezTo>
                    <a:cubicBezTo>
                      <a:pt x="21" y="25"/>
                      <a:pt x="21" y="25"/>
                      <a:pt x="20" y="25"/>
                    </a:cubicBezTo>
                    <a:cubicBezTo>
                      <a:pt x="19" y="21"/>
                      <a:pt x="17" y="18"/>
                      <a:pt x="14" y="16"/>
                    </a:cubicBezTo>
                    <a:close/>
                  </a:path>
                </a:pathLst>
              </a:custGeom>
              <a:solidFill>
                <a:srgbClr val="EFEEEE"/>
              </a:solidFill>
              <a:ln w="9525">
                <a:noFill/>
              </a:ln>
            </p:spPr>
            <p:txBody>
              <a:bodyPr/>
              <a:p>
                <a:endParaRPr lang="zh-CN" altLang="en-US"/>
              </a:p>
            </p:txBody>
          </p:sp>
          <p:sp>
            <p:nvSpPr>
              <p:cNvPr id="3083" name="Freeform 29"/>
              <p:cNvSpPr/>
              <p:nvPr userDrawn="1"/>
            </p:nvSpPr>
            <p:spPr>
              <a:xfrm>
                <a:off x="2260" y="2478"/>
                <a:ext cx="9" cy="7"/>
              </a:xfrm>
              <a:custGeom>
                <a:avLst/>
                <a:gdLst/>
                <a:ahLst/>
                <a:cxnLst>
                  <a:cxn ang="0">
                    <a:pos x="7" y="1"/>
                  </a:cxn>
                  <a:cxn ang="0">
                    <a:pos x="9" y="2"/>
                  </a:cxn>
                  <a:cxn ang="0">
                    <a:pos x="9" y="2"/>
                  </a:cxn>
                  <a:cxn ang="0">
                    <a:pos x="6" y="5"/>
                  </a:cxn>
                  <a:cxn ang="0">
                    <a:pos x="6" y="5"/>
                  </a:cxn>
                  <a:cxn ang="0">
                    <a:pos x="3" y="7"/>
                  </a:cxn>
                  <a:cxn ang="0">
                    <a:pos x="1" y="7"/>
                  </a:cxn>
                  <a:cxn ang="0">
                    <a:pos x="0" y="5"/>
                  </a:cxn>
                  <a:cxn ang="0">
                    <a:pos x="0" y="4"/>
                  </a:cxn>
                  <a:cxn ang="0">
                    <a:pos x="5" y="0"/>
                  </a:cxn>
                  <a:cxn ang="0">
                    <a:pos x="6" y="0"/>
                  </a:cxn>
                  <a:cxn ang="0">
                    <a:pos x="7" y="1"/>
                  </a:cxn>
                </a:cxnLst>
                <a:pathLst>
                  <a:path w="8" h="6">
                    <a:moveTo>
                      <a:pt x="7" y="1"/>
                    </a:moveTo>
                    <a:cubicBezTo>
                      <a:pt x="7" y="1"/>
                      <a:pt x="8" y="2"/>
                      <a:pt x="8" y="2"/>
                    </a:cubicBezTo>
                    <a:cubicBezTo>
                      <a:pt x="8" y="2"/>
                      <a:pt x="8" y="2"/>
                      <a:pt x="8" y="2"/>
                    </a:cubicBezTo>
                    <a:cubicBezTo>
                      <a:pt x="7" y="3"/>
                      <a:pt x="7" y="4"/>
                      <a:pt x="6" y="5"/>
                    </a:cubicBezTo>
                    <a:cubicBezTo>
                      <a:pt x="6" y="5"/>
                      <a:pt x="6" y="5"/>
                      <a:pt x="6" y="5"/>
                    </a:cubicBezTo>
                    <a:cubicBezTo>
                      <a:pt x="6" y="6"/>
                      <a:pt x="4" y="6"/>
                      <a:pt x="3" y="6"/>
                    </a:cubicBezTo>
                    <a:cubicBezTo>
                      <a:pt x="2" y="6"/>
                      <a:pt x="2" y="6"/>
                      <a:pt x="1" y="6"/>
                    </a:cubicBezTo>
                    <a:cubicBezTo>
                      <a:pt x="1" y="6"/>
                      <a:pt x="0" y="6"/>
                      <a:pt x="0" y="5"/>
                    </a:cubicBezTo>
                    <a:cubicBezTo>
                      <a:pt x="0" y="5"/>
                      <a:pt x="0" y="4"/>
                      <a:pt x="0" y="4"/>
                    </a:cubicBezTo>
                    <a:cubicBezTo>
                      <a:pt x="1" y="2"/>
                      <a:pt x="3" y="1"/>
                      <a:pt x="5" y="0"/>
                    </a:cubicBezTo>
                    <a:cubicBezTo>
                      <a:pt x="5" y="0"/>
                      <a:pt x="6" y="0"/>
                      <a:pt x="6" y="0"/>
                    </a:cubicBezTo>
                    <a:cubicBezTo>
                      <a:pt x="6" y="0"/>
                      <a:pt x="7" y="1"/>
                      <a:pt x="7" y="1"/>
                    </a:cubicBezTo>
                    <a:close/>
                  </a:path>
                </a:pathLst>
              </a:custGeom>
              <a:solidFill>
                <a:srgbClr val="EFEEEE"/>
              </a:solidFill>
              <a:ln w="9525">
                <a:noFill/>
              </a:ln>
            </p:spPr>
            <p:txBody>
              <a:bodyPr/>
              <a:p>
                <a:endParaRPr lang="zh-CN" altLang="en-US"/>
              </a:p>
            </p:txBody>
          </p:sp>
          <p:sp>
            <p:nvSpPr>
              <p:cNvPr id="3084" name="Freeform 30"/>
              <p:cNvSpPr/>
              <p:nvPr userDrawn="1"/>
            </p:nvSpPr>
            <p:spPr>
              <a:xfrm>
                <a:off x="2276" y="2424"/>
                <a:ext cx="7" cy="5"/>
              </a:xfrm>
              <a:custGeom>
                <a:avLst/>
                <a:gdLst/>
                <a:ahLst/>
                <a:cxnLst>
                  <a:cxn ang="0">
                    <a:pos x="7" y="3"/>
                  </a:cxn>
                  <a:cxn ang="0">
                    <a:pos x="0" y="1"/>
                  </a:cxn>
                  <a:cxn ang="0">
                    <a:pos x="1" y="1"/>
                  </a:cxn>
                  <a:cxn ang="0">
                    <a:pos x="3" y="0"/>
                  </a:cxn>
                  <a:cxn ang="0">
                    <a:pos x="5" y="1"/>
                  </a:cxn>
                  <a:cxn ang="0">
                    <a:pos x="5" y="1"/>
                  </a:cxn>
                  <a:cxn ang="0">
                    <a:pos x="7" y="2"/>
                  </a:cxn>
                  <a:cxn ang="0">
                    <a:pos x="7" y="3"/>
                  </a:cxn>
                </a:cxnLst>
                <a:pathLst>
                  <a:path w="6" h="4">
                    <a:moveTo>
                      <a:pt x="6" y="3"/>
                    </a:moveTo>
                    <a:cubicBezTo>
                      <a:pt x="3" y="4"/>
                      <a:pt x="1" y="3"/>
                      <a:pt x="0" y="1"/>
                    </a:cubicBezTo>
                    <a:cubicBezTo>
                      <a:pt x="0" y="0"/>
                      <a:pt x="1" y="0"/>
                      <a:pt x="1" y="1"/>
                    </a:cubicBezTo>
                    <a:cubicBezTo>
                      <a:pt x="2" y="0"/>
                      <a:pt x="2" y="0"/>
                      <a:pt x="3" y="0"/>
                    </a:cubicBezTo>
                    <a:cubicBezTo>
                      <a:pt x="4" y="0"/>
                      <a:pt x="5" y="1"/>
                      <a:pt x="5" y="1"/>
                    </a:cubicBezTo>
                    <a:cubicBezTo>
                      <a:pt x="5" y="1"/>
                      <a:pt x="5" y="1"/>
                      <a:pt x="5" y="1"/>
                    </a:cubicBezTo>
                    <a:cubicBezTo>
                      <a:pt x="6" y="1"/>
                      <a:pt x="6" y="2"/>
                      <a:pt x="6" y="2"/>
                    </a:cubicBezTo>
                    <a:cubicBezTo>
                      <a:pt x="6" y="3"/>
                      <a:pt x="6" y="3"/>
                      <a:pt x="6" y="3"/>
                    </a:cubicBezTo>
                    <a:close/>
                  </a:path>
                </a:pathLst>
              </a:custGeom>
              <a:solidFill>
                <a:srgbClr val="EFEEEE"/>
              </a:solidFill>
              <a:ln w="9525">
                <a:noFill/>
              </a:ln>
            </p:spPr>
            <p:txBody>
              <a:bodyPr/>
              <a:p>
                <a:endParaRPr lang="zh-CN" altLang="en-US"/>
              </a:p>
            </p:txBody>
          </p:sp>
          <p:sp>
            <p:nvSpPr>
              <p:cNvPr id="3085" name="Freeform 31"/>
              <p:cNvSpPr/>
              <p:nvPr userDrawn="1"/>
            </p:nvSpPr>
            <p:spPr>
              <a:xfrm>
                <a:off x="2164" y="2398"/>
                <a:ext cx="128" cy="72"/>
              </a:xfrm>
              <a:custGeom>
                <a:avLst/>
                <a:gdLst/>
                <a:ahLst/>
                <a:cxnLst>
                  <a:cxn ang="0">
                    <a:pos x="32" y="2"/>
                  </a:cxn>
                  <a:cxn ang="0">
                    <a:pos x="34" y="3"/>
                  </a:cxn>
                  <a:cxn ang="0">
                    <a:pos x="34" y="5"/>
                  </a:cxn>
                  <a:cxn ang="0">
                    <a:pos x="34" y="8"/>
                  </a:cxn>
                  <a:cxn ang="0">
                    <a:pos x="43" y="11"/>
                  </a:cxn>
                  <a:cxn ang="0">
                    <a:pos x="41" y="20"/>
                  </a:cxn>
                  <a:cxn ang="0">
                    <a:pos x="56" y="27"/>
                  </a:cxn>
                  <a:cxn ang="0">
                    <a:pos x="62" y="27"/>
                  </a:cxn>
                  <a:cxn ang="0">
                    <a:pos x="63" y="27"/>
                  </a:cxn>
                  <a:cxn ang="0">
                    <a:pos x="62" y="26"/>
                  </a:cxn>
                  <a:cxn ang="0">
                    <a:pos x="58" y="25"/>
                  </a:cxn>
                  <a:cxn ang="0">
                    <a:pos x="51" y="21"/>
                  </a:cxn>
                  <a:cxn ang="0">
                    <a:pos x="59" y="14"/>
                  </a:cxn>
                  <a:cxn ang="0">
                    <a:pos x="89" y="22"/>
                  </a:cxn>
                  <a:cxn ang="0">
                    <a:pos x="119" y="37"/>
                  </a:cxn>
                  <a:cxn ang="0">
                    <a:pos x="128" y="44"/>
                  </a:cxn>
                  <a:cxn ang="0">
                    <a:pos x="114" y="58"/>
                  </a:cxn>
                  <a:cxn ang="0">
                    <a:pos x="107" y="61"/>
                  </a:cxn>
                  <a:cxn ang="0">
                    <a:pos x="108" y="66"/>
                  </a:cxn>
                  <a:cxn ang="0">
                    <a:pos x="104" y="72"/>
                  </a:cxn>
                  <a:cxn ang="0">
                    <a:pos x="103" y="72"/>
                  </a:cxn>
                  <a:cxn ang="0">
                    <a:pos x="101" y="69"/>
                  </a:cxn>
                  <a:cxn ang="0">
                    <a:pos x="100" y="67"/>
                  </a:cxn>
                  <a:cxn ang="0">
                    <a:pos x="100" y="66"/>
                  </a:cxn>
                  <a:cxn ang="0">
                    <a:pos x="100" y="66"/>
                  </a:cxn>
                  <a:cxn ang="0">
                    <a:pos x="95" y="72"/>
                  </a:cxn>
                  <a:cxn ang="0">
                    <a:pos x="92" y="70"/>
                  </a:cxn>
                  <a:cxn ang="0">
                    <a:pos x="87" y="60"/>
                  </a:cxn>
                  <a:cxn ang="0">
                    <a:pos x="78" y="54"/>
                  </a:cxn>
                  <a:cxn ang="0">
                    <a:pos x="79" y="52"/>
                  </a:cxn>
                  <a:cxn ang="0">
                    <a:pos x="87" y="50"/>
                  </a:cxn>
                  <a:cxn ang="0">
                    <a:pos x="61" y="50"/>
                  </a:cxn>
                  <a:cxn ang="0">
                    <a:pos x="58" y="49"/>
                  </a:cxn>
                  <a:cxn ang="0">
                    <a:pos x="55" y="50"/>
                  </a:cxn>
                  <a:cxn ang="0">
                    <a:pos x="44" y="52"/>
                  </a:cxn>
                  <a:cxn ang="0">
                    <a:pos x="27" y="36"/>
                  </a:cxn>
                  <a:cxn ang="0">
                    <a:pos x="23" y="24"/>
                  </a:cxn>
                  <a:cxn ang="0">
                    <a:pos x="20" y="20"/>
                  </a:cxn>
                  <a:cxn ang="0">
                    <a:pos x="19" y="17"/>
                  </a:cxn>
                  <a:cxn ang="0">
                    <a:pos x="5" y="12"/>
                  </a:cxn>
                  <a:cxn ang="0">
                    <a:pos x="5" y="3"/>
                  </a:cxn>
                  <a:cxn ang="0">
                    <a:pos x="21" y="0"/>
                  </a:cxn>
                  <a:cxn ang="0">
                    <a:pos x="26" y="1"/>
                  </a:cxn>
                  <a:cxn ang="0">
                    <a:pos x="32" y="2"/>
                  </a:cxn>
                </a:cxnLst>
                <a:pathLst>
                  <a:path w="111" h="63">
                    <a:moveTo>
                      <a:pt x="28" y="2"/>
                    </a:moveTo>
                    <a:cubicBezTo>
                      <a:pt x="28" y="2"/>
                      <a:pt x="29" y="2"/>
                      <a:pt x="30" y="3"/>
                    </a:cubicBezTo>
                    <a:cubicBezTo>
                      <a:pt x="30" y="3"/>
                      <a:pt x="30" y="4"/>
                      <a:pt x="30" y="5"/>
                    </a:cubicBezTo>
                    <a:cubicBezTo>
                      <a:pt x="30" y="5"/>
                      <a:pt x="27" y="6"/>
                      <a:pt x="30" y="7"/>
                    </a:cubicBezTo>
                    <a:cubicBezTo>
                      <a:pt x="32" y="8"/>
                      <a:pt x="35" y="9"/>
                      <a:pt x="38" y="10"/>
                    </a:cubicBezTo>
                    <a:cubicBezTo>
                      <a:pt x="39" y="13"/>
                      <a:pt x="33" y="15"/>
                      <a:pt x="36" y="18"/>
                    </a:cubicBezTo>
                    <a:cubicBezTo>
                      <a:pt x="40" y="20"/>
                      <a:pt x="43" y="26"/>
                      <a:pt x="49" y="24"/>
                    </a:cubicBezTo>
                    <a:cubicBezTo>
                      <a:pt x="51" y="24"/>
                      <a:pt x="53" y="24"/>
                      <a:pt x="54" y="24"/>
                    </a:cubicBezTo>
                    <a:cubicBezTo>
                      <a:pt x="55" y="25"/>
                      <a:pt x="54" y="25"/>
                      <a:pt x="55" y="24"/>
                    </a:cubicBezTo>
                    <a:cubicBezTo>
                      <a:pt x="56" y="24"/>
                      <a:pt x="54" y="23"/>
                      <a:pt x="54" y="23"/>
                    </a:cubicBezTo>
                    <a:cubicBezTo>
                      <a:pt x="53" y="23"/>
                      <a:pt x="52" y="22"/>
                      <a:pt x="51" y="22"/>
                    </a:cubicBezTo>
                    <a:cubicBezTo>
                      <a:pt x="49" y="22"/>
                      <a:pt x="45" y="22"/>
                      <a:pt x="45" y="19"/>
                    </a:cubicBezTo>
                    <a:cubicBezTo>
                      <a:pt x="44" y="14"/>
                      <a:pt x="50" y="16"/>
                      <a:pt x="52" y="13"/>
                    </a:cubicBezTo>
                    <a:cubicBezTo>
                      <a:pt x="62" y="13"/>
                      <a:pt x="69" y="18"/>
                      <a:pt x="78" y="20"/>
                    </a:cubicBezTo>
                    <a:cubicBezTo>
                      <a:pt x="88" y="23"/>
                      <a:pt x="95" y="29"/>
                      <a:pt x="104" y="33"/>
                    </a:cubicBezTo>
                    <a:cubicBezTo>
                      <a:pt x="107" y="34"/>
                      <a:pt x="110" y="36"/>
                      <a:pt x="111" y="39"/>
                    </a:cubicBezTo>
                    <a:cubicBezTo>
                      <a:pt x="111" y="46"/>
                      <a:pt x="107" y="51"/>
                      <a:pt x="99" y="51"/>
                    </a:cubicBezTo>
                    <a:cubicBezTo>
                      <a:pt x="97" y="51"/>
                      <a:pt x="94" y="51"/>
                      <a:pt x="93" y="54"/>
                    </a:cubicBezTo>
                    <a:cubicBezTo>
                      <a:pt x="93" y="56"/>
                      <a:pt x="93" y="57"/>
                      <a:pt x="94" y="58"/>
                    </a:cubicBezTo>
                    <a:cubicBezTo>
                      <a:pt x="98" y="62"/>
                      <a:pt x="94" y="62"/>
                      <a:pt x="91" y="63"/>
                    </a:cubicBezTo>
                    <a:cubicBezTo>
                      <a:pt x="91" y="63"/>
                      <a:pt x="91" y="63"/>
                      <a:pt x="90" y="63"/>
                    </a:cubicBezTo>
                    <a:cubicBezTo>
                      <a:pt x="89" y="62"/>
                      <a:pt x="89" y="62"/>
                      <a:pt x="88" y="61"/>
                    </a:cubicBezTo>
                    <a:cubicBezTo>
                      <a:pt x="88" y="61"/>
                      <a:pt x="87" y="60"/>
                      <a:pt x="87" y="59"/>
                    </a:cubicBezTo>
                    <a:cubicBezTo>
                      <a:pt x="88" y="60"/>
                      <a:pt x="86" y="59"/>
                      <a:pt x="87" y="58"/>
                    </a:cubicBezTo>
                    <a:cubicBezTo>
                      <a:pt x="88" y="58"/>
                      <a:pt x="88" y="56"/>
                      <a:pt x="87" y="58"/>
                    </a:cubicBezTo>
                    <a:cubicBezTo>
                      <a:pt x="87" y="60"/>
                      <a:pt x="86" y="62"/>
                      <a:pt x="83" y="63"/>
                    </a:cubicBezTo>
                    <a:cubicBezTo>
                      <a:pt x="82" y="63"/>
                      <a:pt x="81" y="62"/>
                      <a:pt x="80" y="62"/>
                    </a:cubicBezTo>
                    <a:cubicBezTo>
                      <a:pt x="77" y="60"/>
                      <a:pt x="76" y="57"/>
                      <a:pt x="76" y="53"/>
                    </a:cubicBezTo>
                    <a:cubicBezTo>
                      <a:pt x="72" y="54"/>
                      <a:pt x="70" y="52"/>
                      <a:pt x="68" y="48"/>
                    </a:cubicBezTo>
                    <a:cubicBezTo>
                      <a:pt x="68" y="47"/>
                      <a:pt x="68" y="46"/>
                      <a:pt x="69" y="46"/>
                    </a:cubicBezTo>
                    <a:cubicBezTo>
                      <a:pt x="71" y="44"/>
                      <a:pt x="73" y="43"/>
                      <a:pt x="76" y="44"/>
                    </a:cubicBezTo>
                    <a:cubicBezTo>
                      <a:pt x="68" y="41"/>
                      <a:pt x="60" y="48"/>
                      <a:pt x="53" y="44"/>
                    </a:cubicBezTo>
                    <a:cubicBezTo>
                      <a:pt x="52" y="44"/>
                      <a:pt x="52" y="43"/>
                      <a:pt x="51" y="43"/>
                    </a:cubicBezTo>
                    <a:cubicBezTo>
                      <a:pt x="50" y="43"/>
                      <a:pt x="48" y="43"/>
                      <a:pt x="48" y="44"/>
                    </a:cubicBezTo>
                    <a:cubicBezTo>
                      <a:pt x="47" y="53"/>
                      <a:pt x="43" y="51"/>
                      <a:pt x="39" y="46"/>
                    </a:cubicBezTo>
                    <a:cubicBezTo>
                      <a:pt x="34" y="41"/>
                      <a:pt x="34" y="32"/>
                      <a:pt x="24" y="32"/>
                    </a:cubicBezTo>
                    <a:cubicBezTo>
                      <a:pt x="18" y="31"/>
                      <a:pt x="23" y="24"/>
                      <a:pt x="20" y="21"/>
                    </a:cubicBezTo>
                    <a:cubicBezTo>
                      <a:pt x="20" y="20"/>
                      <a:pt x="20" y="19"/>
                      <a:pt x="18" y="18"/>
                    </a:cubicBezTo>
                    <a:cubicBezTo>
                      <a:pt x="18" y="17"/>
                      <a:pt x="17" y="16"/>
                      <a:pt x="17" y="15"/>
                    </a:cubicBezTo>
                    <a:cubicBezTo>
                      <a:pt x="13" y="14"/>
                      <a:pt x="8" y="14"/>
                      <a:pt x="5" y="11"/>
                    </a:cubicBezTo>
                    <a:cubicBezTo>
                      <a:pt x="2" y="9"/>
                      <a:pt x="0" y="6"/>
                      <a:pt x="5" y="3"/>
                    </a:cubicBezTo>
                    <a:cubicBezTo>
                      <a:pt x="10" y="2"/>
                      <a:pt x="15" y="4"/>
                      <a:pt x="19" y="0"/>
                    </a:cubicBezTo>
                    <a:cubicBezTo>
                      <a:pt x="21" y="2"/>
                      <a:pt x="22" y="1"/>
                      <a:pt x="23" y="1"/>
                    </a:cubicBezTo>
                    <a:cubicBezTo>
                      <a:pt x="25" y="2"/>
                      <a:pt x="26" y="2"/>
                      <a:pt x="28" y="2"/>
                    </a:cubicBezTo>
                    <a:close/>
                  </a:path>
                </a:pathLst>
              </a:custGeom>
              <a:solidFill>
                <a:srgbClr val="EBE9E9"/>
              </a:solidFill>
              <a:ln w="9525">
                <a:noFill/>
              </a:ln>
            </p:spPr>
            <p:txBody>
              <a:bodyPr/>
              <a:p>
                <a:endParaRPr lang="zh-CN" altLang="en-US"/>
              </a:p>
            </p:txBody>
          </p:sp>
          <p:sp>
            <p:nvSpPr>
              <p:cNvPr id="3086" name="Freeform 32"/>
              <p:cNvSpPr/>
              <p:nvPr userDrawn="1"/>
            </p:nvSpPr>
            <p:spPr>
              <a:xfrm>
                <a:off x="2165" y="2400"/>
                <a:ext cx="5" cy="2"/>
              </a:xfrm>
              <a:custGeom>
                <a:avLst/>
                <a:gdLst/>
                <a:ahLst/>
                <a:cxnLst>
                  <a:cxn ang="0">
                    <a:pos x="5" y="1"/>
                  </a:cxn>
                  <a:cxn ang="0">
                    <a:pos x="0" y="0"/>
                  </a:cxn>
                  <a:cxn ang="0">
                    <a:pos x="5" y="1"/>
                  </a:cxn>
                </a:cxnLst>
                <a:pathLst>
                  <a:path w="4" h="2">
                    <a:moveTo>
                      <a:pt x="4" y="1"/>
                    </a:moveTo>
                    <a:cubicBezTo>
                      <a:pt x="2" y="2"/>
                      <a:pt x="1" y="2"/>
                      <a:pt x="0" y="0"/>
                    </a:cubicBezTo>
                    <a:cubicBezTo>
                      <a:pt x="1" y="0"/>
                      <a:pt x="3" y="0"/>
                      <a:pt x="4" y="1"/>
                    </a:cubicBezTo>
                    <a:close/>
                  </a:path>
                </a:pathLst>
              </a:custGeom>
              <a:solidFill>
                <a:srgbClr val="EBE9E9"/>
              </a:solidFill>
              <a:ln w="9525">
                <a:noFill/>
              </a:ln>
            </p:spPr>
            <p:txBody>
              <a:bodyPr/>
              <a:p>
                <a:endParaRPr lang="zh-CN" altLang="en-US"/>
              </a:p>
            </p:txBody>
          </p:sp>
          <p:sp>
            <p:nvSpPr>
              <p:cNvPr id="3087" name="Freeform 33"/>
              <p:cNvSpPr/>
              <p:nvPr userDrawn="1"/>
            </p:nvSpPr>
            <p:spPr>
              <a:xfrm>
                <a:off x="2268" y="2443"/>
                <a:ext cx="30" cy="17"/>
              </a:xfrm>
              <a:custGeom>
                <a:avLst/>
                <a:gdLst/>
                <a:ahLst/>
                <a:cxnLst>
                  <a:cxn ang="0">
                    <a:pos x="3" y="17"/>
                  </a:cxn>
                  <a:cxn ang="0">
                    <a:pos x="1" y="14"/>
                  </a:cxn>
                  <a:cxn ang="0">
                    <a:pos x="4" y="12"/>
                  </a:cxn>
                  <a:cxn ang="0">
                    <a:pos x="24" y="0"/>
                  </a:cxn>
                  <a:cxn ang="0">
                    <a:pos x="30" y="2"/>
                  </a:cxn>
                  <a:cxn ang="0">
                    <a:pos x="17" y="14"/>
                  </a:cxn>
                  <a:cxn ang="0">
                    <a:pos x="3" y="17"/>
                  </a:cxn>
                </a:cxnLst>
                <a:pathLst>
                  <a:path w="26" h="15">
                    <a:moveTo>
                      <a:pt x="3" y="15"/>
                    </a:moveTo>
                    <a:cubicBezTo>
                      <a:pt x="1" y="15"/>
                      <a:pt x="0" y="14"/>
                      <a:pt x="1" y="13"/>
                    </a:cubicBezTo>
                    <a:cubicBezTo>
                      <a:pt x="2" y="12"/>
                      <a:pt x="3" y="11"/>
                      <a:pt x="4" y="11"/>
                    </a:cubicBezTo>
                    <a:cubicBezTo>
                      <a:pt x="13" y="12"/>
                      <a:pt x="17" y="6"/>
                      <a:pt x="21" y="0"/>
                    </a:cubicBezTo>
                    <a:cubicBezTo>
                      <a:pt x="23" y="0"/>
                      <a:pt x="24" y="1"/>
                      <a:pt x="26" y="2"/>
                    </a:cubicBezTo>
                    <a:cubicBezTo>
                      <a:pt x="24" y="10"/>
                      <a:pt x="21" y="13"/>
                      <a:pt x="15" y="13"/>
                    </a:cubicBezTo>
                    <a:cubicBezTo>
                      <a:pt x="10" y="13"/>
                      <a:pt x="7" y="14"/>
                      <a:pt x="3" y="15"/>
                    </a:cubicBezTo>
                    <a:close/>
                  </a:path>
                </a:pathLst>
              </a:custGeom>
              <a:solidFill>
                <a:srgbClr val="FBFDFC"/>
              </a:solidFill>
              <a:ln w="9525">
                <a:noFill/>
              </a:ln>
            </p:spPr>
            <p:txBody>
              <a:bodyPr/>
              <a:p>
                <a:endParaRPr lang="zh-CN" altLang="en-US"/>
              </a:p>
            </p:txBody>
          </p:sp>
          <p:sp>
            <p:nvSpPr>
              <p:cNvPr id="3088" name="Freeform 34"/>
              <p:cNvSpPr/>
              <p:nvPr userDrawn="1"/>
            </p:nvSpPr>
            <p:spPr>
              <a:xfrm>
                <a:off x="2299" y="2445"/>
                <a:ext cx="8" cy="12"/>
              </a:xfrm>
              <a:custGeom>
                <a:avLst/>
                <a:gdLst/>
                <a:ahLst/>
                <a:cxnLst>
                  <a:cxn ang="0">
                    <a:pos x="8" y="10"/>
                  </a:cxn>
                  <a:cxn ang="0">
                    <a:pos x="6" y="10"/>
                  </a:cxn>
                  <a:cxn ang="0">
                    <a:pos x="5" y="12"/>
                  </a:cxn>
                  <a:cxn ang="0">
                    <a:pos x="0" y="0"/>
                  </a:cxn>
                  <a:cxn ang="0">
                    <a:pos x="8" y="10"/>
                  </a:cxn>
                </a:cxnLst>
                <a:pathLst>
                  <a:path w="7" h="10">
                    <a:moveTo>
                      <a:pt x="7" y="9"/>
                    </a:moveTo>
                    <a:cubicBezTo>
                      <a:pt x="6" y="9"/>
                      <a:pt x="6" y="9"/>
                      <a:pt x="6" y="9"/>
                    </a:cubicBezTo>
                    <a:cubicBezTo>
                      <a:pt x="5" y="10"/>
                      <a:pt x="5" y="10"/>
                      <a:pt x="5" y="10"/>
                    </a:cubicBezTo>
                    <a:cubicBezTo>
                      <a:pt x="4" y="6"/>
                      <a:pt x="1" y="4"/>
                      <a:pt x="0" y="0"/>
                    </a:cubicBezTo>
                    <a:cubicBezTo>
                      <a:pt x="5" y="1"/>
                      <a:pt x="6" y="5"/>
                      <a:pt x="7" y="9"/>
                    </a:cubicBezTo>
                    <a:close/>
                  </a:path>
                </a:pathLst>
              </a:custGeom>
              <a:solidFill>
                <a:srgbClr val="D6D6D9"/>
              </a:solidFill>
              <a:ln w="9525">
                <a:noFill/>
              </a:ln>
            </p:spPr>
            <p:txBody>
              <a:bodyPr/>
              <a:p>
                <a:endParaRPr lang="zh-CN" altLang="en-US"/>
              </a:p>
            </p:txBody>
          </p:sp>
          <p:sp>
            <p:nvSpPr>
              <p:cNvPr id="3089" name="Freeform 35"/>
              <p:cNvSpPr/>
              <p:nvPr userDrawn="1"/>
            </p:nvSpPr>
            <p:spPr>
              <a:xfrm>
                <a:off x="2263" y="2468"/>
                <a:ext cx="7" cy="7"/>
              </a:xfrm>
              <a:custGeom>
                <a:avLst/>
                <a:gdLst/>
                <a:ahLst/>
                <a:cxnLst>
                  <a:cxn ang="0">
                    <a:pos x="5" y="2"/>
                  </a:cxn>
                  <a:cxn ang="0">
                    <a:pos x="5" y="7"/>
                  </a:cxn>
                  <a:cxn ang="0">
                    <a:pos x="4" y="7"/>
                  </a:cxn>
                  <a:cxn ang="0">
                    <a:pos x="0" y="3"/>
                  </a:cxn>
                  <a:cxn ang="0">
                    <a:pos x="3" y="0"/>
                  </a:cxn>
                  <a:cxn ang="0">
                    <a:pos x="3" y="0"/>
                  </a:cxn>
                  <a:cxn ang="0">
                    <a:pos x="5" y="2"/>
                  </a:cxn>
                </a:cxnLst>
                <a:pathLst>
                  <a:path w="6" h="6">
                    <a:moveTo>
                      <a:pt x="5" y="2"/>
                    </a:moveTo>
                    <a:cubicBezTo>
                      <a:pt x="6" y="3"/>
                      <a:pt x="6" y="4"/>
                      <a:pt x="5" y="6"/>
                    </a:cubicBezTo>
                    <a:cubicBezTo>
                      <a:pt x="4" y="6"/>
                      <a:pt x="4" y="6"/>
                      <a:pt x="4" y="6"/>
                    </a:cubicBezTo>
                    <a:cubicBezTo>
                      <a:pt x="2" y="6"/>
                      <a:pt x="0" y="5"/>
                      <a:pt x="0" y="3"/>
                    </a:cubicBezTo>
                    <a:cubicBezTo>
                      <a:pt x="0" y="1"/>
                      <a:pt x="1" y="0"/>
                      <a:pt x="3" y="0"/>
                    </a:cubicBezTo>
                    <a:cubicBezTo>
                      <a:pt x="3" y="0"/>
                      <a:pt x="3" y="0"/>
                      <a:pt x="3" y="0"/>
                    </a:cubicBezTo>
                    <a:cubicBezTo>
                      <a:pt x="4" y="1"/>
                      <a:pt x="5" y="1"/>
                      <a:pt x="5" y="2"/>
                    </a:cubicBezTo>
                    <a:close/>
                  </a:path>
                </a:pathLst>
              </a:custGeom>
              <a:solidFill>
                <a:srgbClr val="EBE9E9"/>
              </a:solidFill>
              <a:ln w="9525">
                <a:noFill/>
              </a:ln>
            </p:spPr>
            <p:txBody>
              <a:bodyPr/>
              <a:p>
                <a:endParaRPr lang="zh-CN" altLang="en-US"/>
              </a:p>
            </p:txBody>
          </p:sp>
          <p:sp>
            <p:nvSpPr>
              <p:cNvPr id="3090" name="Freeform 36"/>
              <p:cNvSpPr/>
              <p:nvPr userDrawn="1"/>
            </p:nvSpPr>
            <p:spPr>
              <a:xfrm>
                <a:off x="2265" y="2475"/>
                <a:ext cx="5" cy="5"/>
              </a:xfrm>
              <a:custGeom>
                <a:avLst/>
                <a:gdLst/>
                <a:ahLst/>
                <a:cxnLst>
                  <a:cxn ang="0">
                    <a:pos x="5" y="3"/>
                  </a:cxn>
                  <a:cxn ang="0">
                    <a:pos x="2" y="5"/>
                  </a:cxn>
                  <a:cxn ang="0">
                    <a:pos x="2" y="5"/>
                  </a:cxn>
                  <a:cxn ang="0">
                    <a:pos x="3" y="0"/>
                  </a:cxn>
                  <a:cxn ang="0">
                    <a:pos x="3" y="0"/>
                  </a:cxn>
                  <a:cxn ang="0">
                    <a:pos x="5" y="3"/>
                  </a:cxn>
                </a:cxnLst>
                <a:pathLst>
                  <a:path w="4" h="4">
                    <a:moveTo>
                      <a:pt x="4" y="3"/>
                    </a:moveTo>
                    <a:cubicBezTo>
                      <a:pt x="3" y="3"/>
                      <a:pt x="3" y="3"/>
                      <a:pt x="2" y="4"/>
                    </a:cubicBezTo>
                    <a:cubicBezTo>
                      <a:pt x="2" y="4"/>
                      <a:pt x="2" y="4"/>
                      <a:pt x="2" y="4"/>
                    </a:cubicBezTo>
                    <a:cubicBezTo>
                      <a:pt x="1" y="2"/>
                      <a:pt x="0" y="0"/>
                      <a:pt x="3" y="0"/>
                    </a:cubicBezTo>
                    <a:cubicBezTo>
                      <a:pt x="3" y="0"/>
                      <a:pt x="3" y="0"/>
                      <a:pt x="3" y="0"/>
                    </a:cubicBezTo>
                    <a:cubicBezTo>
                      <a:pt x="3" y="1"/>
                      <a:pt x="3" y="2"/>
                      <a:pt x="4" y="3"/>
                    </a:cubicBezTo>
                    <a:close/>
                  </a:path>
                </a:pathLst>
              </a:custGeom>
              <a:solidFill>
                <a:srgbClr val="EBE9E9"/>
              </a:solidFill>
              <a:ln w="9525">
                <a:noFill/>
              </a:ln>
            </p:spPr>
            <p:txBody>
              <a:bodyPr/>
              <a:p>
                <a:endParaRPr lang="zh-CN" altLang="en-US"/>
              </a:p>
            </p:txBody>
          </p:sp>
          <p:sp>
            <p:nvSpPr>
              <p:cNvPr id="3091" name="Freeform 37"/>
              <p:cNvSpPr/>
              <p:nvPr userDrawn="1"/>
            </p:nvSpPr>
            <p:spPr>
              <a:xfrm>
                <a:off x="2200" y="2408"/>
                <a:ext cx="32" cy="24"/>
              </a:xfrm>
              <a:custGeom>
                <a:avLst/>
                <a:gdLst/>
                <a:ahLst/>
                <a:cxnLst>
                  <a:cxn ang="0">
                    <a:pos x="25" y="13"/>
                  </a:cxn>
                  <a:cxn ang="0">
                    <a:pos x="30" y="16"/>
                  </a:cxn>
                  <a:cxn ang="0">
                    <a:pos x="29" y="21"/>
                  </a:cxn>
                  <a:cxn ang="0">
                    <a:pos x="26" y="19"/>
                  </a:cxn>
                  <a:cxn ang="0">
                    <a:pos x="25" y="19"/>
                  </a:cxn>
                  <a:cxn ang="0">
                    <a:pos x="14" y="20"/>
                  </a:cxn>
                  <a:cxn ang="0">
                    <a:pos x="8" y="14"/>
                  </a:cxn>
                  <a:cxn ang="0">
                    <a:pos x="4" y="4"/>
                  </a:cxn>
                  <a:cxn ang="0">
                    <a:pos x="8" y="1"/>
                  </a:cxn>
                  <a:cxn ang="0">
                    <a:pos x="10" y="0"/>
                  </a:cxn>
                  <a:cxn ang="0">
                    <a:pos x="12" y="2"/>
                  </a:cxn>
                  <a:cxn ang="0">
                    <a:pos x="24" y="4"/>
                  </a:cxn>
                  <a:cxn ang="0">
                    <a:pos x="22" y="9"/>
                  </a:cxn>
                  <a:cxn ang="0">
                    <a:pos x="17" y="10"/>
                  </a:cxn>
                  <a:cxn ang="0">
                    <a:pos x="25" y="13"/>
                  </a:cxn>
                </a:cxnLst>
                <a:pathLst>
                  <a:path w="28" h="21">
                    <a:moveTo>
                      <a:pt x="22" y="12"/>
                    </a:moveTo>
                    <a:cubicBezTo>
                      <a:pt x="24" y="12"/>
                      <a:pt x="25" y="13"/>
                      <a:pt x="27" y="14"/>
                    </a:cubicBezTo>
                    <a:cubicBezTo>
                      <a:pt x="28" y="16"/>
                      <a:pt x="28" y="17"/>
                      <a:pt x="26" y="19"/>
                    </a:cubicBezTo>
                    <a:cubicBezTo>
                      <a:pt x="24" y="21"/>
                      <a:pt x="24" y="19"/>
                      <a:pt x="23" y="17"/>
                    </a:cubicBezTo>
                    <a:cubicBezTo>
                      <a:pt x="23" y="17"/>
                      <a:pt x="22" y="17"/>
                      <a:pt x="22" y="17"/>
                    </a:cubicBezTo>
                    <a:cubicBezTo>
                      <a:pt x="19" y="17"/>
                      <a:pt x="16" y="18"/>
                      <a:pt x="13" y="18"/>
                    </a:cubicBezTo>
                    <a:cubicBezTo>
                      <a:pt x="12" y="15"/>
                      <a:pt x="10" y="14"/>
                      <a:pt x="7" y="13"/>
                    </a:cubicBezTo>
                    <a:cubicBezTo>
                      <a:pt x="1" y="12"/>
                      <a:pt x="0" y="8"/>
                      <a:pt x="4" y="4"/>
                    </a:cubicBezTo>
                    <a:cubicBezTo>
                      <a:pt x="5" y="3"/>
                      <a:pt x="6" y="2"/>
                      <a:pt x="7" y="1"/>
                    </a:cubicBezTo>
                    <a:cubicBezTo>
                      <a:pt x="8" y="1"/>
                      <a:pt x="8" y="1"/>
                      <a:pt x="9" y="0"/>
                    </a:cubicBezTo>
                    <a:cubicBezTo>
                      <a:pt x="9" y="1"/>
                      <a:pt x="10" y="1"/>
                      <a:pt x="11" y="2"/>
                    </a:cubicBezTo>
                    <a:cubicBezTo>
                      <a:pt x="14" y="2"/>
                      <a:pt x="18" y="3"/>
                      <a:pt x="21" y="4"/>
                    </a:cubicBezTo>
                    <a:cubicBezTo>
                      <a:pt x="22" y="5"/>
                      <a:pt x="22" y="7"/>
                      <a:pt x="20" y="8"/>
                    </a:cubicBezTo>
                    <a:cubicBezTo>
                      <a:pt x="18" y="8"/>
                      <a:pt x="16" y="7"/>
                      <a:pt x="15" y="9"/>
                    </a:cubicBezTo>
                    <a:cubicBezTo>
                      <a:pt x="16" y="12"/>
                      <a:pt x="20" y="9"/>
                      <a:pt x="22" y="12"/>
                    </a:cubicBezTo>
                    <a:close/>
                  </a:path>
                </a:pathLst>
              </a:custGeom>
              <a:solidFill>
                <a:srgbClr val="F3F1F2"/>
              </a:solidFill>
              <a:ln w="9525">
                <a:noFill/>
              </a:ln>
            </p:spPr>
            <p:txBody>
              <a:bodyPr/>
              <a:p>
                <a:endParaRPr lang="zh-CN" altLang="en-US"/>
              </a:p>
            </p:txBody>
          </p:sp>
          <p:sp>
            <p:nvSpPr>
              <p:cNvPr id="3092" name="Freeform 38"/>
              <p:cNvSpPr/>
              <p:nvPr userDrawn="1"/>
            </p:nvSpPr>
            <p:spPr>
              <a:xfrm>
                <a:off x="2210" y="2408"/>
                <a:ext cx="2" cy="2"/>
              </a:xfrm>
              <a:custGeom>
                <a:avLst/>
                <a:gdLst/>
                <a:ahLst/>
                <a:cxnLst>
                  <a:cxn ang="0">
                    <a:pos x="2" y="2"/>
                  </a:cxn>
                  <a:cxn ang="0">
                    <a:pos x="0" y="0"/>
                  </a:cxn>
                  <a:cxn ang="0">
                    <a:pos x="2" y="2"/>
                  </a:cxn>
                </a:cxnLst>
                <a:pathLst>
                  <a:path w="2" h="2">
                    <a:moveTo>
                      <a:pt x="2" y="2"/>
                    </a:moveTo>
                    <a:cubicBezTo>
                      <a:pt x="1" y="1"/>
                      <a:pt x="0" y="1"/>
                      <a:pt x="0" y="0"/>
                    </a:cubicBezTo>
                    <a:cubicBezTo>
                      <a:pt x="0" y="1"/>
                      <a:pt x="1" y="1"/>
                      <a:pt x="2" y="2"/>
                    </a:cubicBezTo>
                    <a:close/>
                  </a:path>
                </a:pathLst>
              </a:custGeom>
              <a:solidFill>
                <a:srgbClr val="EBE9E9"/>
              </a:solidFill>
              <a:ln w="9525">
                <a:noFill/>
              </a:ln>
            </p:spPr>
            <p:txBody>
              <a:bodyPr/>
              <a:p>
                <a:endParaRPr lang="zh-CN" altLang="en-US"/>
              </a:p>
            </p:txBody>
          </p:sp>
          <p:sp>
            <p:nvSpPr>
              <p:cNvPr id="3093" name="Freeform 39"/>
              <p:cNvSpPr/>
              <p:nvPr userDrawn="1"/>
            </p:nvSpPr>
            <p:spPr>
              <a:xfrm>
                <a:off x="2193" y="2465"/>
                <a:ext cx="61" cy="20"/>
              </a:xfrm>
              <a:custGeom>
                <a:avLst/>
                <a:gdLst/>
                <a:ahLst/>
                <a:cxnLst>
                  <a:cxn ang="0">
                    <a:pos x="29" y="6"/>
                  </a:cxn>
                  <a:cxn ang="0">
                    <a:pos x="61" y="17"/>
                  </a:cxn>
                  <a:cxn ang="0">
                    <a:pos x="51" y="18"/>
                  </a:cxn>
                  <a:cxn ang="0">
                    <a:pos x="34" y="20"/>
                  </a:cxn>
                  <a:cxn ang="0">
                    <a:pos x="23" y="18"/>
                  </a:cxn>
                  <a:cxn ang="0">
                    <a:pos x="18" y="18"/>
                  </a:cxn>
                  <a:cxn ang="0">
                    <a:pos x="13" y="17"/>
                  </a:cxn>
                  <a:cxn ang="0">
                    <a:pos x="9" y="16"/>
                  </a:cxn>
                  <a:cxn ang="0">
                    <a:pos x="6" y="15"/>
                  </a:cxn>
                  <a:cxn ang="0">
                    <a:pos x="3" y="14"/>
                  </a:cxn>
                  <a:cxn ang="0">
                    <a:pos x="1" y="13"/>
                  </a:cxn>
                  <a:cxn ang="0">
                    <a:pos x="0" y="11"/>
                  </a:cxn>
                  <a:cxn ang="0">
                    <a:pos x="12" y="4"/>
                  </a:cxn>
                  <a:cxn ang="0">
                    <a:pos x="29" y="6"/>
                  </a:cxn>
                </a:cxnLst>
                <a:pathLst>
                  <a:path w="53" h="18">
                    <a:moveTo>
                      <a:pt x="26" y="6"/>
                    </a:moveTo>
                    <a:cubicBezTo>
                      <a:pt x="36" y="8"/>
                      <a:pt x="45" y="11"/>
                      <a:pt x="53" y="16"/>
                    </a:cubicBezTo>
                    <a:cubicBezTo>
                      <a:pt x="50" y="17"/>
                      <a:pt x="48" y="17"/>
                      <a:pt x="45" y="17"/>
                    </a:cubicBezTo>
                    <a:cubicBezTo>
                      <a:pt x="40" y="15"/>
                      <a:pt x="35" y="16"/>
                      <a:pt x="30" y="18"/>
                    </a:cubicBezTo>
                    <a:cubicBezTo>
                      <a:pt x="27" y="17"/>
                      <a:pt x="24" y="14"/>
                      <a:pt x="20" y="17"/>
                    </a:cubicBezTo>
                    <a:cubicBezTo>
                      <a:pt x="19" y="16"/>
                      <a:pt x="18" y="16"/>
                      <a:pt x="16" y="17"/>
                    </a:cubicBezTo>
                    <a:cubicBezTo>
                      <a:pt x="15" y="15"/>
                      <a:pt x="14" y="16"/>
                      <a:pt x="12" y="16"/>
                    </a:cubicBezTo>
                    <a:cubicBezTo>
                      <a:pt x="11" y="15"/>
                      <a:pt x="9" y="15"/>
                      <a:pt x="8" y="15"/>
                    </a:cubicBezTo>
                    <a:cubicBezTo>
                      <a:pt x="7" y="15"/>
                      <a:pt x="6" y="15"/>
                      <a:pt x="6" y="14"/>
                    </a:cubicBezTo>
                    <a:cubicBezTo>
                      <a:pt x="5" y="14"/>
                      <a:pt x="4" y="13"/>
                      <a:pt x="3" y="13"/>
                    </a:cubicBezTo>
                    <a:cubicBezTo>
                      <a:pt x="3" y="13"/>
                      <a:pt x="2" y="12"/>
                      <a:pt x="1" y="12"/>
                    </a:cubicBezTo>
                    <a:cubicBezTo>
                      <a:pt x="1" y="11"/>
                      <a:pt x="1" y="11"/>
                      <a:pt x="0" y="10"/>
                    </a:cubicBezTo>
                    <a:cubicBezTo>
                      <a:pt x="4" y="7"/>
                      <a:pt x="8" y="6"/>
                      <a:pt x="11" y="4"/>
                    </a:cubicBezTo>
                    <a:cubicBezTo>
                      <a:pt x="16" y="0"/>
                      <a:pt x="21" y="4"/>
                      <a:pt x="26" y="6"/>
                    </a:cubicBezTo>
                    <a:close/>
                  </a:path>
                </a:pathLst>
              </a:custGeom>
              <a:solidFill>
                <a:srgbClr val="E8E8E9"/>
              </a:solidFill>
              <a:ln w="9525">
                <a:noFill/>
              </a:ln>
            </p:spPr>
            <p:txBody>
              <a:bodyPr/>
              <a:p>
                <a:endParaRPr lang="zh-CN" altLang="en-US"/>
              </a:p>
            </p:txBody>
          </p:sp>
          <p:sp>
            <p:nvSpPr>
              <p:cNvPr id="3094" name="Freeform 40"/>
              <p:cNvSpPr/>
              <p:nvPr userDrawn="1"/>
            </p:nvSpPr>
            <p:spPr>
              <a:xfrm>
                <a:off x="2256" y="2475"/>
                <a:ext cx="9" cy="10"/>
              </a:xfrm>
              <a:custGeom>
                <a:avLst/>
                <a:gdLst/>
                <a:ahLst/>
                <a:cxnLst>
                  <a:cxn ang="0">
                    <a:pos x="0" y="7"/>
                  </a:cxn>
                  <a:cxn ang="0">
                    <a:pos x="2" y="2"/>
                  </a:cxn>
                  <a:cxn ang="0">
                    <a:pos x="9" y="4"/>
                  </a:cxn>
                  <a:cxn ang="0">
                    <a:pos x="4" y="8"/>
                  </a:cxn>
                  <a:cxn ang="0">
                    <a:pos x="0" y="10"/>
                  </a:cxn>
                  <a:cxn ang="0">
                    <a:pos x="0" y="7"/>
                  </a:cxn>
                </a:cxnLst>
                <a:pathLst>
                  <a:path w="8" h="9">
                    <a:moveTo>
                      <a:pt x="0" y="7"/>
                    </a:moveTo>
                    <a:cubicBezTo>
                      <a:pt x="2" y="6"/>
                      <a:pt x="3" y="5"/>
                      <a:pt x="2" y="2"/>
                    </a:cubicBezTo>
                    <a:cubicBezTo>
                      <a:pt x="5" y="0"/>
                      <a:pt x="7" y="0"/>
                      <a:pt x="8" y="4"/>
                    </a:cubicBezTo>
                    <a:cubicBezTo>
                      <a:pt x="7" y="5"/>
                      <a:pt x="5" y="7"/>
                      <a:pt x="4" y="8"/>
                    </a:cubicBezTo>
                    <a:cubicBezTo>
                      <a:pt x="2" y="8"/>
                      <a:pt x="1" y="8"/>
                      <a:pt x="0" y="9"/>
                    </a:cubicBezTo>
                    <a:cubicBezTo>
                      <a:pt x="0" y="8"/>
                      <a:pt x="0" y="8"/>
                      <a:pt x="0" y="7"/>
                    </a:cubicBezTo>
                    <a:close/>
                  </a:path>
                </a:pathLst>
              </a:custGeom>
              <a:solidFill>
                <a:srgbClr val="EBE9E9"/>
              </a:solidFill>
              <a:ln w="9525">
                <a:noFill/>
              </a:ln>
            </p:spPr>
            <p:txBody>
              <a:bodyPr/>
              <a:p>
                <a:endParaRPr lang="zh-CN" altLang="en-US"/>
              </a:p>
            </p:txBody>
          </p:sp>
          <p:sp>
            <p:nvSpPr>
              <p:cNvPr id="3095" name="Freeform 41"/>
              <p:cNvSpPr/>
              <p:nvPr userDrawn="1"/>
            </p:nvSpPr>
            <p:spPr>
              <a:xfrm>
                <a:off x="2207" y="2439"/>
                <a:ext cx="62" cy="41"/>
              </a:xfrm>
              <a:custGeom>
                <a:avLst/>
                <a:gdLst/>
                <a:ahLst/>
                <a:cxnLst>
                  <a:cxn ang="0">
                    <a:pos x="58" y="41"/>
                  </a:cxn>
                  <a:cxn ang="0">
                    <a:pos x="51" y="38"/>
                  </a:cxn>
                  <a:cxn ang="0">
                    <a:pos x="43" y="38"/>
                  </a:cxn>
                  <a:cxn ang="0">
                    <a:pos x="21" y="28"/>
                  </a:cxn>
                  <a:cxn ang="0">
                    <a:pos x="5" y="22"/>
                  </a:cxn>
                  <a:cxn ang="0">
                    <a:pos x="1" y="18"/>
                  </a:cxn>
                  <a:cxn ang="0">
                    <a:pos x="2" y="12"/>
                  </a:cxn>
                  <a:cxn ang="0">
                    <a:pos x="3" y="11"/>
                  </a:cxn>
                  <a:cxn ang="0">
                    <a:pos x="8" y="14"/>
                  </a:cxn>
                  <a:cxn ang="0">
                    <a:pos x="9" y="11"/>
                  </a:cxn>
                  <a:cxn ang="0">
                    <a:pos x="11" y="5"/>
                  </a:cxn>
                  <a:cxn ang="0">
                    <a:pos x="17" y="7"/>
                  </a:cxn>
                  <a:cxn ang="0">
                    <a:pos x="17" y="7"/>
                  </a:cxn>
                  <a:cxn ang="0">
                    <a:pos x="36" y="5"/>
                  </a:cxn>
                  <a:cxn ang="0">
                    <a:pos x="49" y="10"/>
                  </a:cxn>
                  <a:cxn ang="0">
                    <a:pos x="36" y="12"/>
                  </a:cxn>
                  <a:cxn ang="0">
                    <a:pos x="39" y="15"/>
                  </a:cxn>
                  <a:cxn ang="0">
                    <a:pos x="51" y="30"/>
                  </a:cxn>
                  <a:cxn ang="0">
                    <a:pos x="51" y="30"/>
                  </a:cxn>
                  <a:cxn ang="0">
                    <a:pos x="53" y="24"/>
                  </a:cxn>
                  <a:cxn ang="0">
                    <a:pos x="53" y="19"/>
                  </a:cxn>
                  <a:cxn ang="0">
                    <a:pos x="58" y="22"/>
                  </a:cxn>
                  <a:cxn ang="0">
                    <a:pos x="59" y="29"/>
                  </a:cxn>
                  <a:cxn ang="0">
                    <a:pos x="62" y="36"/>
                  </a:cxn>
                  <a:cxn ang="0">
                    <a:pos x="60" y="41"/>
                  </a:cxn>
                  <a:cxn ang="0">
                    <a:pos x="58" y="41"/>
                  </a:cxn>
                </a:cxnLst>
                <a:pathLst>
                  <a:path w="54" h="35">
                    <a:moveTo>
                      <a:pt x="51" y="35"/>
                    </a:moveTo>
                    <a:cubicBezTo>
                      <a:pt x="50" y="33"/>
                      <a:pt x="47" y="33"/>
                      <a:pt x="45" y="33"/>
                    </a:cubicBezTo>
                    <a:cubicBezTo>
                      <a:pt x="43" y="34"/>
                      <a:pt x="40" y="34"/>
                      <a:pt x="38" y="33"/>
                    </a:cubicBezTo>
                    <a:cubicBezTo>
                      <a:pt x="33" y="28"/>
                      <a:pt x="25" y="28"/>
                      <a:pt x="19" y="24"/>
                    </a:cubicBezTo>
                    <a:cubicBezTo>
                      <a:pt x="16" y="21"/>
                      <a:pt x="10" y="21"/>
                      <a:pt x="5" y="19"/>
                    </a:cubicBezTo>
                    <a:cubicBezTo>
                      <a:pt x="3" y="18"/>
                      <a:pt x="2" y="17"/>
                      <a:pt x="1" y="16"/>
                    </a:cubicBezTo>
                    <a:cubicBezTo>
                      <a:pt x="0" y="14"/>
                      <a:pt x="1" y="13"/>
                      <a:pt x="2" y="11"/>
                    </a:cubicBezTo>
                    <a:cubicBezTo>
                      <a:pt x="2" y="11"/>
                      <a:pt x="2" y="10"/>
                      <a:pt x="3" y="10"/>
                    </a:cubicBezTo>
                    <a:cubicBezTo>
                      <a:pt x="4" y="11"/>
                      <a:pt x="5" y="12"/>
                      <a:pt x="7" y="12"/>
                    </a:cubicBezTo>
                    <a:cubicBezTo>
                      <a:pt x="8" y="12"/>
                      <a:pt x="11" y="13"/>
                      <a:pt x="8" y="10"/>
                    </a:cubicBezTo>
                    <a:cubicBezTo>
                      <a:pt x="6" y="7"/>
                      <a:pt x="9" y="6"/>
                      <a:pt x="10" y="5"/>
                    </a:cubicBezTo>
                    <a:cubicBezTo>
                      <a:pt x="13" y="0"/>
                      <a:pt x="14" y="4"/>
                      <a:pt x="15" y="6"/>
                    </a:cubicBezTo>
                    <a:cubicBezTo>
                      <a:pt x="15" y="6"/>
                      <a:pt x="15" y="6"/>
                      <a:pt x="15" y="6"/>
                    </a:cubicBezTo>
                    <a:cubicBezTo>
                      <a:pt x="21" y="10"/>
                      <a:pt x="27" y="6"/>
                      <a:pt x="32" y="5"/>
                    </a:cubicBezTo>
                    <a:cubicBezTo>
                      <a:pt x="37" y="4"/>
                      <a:pt x="39" y="6"/>
                      <a:pt x="43" y="9"/>
                    </a:cubicBezTo>
                    <a:cubicBezTo>
                      <a:pt x="38" y="9"/>
                      <a:pt x="35" y="9"/>
                      <a:pt x="32" y="11"/>
                    </a:cubicBezTo>
                    <a:cubicBezTo>
                      <a:pt x="33" y="11"/>
                      <a:pt x="33" y="13"/>
                      <a:pt x="34" y="13"/>
                    </a:cubicBezTo>
                    <a:cubicBezTo>
                      <a:pt x="40" y="16"/>
                      <a:pt x="42" y="21"/>
                      <a:pt x="45" y="26"/>
                    </a:cubicBezTo>
                    <a:cubicBezTo>
                      <a:pt x="45" y="26"/>
                      <a:pt x="45" y="26"/>
                      <a:pt x="45" y="26"/>
                    </a:cubicBezTo>
                    <a:cubicBezTo>
                      <a:pt x="46" y="25"/>
                      <a:pt x="51" y="25"/>
                      <a:pt x="47" y="21"/>
                    </a:cubicBezTo>
                    <a:cubicBezTo>
                      <a:pt x="45" y="20"/>
                      <a:pt x="45" y="18"/>
                      <a:pt x="47" y="17"/>
                    </a:cubicBezTo>
                    <a:cubicBezTo>
                      <a:pt x="49" y="17"/>
                      <a:pt x="51" y="16"/>
                      <a:pt x="51" y="19"/>
                    </a:cubicBezTo>
                    <a:cubicBezTo>
                      <a:pt x="52" y="21"/>
                      <a:pt x="52" y="23"/>
                      <a:pt x="52" y="25"/>
                    </a:cubicBezTo>
                    <a:cubicBezTo>
                      <a:pt x="48" y="28"/>
                      <a:pt x="52" y="29"/>
                      <a:pt x="54" y="31"/>
                    </a:cubicBezTo>
                    <a:cubicBezTo>
                      <a:pt x="53" y="32"/>
                      <a:pt x="53" y="33"/>
                      <a:pt x="53" y="35"/>
                    </a:cubicBezTo>
                    <a:cubicBezTo>
                      <a:pt x="53" y="35"/>
                      <a:pt x="52" y="35"/>
                      <a:pt x="51" y="35"/>
                    </a:cubicBezTo>
                    <a:close/>
                  </a:path>
                </a:pathLst>
              </a:custGeom>
              <a:solidFill>
                <a:srgbClr val="E4E2E3"/>
              </a:solidFill>
              <a:ln w="9525">
                <a:noFill/>
              </a:ln>
            </p:spPr>
            <p:txBody>
              <a:bodyPr/>
              <a:p>
                <a:endParaRPr lang="zh-CN" altLang="en-US"/>
              </a:p>
            </p:txBody>
          </p:sp>
          <p:sp>
            <p:nvSpPr>
              <p:cNvPr id="3096" name="Freeform 42"/>
              <p:cNvSpPr/>
              <p:nvPr userDrawn="1"/>
            </p:nvSpPr>
            <p:spPr>
              <a:xfrm>
                <a:off x="2185" y="2418"/>
                <a:ext cx="3" cy="3"/>
              </a:xfrm>
              <a:custGeom>
                <a:avLst/>
                <a:gdLst/>
                <a:ahLst/>
                <a:cxnLst>
                  <a:cxn ang="0">
                    <a:pos x="2" y="3"/>
                  </a:cxn>
                  <a:cxn ang="0">
                    <a:pos x="1" y="0"/>
                  </a:cxn>
                  <a:cxn ang="0">
                    <a:pos x="2" y="3"/>
                  </a:cxn>
                </a:cxnLst>
                <a:pathLst>
                  <a:path w="3" h="2">
                    <a:moveTo>
                      <a:pt x="2" y="2"/>
                    </a:moveTo>
                    <a:cubicBezTo>
                      <a:pt x="0" y="1"/>
                      <a:pt x="0" y="1"/>
                      <a:pt x="1" y="0"/>
                    </a:cubicBezTo>
                    <a:cubicBezTo>
                      <a:pt x="3" y="0"/>
                      <a:pt x="3" y="1"/>
                      <a:pt x="2" y="2"/>
                    </a:cubicBezTo>
                    <a:close/>
                  </a:path>
                </a:pathLst>
              </a:custGeom>
              <a:solidFill>
                <a:srgbClr val="E0DDDD"/>
              </a:solidFill>
              <a:ln w="9525">
                <a:noFill/>
              </a:ln>
            </p:spPr>
            <p:txBody>
              <a:bodyPr/>
              <a:p>
                <a:endParaRPr lang="zh-CN" altLang="en-US"/>
              </a:p>
            </p:txBody>
          </p:sp>
          <p:sp>
            <p:nvSpPr>
              <p:cNvPr id="3097" name="Freeform 43"/>
              <p:cNvSpPr/>
              <p:nvPr userDrawn="1"/>
            </p:nvSpPr>
            <p:spPr>
              <a:xfrm>
                <a:off x="2267" y="2468"/>
                <a:ext cx="2" cy="2"/>
              </a:xfrm>
              <a:custGeom>
                <a:avLst/>
                <a:gdLst/>
                <a:ahLst/>
                <a:cxnLst>
                  <a:cxn ang="0">
                    <a:pos x="2" y="2"/>
                  </a:cxn>
                  <a:cxn ang="0">
                    <a:pos x="0" y="0"/>
                  </a:cxn>
                  <a:cxn ang="0">
                    <a:pos x="2" y="2"/>
                  </a:cxn>
                </a:cxnLst>
                <a:pathLst>
                  <a:path w="2" h="2">
                    <a:moveTo>
                      <a:pt x="2" y="2"/>
                    </a:moveTo>
                    <a:cubicBezTo>
                      <a:pt x="2" y="1"/>
                      <a:pt x="1" y="1"/>
                      <a:pt x="0" y="0"/>
                    </a:cubicBezTo>
                    <a:cubicBezTo>
                      <a:pt x="1" y="1"/>
                      <a:pt x="2" y="1"/>
                      <a:pt x="2" y="2"/>
                    </a:cubicBezTo>
                    <a:close/>
                  </a:path>
                </a:pathLst>
              </a:custGeom>
              <a:solidFill>
                <a:srgbClr val="EFEEEE"/>
              </a:solidFill>
              <a:ln w="9525">
                <a:noFill/>
              </a:ln>
            </p:spPr>
            <p:txBody>
              <a:bodyPr/>
              <a:p>
                <a:endParaRPr lang="zh-CN" altLang="en-US"/>
              </a:p>
            </p:txBody>
          </p:sp>
          <p:sp>
            <p:nvSpPr>
              <p:cNvPr id="3098" name="Freeform 44"/>
              <p:cNvSpPr/>
              <p:nvPr userDrawn="1"/>
            </p:nvSpPr>
            <p:spPr>
              <a:xfrm>
                <a:off x="2186" y="2438"/>
                <a:ext cx="3" cy="5"/>
              </a:xfrm>
              <a:custGeom>
                <a:avLst/>
                <a:gdLst/>
                <a:ahLst/>
                <a:cxnLst>
                  <a:cxn ang="0">
                    <a:pos x="1" y="5"/>
                  </a:cxn>
                  <a:cxn ang="0">
                    <a:pos x="2" y="1"/>
                  </a:cxn>
                  <a:cxn ang="0">
                    <a:pos x="3" y="3"/>
                  </a:cxn>
                  <a:cxn ang="0">
                    <a:pos x="2" y="5"/>
                  </a:cxn>
                  <a:cxn ang="0">
                    <a:pos x="1" y="5"/>
                  </a:cxn>
                </a:cxnLst>
                <a:pathLst>
                  <a:path w="3" h="4">
                    <a:moveTo>
                      <a:pt x="1" y="4"/>
                    </a:moveTo>
                    <a:cubicBezTo>
                      <a:pt x="1" y="3"/>
                      <a:pt x="0" y="1"/>
                      <a:pt x="2" y="1"/>
                    </a:cubicBezTo>
                    <a:cubicBezTo>
                      <a:pt x="3" y="0"/>
                      <a:pt x="3" y="2"/>
                      <a:pt x="3" y="3"/>
                    </a:cubicBezTo>
                    <a:cubicBezTo>
                      <a:pt x="2" y="4"/>
                      <a:pt x="2" y="4"/>
                      <a:pt x="2" y="4"/>
                    </a:cubicBezTo>
                    <a:lnTo>
                      <a:pt x="1" y="4"/>
                    </a:lnTo>
                    <a:close/>
                  </a:path>
                </a:pathLst>
              </a:custGeom>
              <a:solidFill>
                <a:srgbClr val="EBE9E9"/>
              </a:solidFill>
              <a:ln w="9525">
                <a:noFill/>
              </a:ln>
            </p:spPr>
            <p:txBody>
              <a:bodyPr/>
              <a:p>
                <a:endParaRPr lang="zh-CN" altLang="en-US"/>
              </a:p>
            </p:txBody>
          </p:sp>
          <p:sp>
            <p:nvSpPr>
              <p:cNvPr id="3099" name="Freeform 45"/>
              <p:cNvSpPr/>
              <p:nvPr userDrawn="1"/>
            </p:nvSpPr>
            <p:spPr>
              <a:xfrm>
                <a:off x="2222" y="2422"/>
                <a:ext cx="3" cy="2"/>
              </a:xfrm>
              <a:custGeom>
                <a:avLst/>
                <a:gdLst/>
                <a:ahLst/>
                <a:cxnLst>
                  <a:cxn ang="0">
                    <a:pos x="3" y="0"/>
                  </a:cxn>
                  <a:cxn ang="0">
                    <a:pos x="2" y="1"/>
                  </a:cxn>
                  <a:cxn ang="0">
                    <a:pos x="3" y="0"/>
                  </a:cxn>
                </a:cxnLst>
                <a:pathLst>
                  <a:path w="3" h="2">
                    <a:moveTo>
                      <a:pt x="3" y="0"/>
                    </a:moveTo>
                    <a:cubicBezTo>
                      <a:pt x="3" y="1"/>
                      <a:pt x="2" y="2"/>
                      <a:pt x="2" y="1"/>
                    </a:cubicBezTo>
                    <a:cubicBezTo>
                      <a:pt x="0" y="0"/>
                      <a:pt x="2" y="0"/>
                      <a:pt x="3" y="0"/>
                    </a:cubicBezTo>
                    <a:close/>
                  </a:path>
                </a:pathLst>
              </a:custGeom>
              <a:solidFill>
                <a:srgbClr val="EBE9E9"/>
              </a:solidFill>
              <a:ln w="9525">
                <a:noFill/>
              </a:ln>
            </p:spPr>
            <p:txBody>
              <a:bodyPr/>
              <a:p>
                <a:endParaRPr lang="zh-CN" altLang="en-US"/>
              </a:p>
            </p:txBody>
          </p:sp>
          <p:sp>
            <p:nvSpPr>
              <p:cNvPr id="3100" name="Freeform 46"/>
              <p:cNvSpPr/>
              <p:nvPr userDrawn="1"/>
            </p:nvSpPr>
            <p:spPr>
              <a:xfrm>
                <a:off x="2202" y="2451"/>
                <a:ext cx="9" cy="8"/>
              </a:xfrm>
              <a:custGeom>
                <a:avLst/>
                <a:gdLst/>
                <a:ahLst/>
                <a:cxnLst>
                  <a:cxn ang="0">
                    <a:pos x="0" y="4"/>
                  </a:cxn>
                  <a:cxn ang="0">
                    <a:pos x="7" y="0"/>
                  </a:cxn>
                  <a:cxn ang="0">
                    <a:pos x="5" y="6"/>
                  </a:cxn>
                  <a:cxn ang="0">
                    <a:pos x="0" y="4"/>
                  </a:cxn>
                </a:cxnLst>
                <a:pathLst>
                  <a:path w="8" h="7">
                    <a:moveTo>
                      <a:pt x="0" y="4"/>
                    </a:moveTo>
                    <a:cubicBezTo>
                      <a:pt x="3" y="4"/>
                      <a:pt x="5" y="2"/>
                      <a:pt x="7" y="0"/>
                    </a:cubicBezTo>
                    <a:cubicBezTo>
                      <a:pt x="8" y="3"/>
                      <a:pt x="7" y="5"/>
                      <a:pt x="5" y="6"/>
                    </a:cubicBezTo>
                    <a:cubicBezTo>
                      <a:pt x="3" y="7"/>
                      <a:pt x="1" y="6"/>
                      <a:pt x="0" y="4"/>
                    </a:cubicBezTo>
                    <a:close/>
                  </a:path>
                </a:pathLst>
              </a:custGeom>
              <a:solidFill>
                <a:srgbClr val="E0DDDD"/>
              </a:solidFill>
              <a:ln w="9525">
                <a:noFill/>
              </a:ln>
            </p:spPr>
            <p:txBody>
              <a:bodyPr/>
              <a:p>
                <a:endParaRPr lang="zh-CN" altLang="en-US"/>
              </a:p>
            </p:txBody>
          </p:sp>
          <p:sp>
            <p:nvSpPr>
              <p:cNvPr id="3101" name="Freeform 47"/>
              <p:cNvSpPr/>
              <p:nvPr userDrawn="1"/>
            </p:nvSpPr>
            <p:spPr>
              <a:xfrm>
                <a:off x="2223" y="2446"/>
                <a:ext cx="1" cy="1"/>
              </a:xfrm>
              <a:custGeom>
                <a:avLst/>
                <a:gdLst/>
                <a:ahLst/>
                <a:cxnLst>
                  <a:cxn ang="0">
                    <a:pos x="1" y="0"/>
                  </a:cxn>
                  <a:cxn ang="0">
                    <a:pos x="1" y="1"/>
                  </a:cxn>
                  <a:cxn ang="0">
                    <a:pos x="1" y="0"/>
                  </a:cxn>
                </a:cxnLst>
                <a:pathLst>
                  <a:path w="1" h="1">
                    <a:moveTo>
                      <a:pt x="1" y="0"/>
                    </a:moveTo>
                    <a:cubicBezTo>
                      <a:pt x="1" y="0"/>
                      <a:pt x="1" y="1"/>
                      <a:pt x="1" y="1"/>
                    </a:cubicBezTo>
                    <a:cubicBezTo>
                      <a:pt x="0" y="1"/>
                      <a:pt x="0" y="1"/>
                      <a:pt x="1" y="0"/>
                    </a:cubicBezTo>
                    <a:close/>
                  </a:path>
                </a:pathLst>
              </a:custGeom>
              <a:solidFill>
                <a:srgbClr val="EBE9E9"/>
              </a:solidFill>
              <a:ln w="9525">
                <a:noFill/>
              </a:ln>
            </p:spPr>
            <p:txBody>
              <a:bodyPr/>
              <a:p>
                <a:endParaRPr lang="zh-CN" altLang="en-US"/>
              </a:p>
            </p:txBody>
          </p:sp>
          <p:sp>
            <p:nvSpPr>
              <p:cNvPr id="3102" name="Freeform 48"/>
              <p:cNvSpPr/>
              <p:nvPr userDrawn="1"/>
            </p:nvSpPr>
            <p:spPr>
              <a:xfrm>
                <a:off x="2242" y="2451"/>
                <a:ext cx="2" cy="1"/>
              </a:xfrm>
              <a:custGeom>
                <a:avLst/>
                <a:gdLst/>
                <a:ahLst/>
                <a:cxnLst>
                  <a:cxn ang="0">
                    <a:pos x="2" y="1"/>
                  </a:cxn>
                  <a:cxn ang="0">
                    <a:pos x="0" y="0"/>
                  </a:cxn>
                  <a:cxn ang="0">
                    <a:pos x="0" y="0"/>
                  </a:cxn>
                  <a:cxn ang="0">
                    <a:pos x="2" y="1"/>
                  </a:cxn>
                </a:cxnLst>
                <a:pathLst>
                  <a:path w="2" h="1">
                    <a:moveTo>
                      <a:pt x="2" y="1"/>
                    </a:moveTo>
                    <a:lnTo>
                      <a:pt x="0" y="0"/>
                    </a:lnTo>
                    <a:lnTo>
                      <a:pt x="0" y="0"/>
                    </a:lnTo>
                    <a:lnTo>
                      <a:pt x="2" y="1"/>
                    </a:lnTo>
                    <a:close/>
                  </a:path>
                </a:pathLst>
              </a:custGeom>
              <a:solidFill>
                <a:srgbClr val="EBE9E9"/>
              </a:solidFill>
              <a:ln w="9525">
                <a:noFill/>
              </a:ln>
            </p:spPr>
            <p:txBody>
              <a:bodyPr/>
              <a:p>
                <a:endParaRPr lang="zh-CN" altLang="en-US"/>
              </a:p>
            </p:txBody>
          </p:sp>
          <p:sp>
            <p:nvSpPr>
              <p:cNvPr id="3103" name="Freeform 49"/>
              <p:cNvSpPr/>
              <p:nvPr userDrawn="1"/>
            </p:nvSpPr>
            <p:spPr>
              <a:xfrm>
                <a:off x="2257" y="2469"/>
                <a:ext cx="2" cy="1"/>
              </a:xfrm>
              <a:custGeom>
                <a:avLst/>
                <a:gdLst/>
                <a:ahLst/>
                <a:cxnLst>
                  <a:cxn ang="0">
                    <a:pos x="2" y="0"/>
                  </a:cxn>
                  <a:cxn ang="0">
                    <a:pos x="0" y="1"/>
                  </a:cxn>
                  <a:cxn ang="0">
                    <a:pos x="2" y="0"/>
                  </a:cxn>
                </a:cxnLst>
                <a:pathLst>
                  <a:path w="1" h="1">
                    <a:moveTo>
                      <a:pt x="1" y="0"/>
                    </a:moveTo>
                    <a:cubicBezTo>
                      <a:pt x="0" y="0"/>
                      <a:pt x="0" y="1"/>
                      <a:pt x="0" y="1"/>
                    </a:cubicBezTo>
                    <a:cubicBezTo>
                      <a:pt x="0" y="1"/>
                      <a:pt x="0" y="0"/>
                      <a:pt x="1" y="0"/>
                    </a:cubicBezTo>
                    <a:close/>
                  </a:path>
                </a:pathLst>
              </a:custGeom>
              <a:solidFill>
                <a:srgbClr val="EBE9E9"/>
              </a:solidFill>
              <a:ln w="9525">
                <a:noFill/>
              </a:ln>
            </p:spPr>
            <p:txBody>
              <a:bodyPr/>
              <a:p>
                <a:endParaRPr lang="zh-CN" altLang="en-US"/>
              </a:p>
            </p:txBody>
          </p:sp>
          <p:sp>
            <p:nvSpPr>
              <p:cNvPr id="3104" name="Freeform 50"/>
              <p:cNvSpPr/>
              <p:nvPr userDrawn="1"/>
            </p:nvSpPr>
            <p:spPr>
              <a:xfrm>
                <a:off x="2254" y="2433"/>
                <a:ext cx="25" cy="22"/>
              </a:xfrm>
              <a:custGeom>
                <a:avLst/>
                <a:gdLst/>
                <a:ahLst/>
                <a:cxnLst>
                  <a:cxn ang="0">
                    <a:pos x="22" y="3"/>
                  </a:cxn>
                  <a:cxn ang="0">
                    <a:pos x="21" y="2"/>
                  </a:cxn>
                  <a:cxn ang="0">
                    <a:pos x="10" y="4"/>
                  </a:cxn>
                  <a:cxn ang="0">
                    <a:pos x="6" y="5"/>
                  </a:cxn>
                  <a:cxn ang="0">
                    <a:pos x="2" y="10"/>
                  </a:cxn>
                  <a:cxn ang="0">
                    <a:pos x="1" y="17"/>
                  </a:cxn>
                  <a:cxn ang="0">
                    <a:pos x="5" y="19"/>
                  </a:cxn>
                  <a:cxn ang="0">
                    <a:pos x="12" y="20"/>
                  </a:cxn>
                  <a:cxn ang="0">
                    <a:pos x="15" y="19"/>
                  </a:cxn>
                  <a:cxn ang="0">
                    <a:pos x="17" y="20"/>
                  </a:cxn>
                  <a:cxn ang="0">
                    <a:pos x="18" y="22"/>
                  </a:cxn>
                  <a:cxn ang="0">
                    <a:pos x="20" y="20"/>
                  </a:cxn>
                  <a:cxn ang="0">
                    <a:pos x="21" y="17"/>
                  </a:cxn>
                  <a:cxn ang="0">
                    <a:pos x="22" y="16"/>
                  </a:cxn>
                  <a:cxn ang="0">
                    <a:pos x="22" y="15"/>
                  </a:cxn>
                  <a:cxn ang="0">
                    <a:pos x="23" y="13"/>
                  </a:cxn>
                  <a:cxn ang="0">
                    <a:pos x="23" y="11"/>
                  </a:cxn>
                  <a:cxn ang="0">
                    <a:pos x="25" y="10"/>
                  </a:cxn>
                  <a:cxn ang="0">
                    <a:pos x="25" y="6"/>
                  </a:cxn>
                  <a:cxn ang="0">
                    <a:pos x="25" y="3"/>
                  </a:cxn>
                  <a:cxn ang="0">
                    <a:pos x="22" y="3"/>
                  </a:cxn>
                </a:cxnLst>
                <a:pathLst>
                  <a:path w="22" h="19">
                    <a:moveTo>
                      <a:pt x="20" y="3"/>
                    </a:moveTo>
                    <a:cubicBezTo>
                      <a:pt x="20" y="2"/>
                      <a:pt x="19" y="2"/>
                      <a:pt x="19" y="2"/>
                    </a:cubicBezTo>
                    <a:cubicBezTo>
                      <a:pt x="16" y="0"/>
                      <a:pt x="11" y="1"/>
                      <a:pt x="9" y="4"/>
                    </a:cubicBezTo>
                    <a:cubicBezTo>
                      <a:pt x="8" y="4"/>
                      <a:pt x="6" y="4"/>
                      <a:pt x="6" y="5"/>
                    </a:cubicBezTo>
                    <a:cubicBezTo>
                      <a:pt x="4" y="6"/>
                      <a:pt x="3" y="7"/>
                      <a:pt x="2" y="9"/>
                    </a:cubicBezTo>
                    <a:cubicBezTo>
                      <a:pt x="1" y="11"/>
                      <a:pt x="0" y="13"/>
                      <a:pt x="1" y="15"/>
                    </a:cubicBezTo>
                    <a:cubicBezTo>
                      <a:pt x="2" y="17"/>
                      <a:pt x="3" y="17"/>
                      <a:pt x="5" y="17"/>
                    </a:cubicBezTo>
                    <a:cubicBezTo>
                      <a:pt x="7" y="18"/>
                      <a:pt x="9" y="19"/>
                      <a:pt x="11" y="18"/>
                    </a:cubicBezTo>
                    <a:cubicBezTo>
                      <a:pt x="12" y="18"/>
                      <a:pt x="13" y="17"/>
                      <a:pt x="14" y="17"/>
                    </a:cubicBezTo>
                    <a:cubicBezTo>
                      <a:pt x="14" y="17"/>
                      <a:pt x="14" y="18"/>
                      <a:pt x="15" y="18"/>
                    </a:cubicBezTo>
                    <a:cubicBezTo>
                      <a:pt x="15" y="19"/>
                      <a:pt x="15" y="19"/>
                      <a:pt x="16" y="19"/>
                    </a:cubicBezTo>
                    <a:cubicBezTo>
                      <a:pt x="16" y="19"/>
                      <a:pt x="17" y="19"/>
                      <a:pt x="18" y="18"/>
                    </a:cubicBezTo>
                    <a:cubicBezTo>
                      <a:pt x="19" y="18"/>
                      <a:pt x="20" y="16"/>
                      <a:pt x="19" y="15"/>
                    </a:cubicBezTo>
                    <a:cubicBezTo>
                      <a:pt x="19" y="15"/>
                      <a:pt x="19" y="15"/>
                      <a:pt x="20" y="14"/>
                    </a:cubicBezTo>
                    <a:cubicBezTo>
                      <a:pt x="20" y="14"/>
                      <a:pt x="20" y="13"/>
                      <a:pt x="20" y="13"/>
                    </a:cubicBezTo>
                    <a:cubicBezTo>
                      <a:pt x="21" y="13"/>
                      <a:pt x="21" y="12"/>
                      <a:pt x="21" y="12"/>
                    </a:cubicBezTo>
                    <a:cubicBezTo>
                      <a:pt x="21" y="11"/>
                      <a:pt x="21" y="11"/>
                      <a:pt x="21" y="10"/>
                    </a:cubicBezTo>
                    <a:cubicBezTo>
                      <a:pt x="21" y="10"/>
                      <a:pt x="22" y="9"/>
                      <a:pt x="22" y="9"/>
                    </a:cubicBezTo>
                    <a:cubicBezTo>
                      <a:pt x="22" y="8"/>
                      <a:pt x="22" y="7"/>
                      <a:pt x="22" y="6"/>
                    </a:cubicBezTo>
                    <a:cubicBezTo>
                      <a:pt x="22" y="5"/>
                      <a:pt x="22" y="4"/>
                      <a:pt x="22" y="3"/>
                    </a:cubicBezTo>
                    <a:cubicBezTo>
                      <a:pt x="22" y="2"/>
                      <a:pt x="20" y="2"/>
                      <a:pt x="20" y="3"/>
                    </a:cubicBezTo>
                    <a:close/>
                  </a:path>
                </a:pathLst>
              </a:custGeom>
              <a:solidFill>
                <a:srgbClr val="D1D1D1"/>
              </a:solidFill>
              <a:ln w="9525">
                <a:noFill/>
              </a:ln>
            </p:spPr>
            <p:txBody>
              <a:bodyPr/>
              <a:p>
                <a:endParaRPr lang="zh-CN" altLang="en-US"/>
              </a:p>
            </p:txBody>
          </p:sp>
          <p:sp>
            <p:nvSpPr>
              <p:cNvPr id="3105" name="Freeform 51"/>
              <p:cNvSpPr/>
              <p:nvPr userDrawn="1"/>
            </p:nvSpPr>
            <p:spPr>
              <a:xfrm>
                <a:off x="2084" y="2461"/>
                <a:ext cx="108" cy="90"/>
              </a:xfrm>
              <a:custGeom>
                <a:avLst/>
                <a:gdLst/>
                <a:ahLst/>
                <a:cxnLst>
                  <a:cxn ang="0">
                    <a:pos x="3" y="48"/>
                  </a:cxn>
                  <a:cxn ang="0">
                    <a:pos x="3" y="46"/>
                  </a:cxn>
                  <a:cxn ang="0">
                    <a:pos x="0" y="39"/>
                  </a:cxn>
                  <a:cxn ang="0">
                    <a:pos x="13" y="47"/>
                  </a:cxn>
                  <a:cxn ang="0">
                    <a:pos x="17" y="54"/>
                  </a:cxn>
                  <a:cxn ang="0">
                    <a:pos x="25" y="47"/>
                  </a:cxn>
                  <a:cxn ang="0">
                    <a:pos x="27" y="40"/>
                  </a:cxn>
                  <a:cxn ang="0">
                    <a:pos x="40" y="48"/>
                  </a:cxn>
                  <a:cxn ang="0">
                    <a:pos x="36" y="42"/>
                  </a:cxn>
                  <a:cxn ang="0">
                    <a:pos x="37" y="38"/>
                  </a:cxn>
                  <a:cxn ang="0">
                    <a:pos x="38" y="19"/>
                  </a:cxn>
                  <a:cxn ang="0">
                    <a:pos x="36" y="10"/>
                  </a:cxn>
                  <a:cxn ang="0">
                    <a:pos x="33" y="5"/>
                  </a:cxn>
                  <a:cxn ang="0">
                    <a:pos x="48" y="8"/>
                  </a:cxn>
                  <a:cxn ang="0">
                    <a:pos x="77" y="35"/>
                  </a:cxn>
                  <a:cxn ang="0">
                    <a:pos x="82" y="40"/>
                  </a:cxn>
                  <a:cxn ang="0">
                    <a:pos x="98" y="57"/>
                  </a:cxn>
                  <a:cxn ang="0">
                    <a:pos x="89" y="88"/>
                  </a:cxn>
                  <a:cxn ang="0">
                    <a:pos x="81" y="81"/>
                  </a:cxn>
                  <a:cxn ang="0">
                    <a:pos x="85" y="78"/>
                  </a:cxn>
                  <a:cxn ang="0">
                    <a:pos x="92" y="69"/>
                  </a:cxn>
                  <a:cxn ang="0">
                    <a:pos x="88" y="60"/>
                  </a:cxn>
                  <a:cxn ang="0">
                    <a:pos x="60" y="35"/>
                  </a:cxn>
                  <a:cxn ang="0">
                    <a:pos x="52" y="35"/>
                  </a:cxn>
                  <a:cxn ang="0">
                    <a:pos x="58" y="47"/>
                  </a:cxn>
                  <a:cxn ang="0">
                    <a:pos x="56" y="64"/>
                  </a:cxn>
                  <a:cxn ang="0">
                    <a:pos x="48" y="63"/>
                  </a:cxn>
                  <a:cxn ang="0">
                    <a:pos x="30" y="64"/>
                  </a:cxn>
                  <a:cxn ang="0">
                    <a:pos x="18" y="65"/>
                  </a:cxn>
                  <a:cxn ang="0">
                    <a:pos x="11" y="60"/>
                  </a:cxn>
                  <a:cxn ang="0">
                    <a:pos x="11" y="60"/>
                  </a:cxn>
                  <a:cxn ang="0">
                    <a:pos x="8" y="56"/>
                  </a:cxn>
                  <a:cxn ang="0">
                    <a:pos x="8" y="56"/>
                  </a:cxn>
                  <a:cxn ang="0">
                    <a:pos x="3" y="48"/>
                  </a:cxn>
                </a:cxnLst>
                <a:pathLst>
                  <a:path w="93" h="78">
                    <a:moveTo>
                      <a:pt x="3" y="42"/>
                    </a:moveTo>
                    <a:cubicBezTo>
                      <a:pt x="3" y="41"/>
                      <a:pt x="3" y="41"/>
                      <a:pt x="3" y="40"/>
                    </a:cubicBezTo>
                    <a:cubicBezTo>
                      <a:pt x="1" y="39"/>
                      <a:pt x="1" y="37"/>
                      <a:pt x="0" y="34"/>
                    </a:cubicBezTo>
                    <a:cubicBezTo>
                      <a:pt x="7" y="31"/>
                      <a:pt x="9" y="38"/>
                      <a:pt x="12" y="41"/>
                    </a:cubicBezTo>
                    <a:cubicBezTo>
                      <a:pt x="14" y="42"/>
                      <a:pt x="13" y="45"/>
                      <a:pt x="15" y="47"/>
                    </a:cubicBezTo>
                    <a:cubicBezTo>
                      <a:pt x="20" y="48"/>
                      <a:pt x="22" y="46"/>
                      <a:pt x="22" y="41"/>
                    </a:cubicBezTo>
                    <a:cubicBezTo>
                      <a:pt x="22" y="39"/>
                      <a:pt x="21" y="36"/>
                      <a:pt x="24" y="35"/>
                    </a:cubicBezTo>
                    <a:cubicBezTo>
                      <a:pt x="30" y="33"/>
                      <a:pt x="31" y="40"/>
                      <a:pt x="35" y="42"/>
                    </a:cubicBezTo>
                    <a:cubicBezTo>
                      <a:pt x="35" y="40"/>
                      <a:pt x="32" y="39"/>
                      <a:pt x="31" y="37"/>
                    </a:cubicBezTo>
                    <a:cubicBezTo>
                      <a:pt x="31" y="36"/>
                      <a:pt x="30" y="34"/>
                      <a:pt x="32" y="33"/>
                    </a:cubicBezTo>
                    <a:cubicBezTo>
                      <a:pt x="41" y="29"/>
                      <a:pt x="37" y="23"/>
                      <a:pt x="33" y="17"/>
                    </a:cubicBezTo>
                    <a:cubicBezTo>
                      <a:pt x="35" y="14"/>
                      <a:pt x="35" y="11"/>
                      <a:pt x="31" y="9"/>
                    </a:cubicBezTo>
                    <a:cubicBezTo>
                      <a:pt x="29" y="8"/>
                      <a:pt x="28" y="7"/>
                      <a:pt x="29" y="5"/>
                    </a:cubicBezTo>
                    <a:cubicBezTo>
                      <a:pt x="34" y="0"/>
                      <a:pt x="39" y="3"/>
                      <a:pt x="42" y="7"/>
                    </a:cubicBezTo>
                    <a:cubicBezTo>
                      <a:pt x="48" y="18"/>
                      <a:pt x="58" y="24"/>
                      <a:pt x="67" y="31"/>
                    </a:cubicBezTo>
                    <a:cubicBezTo>
                      <a:pt x="68" y="32"/>
                      <a:pt x="69" y="33"/>
                      <a:pt x="71" y="35"/>
                    </a:cubicBezTo>
                    <a:cubicBezTo>
                      <a:pt x="76" y="39"/>
                      <a:pt x="81" y="45"/>
                      <a:pt x="85" y="50"/>
                    </a:cubicBezTo>
                    <a:cubicBezTo>
                      <a:pt x="93" y="58"/>
                      <a:pt x="88" y="74"/>
                      <a:pt x="77" y="77"/>
                    </a:cubicBezTo>
                    <a:cubicBezTo>
                      <a:pt x="73" y="78"/>
                      <a:pt x="68" y="78"/>
                      <a:pt x="70" y="71"/>
                    </a:cubicBezTo>
                    <a:cubicBezTo>
                      <a:pt x="71" y="69"/>
                      <a:pt x="72" y="68"/>
                      <a:pt x="74" y="68"/>
                    </a:cubicBezTo>
                    <a:cubicBezTo>
                      <a:pt x="80" y="68"/>
                      <a:pt x="81" y="64"/>
                      <a:pt x="80" y="60"/>
                    </a:cubicBezTo>
                    <a:cubicBezTo>
                      <a:pt x="80" y="57"/>
                      <a:pt x="78" y="54"/>
                      <a:pt x="76" y="52"/>
                    </a:cubicBezTo>
                    <a:cubicBezTo>
                      <a:pt x="67" y="46"/>
                      <a:pt x="61" y="37"/>
                      <a:pt x="52" y="31"/>
                    </a:cubicBezTo>
                    <a:cubicBezTo>
                      <a:pt x="49" y="29"/>
                      <a:pt x="47" y="28"/>
                      <a:pt x="45" y="31"/>
                    </a:cubicBezTo>
                    <a:cubicBezTo>
                      <a:pt x="54" y="32"/>
                      <a:pt x="55" y="32"/>
                      <a:pt x="50" y="41"/>
                    </a:cubicBezTo>
                    <a:cubicBezTo>
                      <a:pt x="48" y="46"/>
                      <a:pt x="49" y="51"/>
                      <a:pt x="49" y="56"/>
                    </a:cubicBezTo>
                    <a:cubicBezTo>
                      <a:pt x="46" y="59"/>
                      <a:pt x="44" y="57"/>
                      <a:pt x="42" y="55"/>
                    </a:cubicBezTo>
                    <a:cubicBezTo>
                      <a:pt x="37" y="50"/>
                      <a:pt x="32" y="51"/>
                      <a:pt x="26" y="56"/>
                    </a:cubicBezTo>
                    <a:cubicBezTo>
                      <a:pt x="23" y="59"/>
                      <a:pt x="19" y="58"/>
                      <a:pt x="16" y="57"/>
                    </a:cubicBezTo>
                    <a:cubicBezTo>
                      <a:pt x="13" y="56"/>
                      <a:pt x="12" y="54"/>
                      <a:pt x="10" y="52"/>
                    </a:cubicBezTo>
                    <a:cubicBezTo>
                      <a:pt x="10" y="52"/>
                      <a:pt x="10" y="52"/>
                      <a:pt x="10" y="52"/>
                    </a:cubicBezTo>
                    <a:cubicBezTo>
                      <a:pt x="9" y="51"/>
                      <a:pt x="8" y="49"/>
                      <a:pt x="7" y="49"/>
                    </a:cubicBezTo>
                    <a:cubicBezTo>
                      <a:pt x="7" y="49"/>
                      <a:pt x="7" y="49"/>
                      <a:pt x="7" y="49"/>
                    </a:cubicBezTo>
                    <a:cubicBezTo>
                      <a:pt x="5" y="47"/>
                      <a:pt x="6" y="43"/>
                      <a:pt x="3" y="42"/>
                    </a:cubicBezTo>
                    <a:close/>
                  </a:path>
                </a:pathLst>
              </a:custGeom>
              <a:solidFill>
                <a:srgbClr val="CFCDCD"/>
              </a:solidFill>
              <a:ln w="9525">
                <a:noFill/>
              </a:ln>
            </p:spPr>
            <p:txBody>
              <a:bodyPr/>
              <a:p>
                <a:endParaRPr lang="zh-CN" altLang="en-US"/>
              </a:p>
            </p:txBody>
          </p:sp>
          <p:sp>
            <p:nvSpPr>
              <p:cNvPr id="3106" name="Freeform 52"/>
              <p:cNvSpPr/>
              <p:nvPr userDrawn="1"/>
            </p:nvSpPr>
            <p:spPr>
              <a:xfrm>
                <a:off x="2149" y="2499"/>
                <a:ext cx="57" cy="73"/>
              </a:xfrm>
              <a:custGeom>
                <a:avLst/>
                <a:gdLst/>
                <a:ahLst/>
                <a:cxnLst>
                  <a:cxn ang="0">
                    <a:pos x="16" y="44"/>
                  </a:cxn>
                  <a:cxn ang="0">
                    <a:pos x="19" y="48"/>
                  </a:cxn>
                  <a:cxn ang="0">
                    <a:pos x="33" y="39"/>
                  </a:cxn>
                  <a:cxn ang="0">
                    <a:pos x="31" y="20"/>
                  </a:cxn>
                  <a:cxn ang="0">
                    <a:pos x="15" y="2"/>
                  </a:cxn>
                  <a:cxn ang="0">
                    <a:pos x="22" y="2"/>
                  </a:cxn>
                  <a:cxn ang="0">
                    <a:pos x="24" y="3"/>
                  </a:cxn>
                  <a:cxn ang="0">
                    <a:pos x="24" y="3"/>
                  </a:cxn>
                  <a:cxn ang="0">
                    <a:pos x="27" y="6"/>
                  </a:cxn>
                  <a:cxn ang="0">
                    <a:pos x="27" y="6"/>
                  </a:cxn>
                  <a:cxn ang="0">
                    <a:pos x="30" y="10"/>
                  </a:cxn>
                  <a:cxn ang="0">
                    <a:pos x="31" y="12"/>
                  </a:cxn>
                  <a:cxn ang="0">
                    <a:pos x="34" y="16"/>
                  </a:cxn>
                  <a:cxn ang="0">
                    <a:pos x="34" y="16"/>
                  </a:cxn>
                  <a:cxn ang="0">
                    <a:pos x="38" y="19"/>
                  </a:cxn>
                  <a:cxn ang="0">
                    <a:pos x="38" y="20"/>
                  </a:cxn>
                  <a:cxn ang="0">
                    <a:pos x="43" y="26"/>
                  </a:cxn>
                  <a:cxn ang="0">
                    <a:pos x="43" y="26"/>
                  </a:cxn>
                  <a:cxn ang="0">
                    <a:pos x="47" y="34"/>
                  </a:cxn>
                  <a:cxn ang="0">
                    <a:pos x="47" y="34"/>
                  </a:cxn>
                  <a:cxn ang="0">
                    <a:pos x="53" y="47"/>
                  </a:cxn>
                  <a:cxn ang="0">
                    <a:pos x="54" y="49"/>
                  </a:cxn>
                  <a:cxn ang="0">
                    <a:pos x="55" y="54"/>
                  </a:cxn>
                  <a:cxn ang="0">
                    <a:pos x="55" y="54"/>
                  </a:cxn>
                  <a:cxn ang="0">
                    <a:pos x="52" y="56"/>
                  </a:cxn>
                  <a:cxn ang="0">
                    <a:pos x="52" y="56"/>
                  </a:cxn>
                  <a:cxn ang="0">
                    <a:pos x="51" y="60"/>
                  </a:cxn>
                  <a:cxn ang="0">
                    <a:pos x="51" y="60"/>
                  </a:cxn>
                  <a:cxn ang="0">
                    <a:pos x="46" y="66"/>
                  </a:cxn>
                  <a:cxn ang="0">
                    <a:pos x="46" y="66"/>
                  </a:cxn>
                  <a:cxn ang="0">
                    <a:pos x="43" y="68"/>
                  </a:cxn>
                  <a:cxn ang="0">
                    <a:pos x="38" y="67"/>
                  </a:cxn>
                  <a:cxn ang="0">
                    <a:pos x="30" y="69"/>
                  </a:cxn>
                  <a:cxn ang="0">
                    <a:pos x="12" y="67"/>
                  </a:cxn>
                  <a:cxn ang="0">
                    <a:pos x="4" y="49"/>
                  </a:cxn>
                  <a:cxn ang="0">
                    <a:pos x="4" y="46"/>
                  </a:cxn>
                  <a:cxn ang="0">
                    <a:pos x="3" y="41"/>
                  </a:cxn>
                  <a:cxn ang="0">
                    <a:pos x="15" y="42"/>
                  </a:cxn>
                  <a:cxn ang="0">
                    <a:pos x="16" y="44"/>
                  </a:cxn>
                </a:cxnLst>
                <a:pathLst>
                  <a:path w="49" h="63">
                    <a:moveTo>
                      <a:pt x="14" y="38"/>
                    </a:moveTo>
                    <a:cubicBezTo>
                      <a:pt x="14" y="40"/>
                      <a:pt x="14" y="42"/>
                      <a:pt x="17" y="42"/>
                    </a:cubicBezTo>
                    <a:cubicBezTo>
                      <a:pt x="23" y="43"/>
                      <a:pt x="27" y="39"/>
                      <a:pt x="29" y="34"/>
                    </a:cubicBezTo>
                    <a:cubicBezTo>
                      <a:pt x="31" y="28"/>
                      <a:pt x="33" y="22"/>
                      <a:pt x="27" y="18"/>
                    </a:cubicBezTo>
                    <a:cubicBezTo>
                      <a:pt x="22" y="13"/>
                      <a:pt x="17" y="7"/>
                      <a:pt x="13" y="2"/>
                    </a:cubicBezTo>
                    <a:cubicBezTo>
                      <a:pt x="15" y="0"/>
                      <a:pt x="17" y="1"/>
                      <a:pt x="19" y="2"/>
                    </a:cubicBezTo>
                    <a:cubicBezTo>
                      <a:pt x="19" y="2"/>
                      <a:pt x="20" y="3"/>
                      <a:pt x="21" y="3"/>
                    </a:cubicBezTo>
                    <a:cubicBezTo>
                      <a:pt x="21" y="3"/>
                      <a:pt x="21" y="3"/>
                      <a:pt x="21" y="3"/>
                    </a:cubicBezTo>
                    <a:cubicBezTo>
                      <a:pt x="22" y="4"/>
                      <a:pt x="22" y="5"/>
                      <a:pt x="24" y="6"/>
                    </a:cubicBezTo>
                    <a:cubicBezTo>
                      <a:pt x="24" y="6"/>
                      <a:pt x="24" y="6"/>
                      <a:pt x="24" y="6"/>
                    </a:cubicBezTo>
                    <a:cubicBezTo>
                      <a:pt x="25" y="7"/>
                      <a:pt x="25" y="9"/>
                      <a:pt x="26" y="9"/>
                    </a:cubicBezTo>
                    <a:cubicBezTo>
                      <a:pt x="27" y="10"/>
                      <a:pt x="27" y="10"/>
                      <a:pt x="27" y="11"/>
                    </a:cubicBezTo>
                    <a:cubicBezTo>
                      <a:pt x="28" y="11"/>
                      <a:pt x="29" y="13"/>
                      <a:pt x="30" y="14"/>
                    </a:cubicBezTo>
                    <a:cubicBezTo>
                      <a:pt x="30" y="14"/>
                      <a:pt x="30" y="14"/>
                      <a:pt x="30" y="14"/>
                    </a:cubicBezTo>
                    <a:cubicBezTo>
                      <a:pt x="31" y="14"/>
                      <a:pt x="31" y="16"/>
                      <a:pt x="33" y="17"/>
                    </a:cubicBezTo>
                    <a:cubicBezTo>
                      <a:pt x="33" y="17"/>
                      <a:pt x="33" y="18"/>
                      <a:pt x="33" y="18"/>
                    </a:cubicBezTo>
                    <a:cubicBezTo>
                      <a:pt x="35" y="19"/>
                      <a:pt x="35" y="22"/>
                      <a:pt x="37" y="23"/>
                    </a:cubicBezTo>
                    <a:cubicBezTo>
                      <a:pt x="37" y="23"/>
                      <a:pt x="37" y="23"/>
                      <a:pt x="37" y="23"/>
                    </a:cubicBezTo>
                    <a:cubicBezTo>
                      <a:pt x="39" y="25"/>
                      <a:pt x="38" y="28"/>
                      <a:pt x="41" y="30"/>
                    </a:cubicBezTo>
                    <a:cubicBezTo>
                      <a:pt x="41" y="30"/>
                      <a:pt x="41" y="30"/>
                      <a:pt x="41" y="30"/>
                    </a:cubicBezTo>
                    <a:cubicBezTo>
                      <a:pt x="44" y="33"/>
                      <a:pt x="43" y="38"/>
                      <a:pt x="46" y="41"/>
                    </a:cubicBezTo>
                    <a:cubicBezTo>
                      <a:pt x="47" y="42"/>
                      <a:pt x="47" y="43"/>
                      <a:pt x="47" y="43"/>
                    </a:cubicBezTo>
                    <a:cubicBezTo>
                      <a:pt x="48" y="44"/>
                      <a:pt x="49" y="45"/>
                      <a:pt x="48" y="47"/>
                    </a:cubicBezTo>
                    <a:cubicBezTo>
                      <a:pt x="48" y="47"/>
                      <a:pt x="48" y="47"/>
                      <a:pt x="48" y="47"/>
                    </a:cubicBezTo>
                    <a:cubicBezTo>
                      <a:pt x="47" y="48"/>
                      <a:pt x="46" y="48"/>
                      <a:pt x="45" y="49"/>
                    </a:cubicBezTo>
                    <a:cubicBezTo>
                      <a:pt x="45" y="49"/>
                      <a:pt x="45" y="49"/>
                      <a:pt x="45" y="49"/>
                    </a:cubicBezTo>
                    <a:cubicBezTo>
                      <a:pt x="45" y="50"/>
                      <a:pt x="44" y="51"/>
                      <a:pt x="44" y="52"/>
                    </a:cubicBezTo>
                    <a:cubicBezTo>
                      <a:pt x="44" y="52"/>
                      <a:pt x="44" y="52"/>
                      <a:pt x="44" y="52"/>
                    </a:cubicBezTo>
                    <a:cubicBezTo>
                      <a:pt x="43" y="54"/>
                      <a:pt x="41" y="55"/>
                      <a:pt x="40" y="57"/>
                    </a:cubicBezTo>
                    <a:cubicBezTo>
                      <a:pt x="40" y="57"/>
                      <a:pt x="40" y="57"/>
                      <a:pt x="40" y="57"/>
                    </a:cubicBezTo>
                    <a:cubicBezTo>
                      <a:pt x="39" y="58"/>
                      <a:pt x="38" y="59"/>
                      <a:pt x="37" y="59"/>
                    </a:cubicBezTo>
                    <a:cubicBezTo>
                      <a:pt x="35" y="58"/>
                      <a:pt x="34" y="58"/>
                      <a:pt x="33" y="58"/>
                    </a:cubicBezTo>
                    <a:cubicBezTo>
                      <a:pt x="31" y="59"/>
                      <a:pt x="28" y="60"/>
                      <a:pt x="26" y="60"/>
                    </a:cubicBezTo>
                    <a:cubicBezTo>
                      <a:pt x="20" y="63"/>
                      <a:pt x="15" y="63"/>
                      <a:pt x="11" y="58"/>
                    </a:cubicBezTo>
                    <a:cubicBezTo>
                      <a:pt x="6" y="54"/>
                      <a:pt x="0" y="51"/>
                      <a:pt x="4" y="43"/>
                    </a:cubicBezTo>
                    <a:cubicBezTo>
                      <a:pt x="5" y="42"/>
                      <a:pt x="4" y="41"/>
                      <a:pt x="4" y="40"/>
                    </a:cubicBezTo>
                    <a:cubicBezTo>
                      <a:pt x="3" y="38"/>
                      <a:pt x="3" y="37"/>
                      <a:pt x="3" y="36"/>
                    </a:cubicBezTo>
                    <a:cubicBezTo>
                      <a:pt x="7" y="33"/>
                      <a:pt x="10" y="38"/>
                      <a:pt x="13" y="37"/>
                    </a:cubicBezTo>
                    <a:cubicBezTo>
                      <a:pt x="14" y="38"/>
                      <a:pt x="14" y="38"/>
                      <a:pt x="14" y="38"/>
                    </a:cubicBezTo>
                    <a:close/>
                  </a:path>
                </a:pathLst>
              </a:custGeom>
              <a:solidFill>
                <a:srgbClr val="DFDDDD"/>
              </a:solidFill>
              <a:ln w="9525">
                <a:noFill/>
              </a:ln>
            </p:spPr>
            <p:txBody>
              <a:bodyPr/>
              <a:p>
                <a:endParaRPr lang="zh-CN" altLang="en-US"/>
              </a:p>
            </p:txBody>
          </p:sp>
          <p:sp>
            <p:nvSpPr>
              <p:cNvPr id="3107" name="Freeform 53"/>
              <p:cNvSpPr/>
              <p:nvPr userDrawn="1"/>
            </p:nvSpPr>
            <p:spPr>
              <a:xfrm>
                <a:off x="2107" y="2523"/>
                <a:ext cx="72" cy="50"/>
              </a:xfrm>
              <a:custGeom>
                <a:avLst/>
                <a:gdLst/>
                <a:ahLst/>
                <a:cxnLst>
                  <a:cxn ang="0">
                    <a:pos x="47" y="20"/>
                  </a:cxn>
                  <a:cxn ang="0">
                    <a:pos x="48" y="26"/>
                  </a:cxn>
                  <a:cxn ang="0">
                    <a:pos x="47" y="30"/>
                  </a:cxn>
                  <a:cxn ang="0">
                    <a:pos x="48" y="32"/>
                  </a:cxn>
                  <a:cxn ang="0">
                    <a:pos x="46" y="34"/>
                  </a:cxn>
                  <a:cxn ang="0">
                    <a:pos x="70" y="45"/>
                  </a:cxn>
                  <a:cxn ang="0">
                    <a:pos x="72" y="46"/>
                  </a:cxn>
                  <a:cxn ang="0">
                    <a:pos x="72" y="46"/>
                  </a:cxn>
                  <a:cxn ang="0">
                    <a:pos x="69" y="47"/>
                  </a:cxn>
                  <a:cxn ang="0">
                    <a:pos x="63" y="50"/>
                  </a:cxn>
                  <a:cxn ang="0">
                    <a:pos x="63" y="50"/>
                  </a:cxn>
                  <a:cxn ang="0">
                    <a:pos x="59" y="48"/>
                  </a:cxn>
                  <a:cxn ang="0">
                    <a:pos x="59" y="48"/>
                  </a:cxn>
                  <a:cxn ang="0">
                    <a:pos x="51" y="46"/>
                  </a:cxn>
                  <a:cxn ang="0">
                    <a:pos x="51" y="44"/>
                  </a:cxn>
                  <a:cxn ang="0">
                    <a:pos x="47" y="41"/>
                  </a:cxn>
                  <a:cxn ang="0">
                    <a:pos x="47" y="41"/>
                  </a:cxn>
                  <a:cxn ang="0">
                    <a:pos x="45" y="39"/>
                  </a:cxn>
                  <a:cxn ang="0">
                    <a:pos x="41" y="38"/>
                  </a:cxn>
                  <a:cxn ang="0">
                    <a:pos x="41" y="38"/>
                  </a:cxn>
                  <a:cxn ang="0">
                    <a:pos x="39" y="37"/>
                  </a:cxn>
                  <a:cxn ang="0">
                    <a:pos x="39" y="37"/>
                  </a:cxn>
                  <a:cxn ang="0">
                    <a:pos x="37" y="36"/>
                  </a:cxn>
                  <a:cxn ang="0">
                    <a:pos x="37" y="36"/>
                  </a:cxn>
                  <a:cxn ang="0">
                    <a:pos x="27" y="27"/>
                  </a:cxn>
                  <a:cxn ang="0">
                    <a:pos x="27" y="27"/>
                  </a:cxn>
                  <a:cxn ang="0">
                    <a:pos x="22" y="24"/>
                  </a:cxn>
                  <a:cxn ang="0">
                    <a:pos x="22" y="24"/>
                  </a:cxn>
                  <a:cxn ang="0">
                    <a:pos x="12" y="18"/>
                  </a:cxn>
                  <a:cxn ang="0">
                    <a:pos x="12" y="18"/>
                  </a:cxn>
                  <a:cxn ang="0">
                    <a:pos x="6" y="11"/>
                  </a:cxn>
                  <a:cxn ang="0">
                    <a:pos x="6" y="11"/>
                  </a:cxn>
                  <a:cxn ang="0">
                    <a:pos x="3" y="10"/>
                  </a:cxn>
                  <a:cxn ang="0">
                    <a:pos x="3" y="10"/>
                  </a:cxn>
                  <a:cxn ang="0">
                    <a:pos x="1" y="9"/>
                  </a:cxn>
                  <a:cxn ang="0">
                    <a:pos x="1" y="9"/>
                  </a:cxn>
                  <a:cxn ang="0">
                    <a:pos x="0" y="6"/>
                  </a:cxn>
                  <a:cxn ang="0">
                    <a:pos x="0" y="6"/>
                  </a:cxn>
                  <a:cxn ang="0">
                    <a:pos x="22" y="6"/>
                  </a:cxn>
                  <a:cxn ang="0">
                    <a:pos x="36" y="13"/>
                  </a:cxn>
                  <a:cxn ang="0">
                    <a:pos x="47" y="20"/>
                  </a:cxn>
                </a:cxnLst>
                <a:pathLst>
                  <a:path w="62" h="43">
                    <a:moveTo>
                      <a:pt x="41" y="18"/>
                    </a:moveTo>
                    <a:cubicBezTo>
                      <a:pt x="44" y="21"/>
                      <a:pt x="44" y="21"/>
                      <a:pt x="42" y="23"/>
                    </a:cubicBezTo>
                    <a:cubicBezTo>
                      <a:pt x="41" y="24"/>
                      <a:pt x="40" y="25"/>
                      <a:pt x="41" y="26"/>
                    </a:cubicBezTo>
                    <a:cubicBezTo>
                      <a:pt x="43" y="26"/>
                      <a:pt x="45" y="27"/>
                      <a:pt x="42" y="28"/>
                    </a:cubicBezTo>
                    <a:cubicBezTo>
                      <a:pt x="41" y="28"/>
                      <a:pt x="40" y="29"/>
                      <a:pt x="40" y="30"/>
                    </a:cubicBezTo>
                    <a:cubicBezTo>
                      <a:pt x="47" y="32"/>
                      <a:pt x="51" y="43"/>
                      <a:pt x="61" y="39"/>
                    </a:cubicBezTo>
                    <a:cubicBezTo>
                      <a:pt x="62" y="39"/>
                      <a:pt x="62" y="39"/>
                      <a:pt x="62" y="40"/>
                    </a:cubicBezTo>
                    <a:cubicBezTo>
                      <a:pt x="62" y="40"/>
                      <a:pt x="62" y="40"/>
                      <a:pt x="62" y="40"/>
                    </a:cubicBezTo>
                    <a:cubicBezTo>
                      <a:pt x="61" y="41"/>
                      <a:pt x="61" y="41"/>
                      <a:pt x="60" y="41"/>
                    </a:cubicBezTo>
                    <a:cubicBezTo>
                      <a:pt x="59" y="43"/>
                      <a:pt x="57" y="43"/>
                      <a:pt x="55" y="43"/>
                    </a:cubicBezTo>
                    <a:cubicBezTo>
                      <a:pt x="55" y="43"/>
                      <a:pt x="55" y="43"/>
                      <a:pt x="55" y="43"/>
                    </a:cubicBezTo>
                    <a:cubicBezTo>
                      <a:pt x="53" y="42"/>
                      <a:pt x="52" y="43"/>
                      <a:pt x="51" y="42"/>
                    </a:cubicBezTo>
                    <a:cubicBezTo>
                      <a:pt x="51" y="42"/>
                      <a:pt x="51" y="42"/>
                      <a:pt x="51" y="42"/>
                    </a:cubicBezTo>
                    <a:cubicBezTo>
                      <a:pt x="49" y="41"/>
                      <a:pt x="46" y="41"/>
                      <a:pt x="44" y="40"/>
                    </a:cubicBezTo>
                    <a:cubicBezTo>
                      <a:pt x="44" y="40"/>
                      <a:pt x="44" y="39"/>
                      <a:pt x="44" y="38"/>
                    </a:cubicBezTo>
                    <a:cubicBezTo>
                      <a:pt x="42" y="38"/>
                      <a:pt x="42" y="36"/>
                      <a:pt x="41" y="36"/>
                    </a:cubicBezTo>
                    <a:cubicBezTo>
                      <a:pt x="41" y="36"/>
                      <a:pt x="41" y="36"/>
                      <a:pt x="41" y="36"/>
                    </a:cubicBezTo>
                    <a:cubicBezTo>
                      <a:pt x="40" y="35"/>
                      <a:pt x="39" y="35"/>
                      <a:pt x="39" y="34"/>
                    </a:cubicBezTo>
                    <a:cubicBezTo>
                      <a:pt x="38" y="34"/>
                      <a:pt x="37" y="34"/>
                      <a:pt x="36" y="33"/>
                    </a:cubicBezTo>
                    <a:cubicBezTo>
                      <a:pt x="36" y="33"/>
                      <a:pt x="36" y="33"/>
                      <a:pt x="36" y="33"/>
                    </a:cubicBezTo>
                    <a:cubicBezTo>
                      <a:pt x="35" y="33"/>
                      <a:pt x="35" y="32"/>
                      <a:pt x="34" y="32"/>
                    </a:cubicBezTo>
                    <a:cubicBezTo>
                      <a:pt x="34" y="32"/>
                      <a:pt x="34" y="32"/>
                      <a:pt x="34" y="32"/>
                    </a:cubicBezTo>
                    <a:cubicBezTo>
                      <a:pt x="33" y="32"/>
                      <a:pt x="32" y="31"/>
                      <a:pt x="32" y="31"/>
                    </a:cubicBezTo>
                    <a:cubicBezTo>
                      <a:pt x="32" y="31"/>
                      <a:pt x="32" y="31"/>
                      <a:pt x="32" y="31"/>
                    </a:cubicBezTo>
                    <a:cubicBezTo>
                      <a:pt x="29" y="29"/>
                      <a:pt x="26" y="27"/>
                      <a:pt x="24" y="24"/>
                    </a:cubicBezTo>
                    <a:cubicBezTo>
                      <a:pt x="24" y="24"/>
                      <a:pt x="24" y="24"/>
                      <a:pt x="24" y="24"/>
                    </a:cubicBezTo>
                    <a:cubicBezTo>
                      <a:pt x="22" y="23"/>
                      <a:pt x="20" y="22"/>
                      <a:pt x="19" y="21"/>
                    </a:cubicBezTo>
                    <a:cubicBezTo>
                      <a:pt x="19" y="21"/>
                      <a:pt x="19" y="21"/>
                      <a:pt x="19" y="21"/>
                    </a:cubicBezTo>
                    <a:cubicBezTo>
                      <a:pt x="17" y="19"/>
                      <a:pt x="14" y="18"/>
                      <a:pt x="11" y="16"/>
                    </a:cubicBezTo>
                    <a:cubicBezTo>
                      <a:pt x="11" y="16"/>
                      <a:pt x="11" y="16"/>
                      <a:pt x="11" y="16"/>
                    </a:cubicBezTo>
                    <a:cubicBezTo>
                      <a:pt x="9" y="15"/>
                      <a:pt x="8" y="12"/>
                      <a:pt x="6" y="10"/>
                    </a:cubicBezTo>
                    <a:cubicBezTo>
                      <a:pt x="6" y="10"/>
                      <a:pt x="6" y="10"/>
                      <a:pt x="6" y="10"/>
                    </a:cubicBezTo>
                    <a:cubicBezTo>
                      <a:pt x="5" y="10"/>
                      <a:pt x="4" y="9"/>
                      <a:pt x="3" y="9"/>
                    </a:cubicBezTo>
                    <a:cubicBezTo>
                      <a:pt x="3" y="9"/>
                      <a:pt x="3" y="9"/>
                      <a:pt x="3" y="9"/>
                    </a:cubicBezTo>
                    <a:cubicBezTo>
                      <a:pt x="3" y="8"/>
                      <a:pt x="2" y="8"/>
                      <a:pt x="1" y="8"/>
                    </a:cubicBezTo>
                    <a:cubicBezTo>
                      <a:pt x="1" y="8"/>
                      <a:pt x="1" y="8"/>
                      <a:pt x="1" y="8"/>
                    </a:cubicBezTo>
                    <a:cubicBezTo>
                      <a:pt x="0" y="7"/>
                      <a:pt x="0" y="7"/>
                      <a:pt x="0" y="6"/>
                    </a:cubicBezTo>
                    <a:cubicBezTo>
                      <a:pt x="0" y="6"/>
                      <a:pt x="0" y="6"/>
                      <a:pt x="0" y="6"/>
                    </a:cubicBezTo>
                    <a:cubicBezTo>
                      <a:pt x="6" y="0"/>
                      <a:pt x="13" y="1"/>
                      <a:pt x="19" y="6"/>
                    </a:cubicBezTo>
                    <a:cubicBezTo>
                      <a:pt x="22" y="9"/>
                      <a:pt x="27" y="11"/>
                      <a:pt x="31" y="12"/>
                    </a:cubicBezTo>
                    <a:cubicBezTo>
                      <a:pt x="36" y="13"/>
                      <a:pt x="38" y="15"/>
                      <a:pt x="41" y="18"/>
                    </a:cubicBezTo>
                    <a:close/>
                  </a:path>
                </a:pathLst>
              </a:custGeom>
              <a:solidFill>
                <a:srgbClr val="ECEBEC"/>
              </a:solidFill>
              <a:ln w="9525">
                <a:noFill/>
              </a:ln>
            </p:spPr>
            <p:txBody>
              <a:bodyPr/>
              <a:p>
                <a:endParaRPr lang="zh-CN" altLang="en-US"/>
              </a:p>
            </p:txBody>
          </p:sp>
          <p:sp>
            <p:nvSpPr>
              <p:cNvPr id="3108" name="Freeform 54"/>
              <p:cNvSpPr/>
              <p:nvPr userDrawn="1"/>
            </p:nvSpPr>
            <p:spPr>
              <a:xfrm>
                <a:off x="1902" y="2649"/>
                <a:ext cx="6" cy="8"/>
              </a:xfrm>
              <a:custGeom>
                <a:avLst/>
                <a:gdLst/>
                <a:ahLst/>
                <a:cxnLst>
                  <a:cxn ang="0">
                    <a:pos x="3" y="8"/>
                  </a:cxn>
                  <a:cxn ang="0">
                    <a:pos x="0" y="0"/>
                  </a:cxn>
                  <a:cxn ang="0">
                    <a:pos x="6" y="2"/>
                  </a:cxn>
                  <a:cxn ang="0">
                    <a:pos x="6" y="2"/>
                  </a:cxn>
                  <a:cxn ang="0">
                    <a:pos x="4" y="5"/>
                  </a:cxn>
                  <a:cxn ang="0">
                    <a:pos x="4" y="6"/>
                  </a:cxn>
                  <a:cxn ang="0">
                    <a:pos x="3" y="8"/>
                  </a:cxn>
                </a:cxnLst>
                <a:pathLst>
                  <a:path w="5" h="7">
                    <a:moveTo>
                      <a:pt x="3" y="7"/>
                    </a:moveTo>
                    <a:cubicBezTo>
                      <a:pt x="2" y="5"/>
                      <a:pt x="1" y="2"/>
                      <a:pt x="0" y="0"/>
                    </a:cubicBezTo>
                    <a:cubicBezTo>
                      <a:pt x="2" y="0"/>
                      <a:pt x="4" y="1"/>
                      <a:pt x="5" y="2"/>
                    </a:cubicBezTo>
                    <a:cubicBezTo>
                      <a:pt x="5" y="2"/>
                      <a:pt x="5" y="2"/>
                      <a:pt x="5" y="2"/>
                    </a:cubicBezTo>
                    <a:cubicBezTo>
                      <a:pt x="5" y="3"/>
                      <a:pt x="4" y="4"/>
                      <a:pt x="4" y="5"/>
                    </a:cubicBezTo>
                    <a:cubicBezTo>
                      <a:pt x="4" y="5"/>
                      <a:pt x="4" y="6"/>
                      <a:pt x="4" y="6"/>
                    </a:cubicBezTo>
                    <a:cubicBezTo>
                      <a:pt x="4" y="7"/>
                      <a:pt x="4" y="7"/>
                      <a:pt x="3" y="7"/>
                    </a:cubicBezTo>
                    <a:close/>
                  </a:path>
                </a:pathLst>
              </a:custGeom>
              <a:solidFill>
                <a:srgbClr val="E7EBF0"/>
              </a:solidFill>
              <a:ln w="9525">
                <a:noFill/>
              </a:ln>
            </p:spPr>
            <p:txBody>
              <a:bodyPr/>
              <a:p>
                <a:endParaRPr lang="zh-CN" altLang="en-US"/>
              </a:p>
            </p:txBody>
          </p:sp>
          <p:sp>
            <p:nvSpPr>
              <p:cNvPr id="3109" name="Freeform 55"/>
              <p:cNvSpPr/>
              <p:nvPr userDrawn="1"/>
            </p:nvSpPr>
            <p:spPr>
              <a:xfrm>
                <a:off x="2001" y="2316"/>
                <a:ext cx="78" cy="42"/>
              </a:xfrm>
              <a:custGeom>
                <a:avLst/>
                <a:gdLst/>
                <a:ahLst/>
                <a:cxnLst>
                  <a:cxn ang="0">
                    <a:pos x="17" y="2"/>
                  </a:cxn>
                  <a:cxn ang="0">
                    <a:pos x="19" y="1"/>
                  </a:cxn>
                  <a:cxn ang="0">
                    <a:pos x="27" y="1"/>
                  </a:cxn>
                  <a:cxn ang="0">
                    <a:pos x="27" y="1"/>
                  </a:cxn>
                  <a:cxn ang="0">
                    <a:pos x="46" y="12"/>
                  </a:cxn>
                  <a:cxn ang="0">
                    <a:pos x="46" y="12"/>
                  </a:cxn>
                  <a:cxn ang="0">
                    <a:pos x="50" y="14"/>
                  </a:cxn>
                  <a:cxn ang="0">
                    <a:pos x="50" y="13"/>
                  </a:cxn>
                  <a:cxn ang="0">
                    <a:pos x="52" y="15"/>
                  </a:cxn>
                  <a:cxn ang="0">
                    <a:pos x="52" y="15"/>
                  </a:cxn>
                  <a:cxn ang="0">
                    <a:pos x="65" y="20"/>
                  </a:cxn>
                  <a:cxn ang="0">
                    <a:pos x="65" y="20"/>
                  </a:cxn>
                  <a:cxn ang="0">
                    <a:pos x="69" y="20"/>
                  </a:cxn>
                  <a:cxn ang="0">
                    <a:pos x="69" y="20"/>
                  </a:cxn>
                  <a:cxn ang="0">
                    <a:pos x="75" y="27"/>
                  </a:cxn>
                  <a:cxn ang="0">
                    <a:pos x="57" y="36"/>
                  </a:cxn>
                  <a:cxn ang="0">
                    <a:pos x="39" y="34"/>
                  </a:cxn>
                  <a:cxn ang="0">
                    <a:pos x="23" y="23"/>
                  </a:cxn>
                  <a:cxn ang="0">
                    <a:pos x="3" y="22"/>
                  </a:cxn>
                  <a:cxn ang="0">
                    <a:pos x="0" y="19"/>
                  </a:cxn>
                  <a:cxn ang="0">
                    <a:pos x="2" y="13"/>
                  </a:cxn>
                  <a:cxn ang="0">
                    <a:pos x="2" y="13"/>
                  </a:cxn>
                  <a:cxn ang="0">
                    <a:pos x="4" y="10"/>
                  </a:cxn>
                  <a:cxn ang="0">
                    <a:pos x="4" y="11"/>
                  </a:cxn>
                  <a:cxn ang="0">
                    <a:pos x="17" y="2"/>
                  </a:cxn>
                </a:cxnLst>
                <a:pathLst>
                  <a:path w="67" h="37">
                    <a:moveTo>
                      <a:pt x="15" y="2"/>
                    </a:moveTo>
                    <a:cubicBezTo>
                      <a:pt x="16" y="2"/>
                      <a:pt x="17" y="2"/>
                      <a:pt x="17" y="1"/>
                    </a:cubicBezTo>
                    <a:cubicBezTo>
                      <a:pt x="19" y="2"/>
                      <a:pt x="22" y="0"/>
                      <a:pt x="24" y="1"/>
                    </a:cubicBezTo>
                    <a:cubicBezTo>
                      <a:pt x="24" y="1"/>
                      <a:pt x="24" y="1"/>
                      <a:pt x="24" y="1"/>
                    </a:cubicBezTo>
                    <a:cubicBezTo>
                      <a:pt x="28" y="6"/>
                      <a:pt x="35" y="7"/>
                      <a:pt x="40" y="11"/>
                    </a:cubicBezTo>
                    <a:cubicBezTo>
                      <a:pt x="40" y="11"/>
                      <a:pt x="40" y="11"/>
                      <a:pt x="40" y="11"/>
                    </a:cubicBezTo>
                    <a:cubicBezTo>
                      <a:pt x="41" y="11"/>
                      <a:pt x="42" y="12"/>
                      <a:pt x="43" y="13"/>
                    </a:cubicBezTo>
                    <a:cubicBezTo>
                      <a:pt x="43" y="12"/>
                      <a:pt x="43" y="12"/>
                      <a:pt x="43" y="12"/>
                    </a:cubicBezTo>
                    <a:cubicBezTo>
                      <a:pt x="44" y="12"/>
                      <a:pt x="45" y="13"/>
                      <a:pt x="45" y="14"/>
                    </a:cubicBezTo>
                    <a:cubicBezTo>
                      <a:pt x="45" y="14"/>
                      <a:pt x="45" y="14"/>
                      <a:pt x="45" y="14"/>
                    </a:cubicBezTo>
                    <a:cubicBezTo>
                      <a:pt x="48" y="16"/>
                      <a:pt x="52" y="16"/>
                      <a:pt x="56" y="18"/>
                    </a:cubicBezTo>
                    <a:cubicBezTo>
                      <a:pt x="56" y="18"/>
                      <a:pt x="56" y="18"/>
                      <a:pt x="56" y="18"/>
                    </a:cubicBezTo>
                    <a:cubicBezTo>
                      <a:pt x="57" y="18"/>
                      <a:pt x="59" y="17"/>
                      <a:pt x="60" y="18"/>
                    </a:cubicBezTo>
                    <a:cubicBezTo>
                      <a:pt x="60" y="18"/>
                      <a:pt x="60" y="18"/>
                      <a:pt x="60" y="18"/>
                    </a:cubicBezTo>
                    <a:cubicBezTo>
                      <a:pt x="63" y="19"/>
                      <a:pt x="67" y="19"/>
                      <a:pt x="65" y="24"/>
                    </a:cubicBezTo>
                    <a:cubicBezTo>
                      <a:pt x="62" y="32"/>
                      <a:pt x="54" y="29"/>
                      <a:pt x="49" y="32"/>
                    </a:cubicBezTo>
                    <a:cubicBezTo>
                      <a:pt x="43" y="37"/>
                      <a:pt x="38" y="36"/>
                      <a:pt x="34" y="30"/>
                    </a:cubicBezTo>
                    <a:cubicBezTo>
                      <a:pt x="30" y="26"/>
                      <a:pt x="26" y="22"/>
                      <a:pt x="20" y="21"/>
                    </a:cubicBezTo>
                    <a:cubicBezTo>
                      <a:pt x="15" y="18"/>
                      <a:pt x="9" y="20"/>
                      <a:pt x="3" y="20"/>
                    </a:cubicBezTo>
                    <a:cubicBezTo>
                      <a:pt x="2" y="19"/>
                      <a:pt x="1" y="18"/>
                      <a:pt x="0" y="17"/>
                    </a:cubicBezTo>
                    <a:cubicBezTo>
                      <a:pt x="0" y="15"/>
                      <a:pt x="1" y="13"/>
                      <a:pt x="2" y="12"/>
                    </a:cubicBezTo>
                    <a:cubicBezTo>
                      <a:pt x="2" y="12"/>
                      <a:pt x="2" y="12"/>
                      <a:pt x="2" y="12"/>
                    </a:cubicBezTo>
                    <a:cubicBezTo>
                      <a:pt x="3" y="11"/>
                      <a:pt x="3" y="10"/>
                      <a:pt x="4" y="9"/>
                    </a:cubicBezTo>
                    <a:cubicBezTo>
                      <a:pt x="4" y="10"/>
                      <a:pt x="4" y="10"/>
                      <a:pt x="4" y="10"/>
                    </a:cubicBezTo>
                    <a:cubicBezTo>
                      <a:pt x="5" y="3"/>
                      <a:pt x="12" y="5"/>
                      <a:pt x="15" y="2"/>
                    </a:cubicBezTo>
                    <a:close/>
                  </a:path>
                </a:pathLst>
              </a:custGeom>
              <a:solidFill>
                <a:srgbClr val="1F282D"/>
              </a:solidFill>
              <a:ln w="9525">
                <a:noFill/>
              </a:ln>
            </p:spPr>
            <p:txBody>
              <a:bodyPr/>
              <a:p>
                <a:endParaRPr lang="zh-CN" altLang="en-US"/>
              </a:p>
            </p:txBody>
          </p:sp>
          <p:sp>
            <p:nvSpPr>
              <p:cNvPr id="3110" name="Freeform 56"/>
              <p:cNvSpPr/>
              <p:nvPr userDrawn="1"/>
            </p:nvSpPr>
            <p:spPr>
              <a:xfrm>
                <a:off x="1924" y="2290"/>
                <a:ext cx="82" cy="86"/>
              </a:xfrm>
              <a:custGeom>
                <a:avLst/>
                <a:gdLst/>
                <a:ahLst/>
                <a:cxnLst>
                  <a:cxn ang="0">
                    <a:pos x="39" y="30"/>
                  </a:cxn>
                  <a:cxn ang="0">
                    <a:pos x="41" y="31"/>
                  </a:cxn>
                  <a:cxn ang="0">
                    <a:pos x="45" y="33"/>
                  </a:cxn>
                  <a:cxn ang="0">
                    <a:pos x="45" y="34"/>
                  </a:cxn>
                  <a:cxn ang="0">
                    <a:pos x="47" y="36"/>
                  </a:cxn>
                  <a:cxn ang="0">
                    <a:pos x="47" y="36"/>
                  </a:cxn>
                  <a:cxn ang="0">
                    <a:pos x="50" y="39"/>
                  </a:cxn>
                  <a:cxn ang="0">
                    <a:pos x="50" y="39"/>
                  </a:cxn>
                  <a:cxn ang="0">
                    <a:pos x="54" y="43"/>
                  </a:cxn>
                  <a:cxn ang="0">
                    <a:pos x="55" y="45"/>
                  </a:cxn>
                  <a:cxn ang="0">
                    <a:pos x="57" y="48"/>
                  </a:cxn>
                  <a:cxn ang="0">
                    <a:pos x="57" y="48"/>
                  </a:cxn>
                  <a:cxn ang="0">
                    <a:pos x="63" y="58"/>
                  </a:cxn>
                  <a:cxn ang="0">
                    <a:pos x="63" y="58"/>
                  </a:cxn>
                  <a:cxn ang="0">
                    <a:pos x="66" y="61"/>
                  </a:cxn>
                  <a:cxn ang="0">
                    <a:pos x="66" y="61"/>
                  </a:cxn>
                  <a:cxn ang="0">
                    <a:pos x="75" y="66"/>
                  </a:cxn>
                  <a:cxn ang="0">
                    <a:pos x="80" y="82"/>
                  </a:cxn>
                  <a:cxn ang="0">
                    <a:pos x="77" y="84"/>
                  </a:cxn>
                  <a:cxn ang="0">
                    <a:pos x="50" y="53"/>
                  </a:cxn>
                  <a:cxn ang="0">
                    <a:pos x="9" y="13"/>
                  </a:cxn>
                  <a:cxn ang="0">
                    <a:pos x="0" y="4"/>
                  </a:cxn>
                  <a:cxn ang="0">
                    <a:pos x="2" y="0"/>
                  </a:cxn>
                  <a:cxn ang="0">
                    <a:pos x="4" y="0"/>
                  </a:cxn>
                  <a:cxn ang="0">
                    <a:pos x="4" y="0"/>
                  </a:cxn>
                  <a:cxn ang="0">
                    <a:pos x="8" y="3"/>
                  </a:cxn>
                  <a:cxn ang="0">
                    <a:pos x="8" y="3"/>
                  </a:cxn>
                  <a:cxn ang="0">
                    <a:pos x="10" y="4"/>
                  </a:cxn>
                  <a:cxn ang="0">
                    <a:pos x="10" y="4"/>
                  </a:cxn>
                  <a:cxn ang="0">
                    <a:pos x="13" y="8"/>
                  </a:cxn>
                  <a:cxn ang="0">
                    <a:pos x="13" y="8"/>
                  </a:cxn>
                  <a:cxn ang="0">
                    <a:pos x="17" y="10"/>
                  </a:cxn>
                  <a:cxn ang="0">
                    <a:pos x="17" y="9"/>
                  </a:cxn>
                  <a:cxn ang="0">
                    <a:pos x="20" y="12"/>
                  </a:cxn>
                  <a:cxn ang="0">
                    <a:pos x="20" y="12"/>
                  </a:cxn>
                  <a:cxn ang="0">
                    <a:pos x="23" y="16"/>
                  </a:cxn>
                  <a:cxn ang="0">
                    <a:pos x="23" y="16"/>
                  </a:cxn>
                  <a:cxn ang="0">
                    <a:pos x="30" y="22"/>
                  </a:cxn>
                  <a:cxn ang="0">
                    <a:pos x="30" y="23"/>
                  </a:cxn>
                  <a:cxn ang="0">
                    <a:pos x="32" y="24"/>
                  </a:cxn>
                  <a:cxn ang="0">
                    <a:pos x="32" y="24"/>
                  </a:cxn>
                  <a:cxn ang="0">
                    <a:pos x="35" y="26"/>
                  </a:cxn>
                  <a:cxn ang="0">
                    <a:pos x="35" y="26"/>
                  </a:cxn>
                  <a:cxn ang="0">
                    <a:pos x="39" y="30"/>
                  </a:cxn>
                </a:cxnLst>
                <a:pathLst>
                  <a:path w="71" h="74">
                    <a:moveTo>
                      <a:pt x="34" y="26"/>
                    </a:moveTo>
                    <a:cubicBezTo>
                      <a:pt x="34" y="26"/>
                      <a:pt x="35" y="26"/>
                      <a:pt x="36" y="27"/>
                    </a:cubicBezTo>
                    <a:cubicBezTo>
                      <a:pt x="36" y="28"/>
                      <a:pt x="37" y="29"/>
                      <a:pt x="39" y="29"/>
                    </a:cubicBezTo>
                    <a:cubicBezTo>
                      <a:pt x="39" y="30"/>
                      <a:pt x="39" y="30"/>
                      <a:pt x="39" y="30"/>
                    </a:cubicBezTo>
                    <a:cubicBezTo>
                      <a:pt x="40" y="30"/>
                      <a:pt x="40" y="31"/>
                      <a:pt x="41" y="31"/>
                    </a:cubicBezTo>
                    <a:cubicBezTo>
                      <a:pt x="41" y="31"/>
                      <a:pt x="41" y="31"/>
                      <a:pt x="41" y="31"/>
                    </a:cubicBezTo>
                    <a:cubicBezTo>
                      <a:pt x="43" y="31"/>
                      <a:pt x="43" y="33"/>
                      <a:pt x="44" y="34"/>
                    </a:cubicBezTo>
                    <a:cubicBezTo>
                      <a:pt x="44" y="34"/>
                      <a:pt x="44" y="34"/>
                      <a:pt x="44" y="34"/>
                    </a:cubicBezTo>
                    <a:cubicBezTo>
                      <a:pt x="45" y="35"/>
                      <a:pt x="46" y="36"/>
                      <a:pt x="47" y="37"/>
                    </a:cubicBezTo>
                    <a:cubicBezTo>
                      <a:pt x="47" y="38"/>
                      <a:pt x="47" y="38"/>
                      <a:pt x="48" y="39"/>
                    </a:cubicBezTo>
                    <a:cubicBezTo>
                      <a:pt x="49" y="39"/>
                      <a:pt x="49" y="41"/>
                      <a:pt x="50" y="42"/>
                    </a:cubicBezTo>
                    <a:cubicBezTo>
                      <a:pt x="50" y="42"/>
                      <a:pt x="50" y="42"/>
                      <a:pt x="50" y="42"/>
                    </a:cubicBezTo>
                    <a:cubicBezTo>
                      <a:pt x="53" y="43"/>
                      <a:pt x="52" y="48"/>
                      <a:pt x="55" y="50"/>
                    </a:cubicBezTo>
                    <a:cubicBezTo>
                      <a:pt x="55" y="50"/>
                      <a:pt x="55" y="50"/>
                      <a:pt x="55" y="50"/>
                    </a:cubicBezTo>
                    <a:cubicBezTo>
                      <a:pt x="56" y="50"/>
                      <a:pt x="56" y="52"/>
                      <a:pt x="58" y="53"/>
                    </a:cubicBezTo>
                    <a:cubicBezTo>
                      <a:pt x="58" y="53"/>
                      <a:pt x="58" y="53"/>
                      <a:pt x="58" y="53"/>
                    </a:cubicBezTo>
                    <a:cubicBezTo>
                      <a:pt x="60" y="55"/>
                      <a:pt x="63" y="55"/>
                      <a:pt x="65" y="57"/>
                    </a:cubicBezTo>
                    <a:cubicBezTo>
                      <a:pt x="68" y="61"/>
                      <a:pt x="71" y="66"/>
                      <a:pt x="70" y="71"/>
                    </a:cubicBezTo>
                    <a:cubicBezTo>
                      <a:pt x="70" y="73"/>
                      <a:pt x="69" y="74"/>
                      <a:pt x="67" y="73"/>
                    </a:cubicBezTo>
                    <a:cubicBezTo>
                      <a:pt x="58" y="65"/>
                      <a:pt x="50" y="57"/>
                      <a:pt x="44" y="46"/>
                    </a:cubicBezTo>
                    <a:cubicBezTo>
                      <a:pt x="34" y="32"/>
                      <a:pt x="20" y="24"/>
                      <a:pt x="8" y="12"/>
                    </a:cubicBezTo>
                    <a:cubicBezTo>
                      <a:pt x="6" y="9"/>
                      <a:pt x="2" y="8"/>
                      <a:pt x="0" y="4"/>
                    </a:cubicBezTo>
                    <a:cubicBezTo>
                      <a:pt x="0" y="2"/>
                      <a:pt x="0" y="1"/>
                      <a:pt x="2" y="0"/>
                    </a:cubicBezTo>
                    <a:cubicBezTo>
                      <a:pt x="3" y="0"/>
                      <a:pt x="3" y="0"/>
                      <a:pt x="4" y="0"/>
                    </a:cubicBezTo>
                    <a:cubicBezTo>
                      <a:pt x="4" y="0"/>
                      <a:pt x="4" y="0"/>
                      <a:pt x="4" y="0"/>
                    </a:cubicBezTo>
                    <a:cubicBezTo>
                      <a:pt x="6" y="1"/>
                      <a:pt x="6" y="2"/>
                      <a:pt x="7" y="3"/>
                    </a:cubicBezTo>
                    <a:cubicBezTo>
                      <a:pt x="7" y="3"/>
                      <a:pt x="7" y="3"/>
                      <a:pt x="7" y="3"/>
                    </a:cubicBezTo>
                    <a:cubicBezTo>
                      <a:pt x="8" y="4"/>
                      <a:pt x="9" y="4"/>
                      <a:pt x="9" y="4"/>
                    </a:cubicBezTo>
                    <a:cubicBezTo>
                      <a:pt x="9" y="4"/>
                      <a:pt x="9" y="4"/>
                      <a:pt x="9" y="4"/>
                    </a:cubicBezTo>
                    <a:cubicBezTo>
                      <a:pt x="11" y="5"/>
                      <a:pt x="11" y="7"/>
                      <a:pt x="12" y="7"/>
                    </a:cubicBezTo>
                    <a:cubicBezTo>
                      <a:pt x="12" y="7"/>
                      <a:pt x="12" y="7"/>
                      <a:pt x="12" y="7"/>
                    </a:cubicBezTo>
                    <a:cubicBezTo>
                      <a:pt x="13" y="8"/>
                      <a:pt x="14" y="8"/>
                      <a:pt x="15" y="9"/>
                    </a:cubicBezTo>
                    <a:cubicBezTo>
                      <a:pt x="15" y="8"/>
                      <a:pt x="15" y="8"/>
                      <a:pt x="15" y="8"/>
                    </a:cubicBezTo>
                    <a:cubicBezTo>
                      <a:pt x="16" y="9"/>
                      <a:pt x="16" y="11"/>
                      <a:pt x="18" y="11"/>
                    </a:cubicBezTo>
                    <a:cubicBezTo>
                      <a:pt x="18" y="11"/>
                      <a:pt x="18" y="11"/>
                      <a:pt x="18" y="11"/>
                    </a:cubicBezTo>
                    <a:cubicBezTo>
                      <a:pt x="19" y="12"/>
                      <a:pt x="19" y="14"/>
                      <a:pt x="20" y="14"/>
                    </a:cubicBezTo>
                    <a:cubicBezTo>
                      <a:pt x="20" y="14"/>
                      <a:pt x="20" y="14"/>
                      <a:pt x="20" y="14"/>
                    </a:cubicBezTo>
                    <a:cubicBezTo>
                      <a:pt x="23" y="15"/>
                      <a:pt x="24" y="17"/>
                      <a:pt x="26" y="19"/>
                    </a:cubicBezTo>
                    <a:cubicBezTo>
                      <a:pt x="26" y="19"/>
                      <a:pt x="26" y="20"/>
                      <a:pt x="26" y="20"/>
                    </a:cubicBezTo>
                    <a:cubicBezTo>
                      <a:pt x="27" y="21"/>
                      <a:pt x="28" y="21"/>
                      <a:pt x="28" y="21"/>
                    </a:cubicBezTo>
                    <a:cubicBezTo>
                      <a:pt x="28" y="21"/>
                      <a:pt x="28" y="21"/>
                      <a:pt x="28" y="21"/>
                    </a:cubicBezTo>
                    <a:cubicBezTo>
                      <a:pt x="29" y="22"/>
                      <a:pt x="30" y="22"/>
                      <a:pt x="31" y="23"/>
                    </a:cubicBezTo>
                    <a:cubicBezTo>
                      <a:pt x="31" y="23"/>
                      <a:pt x="31" y="23"/>
                      <a:pt x="31" y="23"/>
                    </a:cubicBezTo>
                    <a:cubicBezTo>
                      <a:pt x="31" y="24"/>
                      <a:pt x="32" y="25"/>
                      <a:pt x="34" y="26"/>
                    </a:cubicBezTo>
                    <a:close/>
                  </a:path>
                </a:pathLst>
              </a:custGeom>
              <a:solidFill>
                <a:srgbClr val="BDB5B7"/>
              </a:solidFill>
              <a:ln w="9525">
                <a:noFill/>
              </a:ln>
            </p:spPr>
            <p:txBody>
              <a:bodyPr/>
              <a:p>
                <a:endParaRPr lang="zh-CN" altLang="en-US"/>
              </a:p>
            </p:txBody>
          </p:sp>
          <p:sp>
            <p:nvSpPr>
              <p:cNvPr id="3111" name="Freeform 57"/>
              <p:cNvSpPr/>
              <p:nvPr userDrawn="1"/>
            </p:nvSpPr>
            <p:spPr>
              <a:xfrm>
                <a:off x="2056" y="2357"/>
                <a:ext cx="30" cy="37"/>
              </a:xfrm>
              <a:custGeom>
                <a:avLst/>
                <a:gdLst/>
                <a:ahLst/>
                <a:cxnLst>
                  <a:cxn ang="0">
                    <a:pos x="23" y="1"/>
                  </a:cxn>
                  <a:cxn ang="0">
                    <a:pos x="24" y="5"/>
                  </a:cxn>
                  <a:cxn ang="0">
                    <a:pos x="24" y="10"/>
                  </a:cxn>
                  <a:cxn ang="0">
                    <a:pos x="26" y="23"/>
                  </a:cxn>
                  <a:cxn ang="0">
                    <a:pos x="27" y="33"/>
                  </a:cxn>
                  <a:cxn ang="0">
                    <a:pos x="20" y="35"/>
                  </a:cxn>
                  <a:cxn ang="0">
                    <a:pos x="1" y="28"/>
                  </a:cxn>
                  <a:cxn ang="0">
                    <a:pos x="1" y="20"/>
                  </a:cxn>
                  <a:cxn ang="0">
                    <a:pos x="20" y="0"/>
                  </a:cxn>
                  <a:cxn ang="0">
                    <a:pos x="23" y="1"/>
                  </a:cxn>
                </a:cxnLst>
                <a:pathLst>
                  <a:path w="26" h="32">
                    <a:moveTo>
                      <a:pt x="20" y="1"/>
                    </a:moveTo>
                    <a:cubicBezTo>
                      <a:pt x="20" y="3"/>
                      <a:pt x="20" y="4"/>
                      <a:pt x="21" y="5"/>
                    </a:cubicBezTo>
                    <a:cubicBezTo>
                      <a:pt x="22" y="6"/>
                      <a:pt x="22" y="8"/>
                      <a:pt x="21" y="9"/>
                    </a:cubicBezTo>
                    <a:cubicBezTo>
                      <a:pt x="18" y="13"/>
                      <a:pt x="19" y="16"/>
                      <a:pt x="23" y="20"/>
                    </a:cubicBezTo>
                    <a:cubicBezTo>
                      <a:pt x="25" y="22"/>
                      <a:pt x="26" y="26"/>
                      <a:pt x="24" y="29"/>
                    </a:cubicBezTo>
                    <a:cubicBezTo>
                      <a:pt x="23" y="31"/>
                      <a:pt x="20" y="31"/>
                      <a:pt x="18" y="31"/>
                    </a:cubicBezTo>
                    <a:cubicBezTo>
                      <a:pt x="12" y="29"/>
                      <a:pt x="5" y="32"/>
                      <a:pt x="1" y="25"/>
                    </a:cubicBezTo>
                    <a:cubicBezTo>
                      <a:pt x="0" y="23"/>
                      <a:pt x="0" y="21"/>
                      <a:pt x="1" y="18"/>
                    </a:cubicBezTo>
                    <a:cubicBezTo>
                      <a:pt x="10" y="15"/>
                      <a:pt x="13" y="6"/>
                      <a:pt x="18" y="0"/>
                    </a:cubicBezTo>
                    <a:cubicBezTo>
                      <a:pt x="19" y="0"/>
                      <a:pt x="20" y="0"/>
                      <a:pt x="20" y="1"/>
                    </a:cubicBezTo>
                    <a:close/>
                  </a:path>
                </a:pathLst>
              </a:custGeom>
              <a:solidFill>
                <a:srgbClr val="E8ECEF"/>
              </a:solidFill>
              <a:ln w="9525">
                <a:noFill/>
              </a:ln>
            </p:spPr>
            <p:txBody>
              <a:bodyPr/>
              <a:p>
                <a:endParaRPr lang="zh-CN" altLang="en-US"/>
              </a:p>
            </p:txBody>
          </p:sp>
          <p:sp>
            <p:nvSpPr>
              <p:cNvPr id="3112" name="Freeform 58"/>
              <p:cNvSpPr/>
              <p:nvPr userDrawn="1"/>
            </p:nvSpPr>
            <p:spPr>
              <a:xfrm>
                <a:off x="2088" y="2386"/>
                <a:ext cx="22" cy="12"/>
              </a:xfrm>
              <a:custGeom>
                <a:avLst/>
                <a:gdLst/>
                <a:ahLst/>
                <a:cxnLst>
                  <a:cxn ang="0">
                    <a:pos x="0" y="6"/>
                  </a:cxn>
                  <a:cxn ang="0">
                    <a:pos x="8" y="1"/>
                  </a:cxn>
                  <a:cxn ang="0">
                    <a:pos x="8" y="1"/>
                  </a:cxn>
                  <a:cxn ang="0">
                    <a:pos x="10" y="2"/>
                  </a:cxn>
                  <a:cxn ang="0">
                    <a:pos x="18" y="0"/>
                  </a:cxn>
                  <a:cxn ang="0">
                    <a:pos x="22" y="1"/>
                  </a:cxn>
                  <a:cxn ang="0">
                    <a:pos x="22" y="1"/>
                  </a:cxn>
                  <a:cxn ang="0">
                    <a:pos x="18" y="3"/>
                  </a:cxn>
                  <a:cxn ang="0">
                    <a:pos x="16" y="7"/>
                  </a:cxn>
                  <a:cxn ang="0">
                    <a:pos x="0" y="6"/>
                  </a:cxn>
                </a:cxnLst>
                <a:pathLst>
                  <a:path w="19" h="10">
                    <a:moveTo>
                      <a:pt x="0" y="5"/>
                    </a:moveTo>
                    <a:cubicBezTo>
                      <a:pt x="3" y="3"/>
                      <a:pt x="5" y="2"/>
                      <a:pt x="7" y="1"/>
                    </a:cubicBezTo>
                    <a:cubicBezTo>
                      <a:pt x="7" y="1"/>
                      <a:pt x="7" y="1"/>
                      <a:pt x="7" y="1"/>
                    </a:cubicBezTo>
                    <a:cubicBezTo>
                      <a:pt x="8" y="1"/>
                      <a:pt x="8" y="1"/>
                      <a:pt x="9" y="2"/>
                    </a:cubicBezTo>
                    <a:cubicBezTo>
                      <a:pt x="12" y="1"/>
                      <a:pt x="14" y="0"/>
                      <a:pt x="16" y="0"/>
                    </a:cubicBezTo>
                    <a:cubicBezTo>
                      <a:pt x="17" y="0"/>
                      <a:pt x="18" y="0"/>
                      <a:pt x="19" y="1"/>
                    </a:cubicBezTo>
                    <a:cubicBezTo>
                      <a:pt x="19" y="1"/>
                      <a:pt x="19" y="1"/>
                      <a:pt x="19" y="1"/>
                    </a:cubicBezTo>
                    <a:cubicBezTo>
                      <a:pt x="18" y="2"/>
                      <a:pt x="17" y="3"/>
                      <a:pt x="16" y="3"/>
                    </a:cubicBezTo>
                    <a:cubicBezTo>
                      <a:pt x="14" y="3"/>
                      <a:pt x="14" y="4"/>
                      <a:pt x="14" y="6"/>
                    </a:cubicBezTo>
                    <a:cubicBezTo>
                      <a:pt x="9" y="10"/>
                      <a:pt x="5" y="10"/>
                      <a:pt x="0" y="5"/>
                    </a:cubicBezTo>
                    <a:close/>
                  </a:path>
                </a:pathLst>
              </a:custGeom>
              <a:solidFill>
                <a:srgbClr val="F4F3F5"/>
              </a:solidFill>
              <a:ln w="9525">
                <a:noFill/>
              </a:ln>
            </p:spPr>
            <p:txBody>
              <a:bodyPr/>
              <a:p>
                <a:endParaRPr lang="zh-CN" altLang="en-US"/>
              </a:p>
            </p:txBody>
          </p:sp>
          <p:sp>
            <p:nvSpPr>
              <p:cNvPr id="3113" name="Freeform 59"/>
              <p:cNvSpPr/>
              <p:nvPr userDrawn="1"/>
            </p:nvSpPr>
            <p:spPr>
              <a:xfrm>
                <a:off x="2080" y="2371"/>
                <a:ext cx="4" cy="4"/>
              </a:xfrm>
              <a:custGeom>
                <a:avLst/>
                <a:gdLst/>
                <a:ahLst/>
                <a:cxnLst>
                  <a:cxn ang="0">
                    <a:pos x="4" y="1"/>
                  </a:cxn>
                  <a:cxn ang="0">
                    <a:pos x="1" y="2"/>
                  </a:cxn>
                  <a:cxn ang="0">
                    <a:pos x="4" y="0"/>
                  </a:cxn>
                  <a:cxn ang="0">
                    <a:pos x="4" y="1"/>
                  </a:cxn>
                </a:cxnLst>
                <a:pathLst>
                  <a:path w="4" h="3">
                    <a:moveTo>
                      <a:pt x="4" y="1"/>
                    </a:moveTo>
                    <a:cubicBezTo>
                      <a:pt x="3" y="2"/>
                      <a:pt x="2" y="3"/>
                      <a:pt x="1" y="2"/>
                    </a:cubicBezTo>
                    <a:cubicBezTo>
                      <a:pt x="0" y="1"/>
                      <a:pt x="2" y="0"/>
                      <a:pt x="4" y="0"/>
                    </a:cubicBezTo>
                    <a:cubicBezTo>
                      <a:pt x="4" y="0"/>
                      <a:pt x="4" y="1"/>
                      <a:pt x="4" y="1"/>
                    </a:cubicBezTo>
                    <a:close/>
                  </a:path>
                </a:pathLst>
              </a:custGeom>
              <a:solidFill>
                <a:srgbClr val="E8ECEF"/>
              </a:solidFill>
              <a:ln w="9525">
                <a:noFill/>
              </a:ln>
            </p:spPr>
            <p:txBody>
              <a:bodyPr/>
              <a:p>
                <a:endParaRPr lang="zh-CN" altLang="en-US"/>
              </a:p>
            </p:txBody>
          </p:sp>
          <p:sp>
            <p:nvSpPr>
              <p:cNvPr id="3114" name="Freeform 60"/>
              <p:cNvSpPr/>
              <p:nvPr userDrawn="1"/>
            </p:nvSpPr>
            <p:spPr>
              <a:xfrm>
                <a:off x="1786" y="2350"/>
                <a:ext cx="45" cy="25"/>
              </a:xfrm>
              <a:custGeom>
                <a:avLst/>
                <a:gdLst/>
                <a:ahLst/>
                <a:cxnLst>
                  <a:cxn ang="0">
                    <a:pos x="0" y="25"/>
                  </a:cxn>
                  <a:cxn ang="0">
                    <a:pos x="0" y="22"/>
                  </a:cxn>
                  <a:cxn ang="0">
                    <a:pos x="2" y="21"/>
                  </a:cxn>
                  <a:cxn ang="0">
                    <a:pos x="4" y="17"/>
                  </a:cxn>
                  <a:cxn ang="0">
                    <a:pos x="4" y="17"/>
                  </a:cxn>
                  <a:cxn ang="0">
                    <a:pos x="6" y="15"/>
                  </a:cxn>
                  <a:cxn ang="0">
                    <a:pos x="6" y="15"/>
                  </a:cxn>
                  <a:cxn ang="0">
                    <a:pos x="10" y="7"/>
                  </a:cxn>
                  <a:cxn ang="0">
                    <a:pos x="10" y="7"/>
                  </a:cxn>
                  <a:cxn ang="0">
                    <a:pos x="35" y="1"/>
                  </a:cxn>
                  <a:cxn ang="0">
                    <a:pos x="35" y="1"/>
                  </a:cxn>
                  <a:cxn ang="0">
                    <a:pos x="42" y="1"/>
                  </a:cxn>
                  <a:cxn ang="0">
                    <a:pos x="43" y="1"/>
                  </a:cxn>
                  <a:cxn ang="0">
                    <a:pos x="45" y="2"/>
                  </a:cxn>
                  <a:cxn ang="0">
                    <a:pos x="45" y="3"/>
                  </a:cxn>
                  <a:cxn ang="0">
                    <a:pos x="28" y="15"/>
                  </a:cxn>
                  <a:cxn ang="0">
                    <a:pos x="2" y="25"/>
                  </a:cxn>
                  <a:cxn ang="0">
                    <a:pos x="0" y="25"/>
                  </a:cxn>
                </a:cxnLst>
                <a:pathLst>
                  <a:path w="39" h="21">
                    <a:moveTo>
                      <a:pt x="0" y="21"/>
                    </a:moveTo>
                    <a:cubicBezTo>
                      <a:pt x="0" y="20"/>
                      <a:pt x="0" y="19"/>
                      <a:pt x="0" y="19"/>
                    </a:cubicBezTo>
                    <a:cubicBezTo>
                      <a:pt x="1" y="19"/>
                      <a:pt x="1" y="18"/>
                      <a:pt x="2" y="18"/>
                    </a:cubicBezTo>
                    <a:cubicBezTo>
                      <a:pt x="2" y="17"/>
                      <a:pt x="4" y="17"/>
                      <a:pt x="4" y="15"/>
                    </a:cubicBezTo>
                    <a:cubicBezTo>
                      <a:pt x="4" y="15"/>
                      <a:pt x="4" y="15"/>
                      <a:pt x="4" y="15"/>
                    </a:cubicBezTo>
                    <a:cubicBezTo>
                      <a:pt x="5" y="15"/>
                      <a:pt x="5" y="14"/>
                      <a:pt x="6" y="13"/>
                    </a:cubicBezTo>
                    <a:cubicBezTo>
                      <a:pt x="6" y="13"/>
                      <a:pt x="6" y="13"/>
                      <a:pt x="6" y="13"/>
                    </a:cubicBezTo>
                    <a:cubicBezTo>
                      <a:pt x="6" y="10"/>
                      <a:pt x="7" y="8"/>
                      <a:pt x="9" y="6"/>
                    </a:cubicBezTo>
                    <a:cubicBezTo>
                      <a:pt x="9" y="6"/>
                      <a:pt x="9" y="6"/>
                      <a:pt x="9" y="6"/>
                    </a:cubicBezTo>
                    <a:cubicBezTo>
                      <a:pt x="16" y="1"/>
                      <a:pt x="23" y="1"/>
                      <a:pt x="31" y="1"/>
                    </a:cubicBezTo>
                    <a:cubicBezTo>
                      <a:pt x="31" y="1"/>
                      <a:pt x="31" y="1"/>
                      <a:pt x="31" y="1"/>
                    </a:cubicBezTo>
                    <a:cubicBezTo>
                      <a:pt x="33" y="2"/>
                      <a:pt x="35" y="0"/>
                      <a:pt x="37" y="1"/>
                    </a:cubicBezTo>
                    <a:cubicBezTo>
                      <a:pt x="37" y="1"/>
                      <a:pt x="38" y="1"/>
                      <a:pt x="38" y="1"/>
                    </a:cubicBezTo>
                    <a:cubicBezTo>
                      <a:pt x="39" y="1"/>
                      <a:pt x="39" y="1"/>
                      <a:pt x="39" y="2"/>
                    </a:cubicBezTo>
                    <a:cubicBezTo>
                      <a:pt x="39" y="2"/>
                      <a:pt x="39" y="3"/>
                      <a:pt x="39" y="3"/>
                    </a:cubicBezTo>
                    <a:cubicBezTo>
                      <a:pt x="36" y="9"/>
                      <a:pt x="33" y="12"/>
                      <a:pt x="25" y="13"/>
                    </a:cubicBezTo>
                    <a:cubicBezTo>
                      <a:pt x="17" y="13"/>
                      <a:pt x="10" y="21"/>
                      <a:pt x="2" y="21"/>
                    </a:cubicBezTo>
                    <a:cubicBezTo>
                      <a:pt x="1" y="21"/>
                      <a:pt x="1" y="21"/>
                      <a:pt x="0" y="21"/>
                    </a:cubicBezTo>
                    <a:close/>
                  </a:path>
                </a:pathLst>
              </a:custGeom>
              <a:solidFill>
                <a:srgbClr val="C0BCBC"/>
              </a:solidFill>
              <a:ln w="9525">
                <a:noFill/>
              </a:ln>
            </p:spPr>
            <p:txBody>
              <a:bodyPr/>
              <a:p>
                <a:endParaRPr lang="zh-CN" altLang="en-US"/>
              </a:p>
            </p:txBody>
          </p:sp>
          <p:sp>
            <p:nvSpPr>
              <p:cNvPr id="3115" name="Freeform 61"/>
              <p:cNvSpPr/>
              <p:nvPr userDrawn="1"/>
            </p:nvSpPr>
            <p:spPr>
              <a:xfrm>
                <a:off x="1749" y="2271"/>
                <a:ext cx="6" cy="4"/>
              </a:xfrm>
              <a:custGeom>
                <a:avLst/>
                <a:gdLst/>
                <a:ahLst/>
                <a:cxnLst>
                  <a:cxn ang="0">
                    <a:pos x="4" y="0"/>
                  </a:cxn>
                  <a:cxn ang="0">
                    <a:pos x="1" y="4"/>
                  </a:cxn>
                  <a:cxn ang="0">
                    <a:pos x="0" y="1"/>
                  </a:cxn>
                  <a:cxn ang="0">
                    <a:pos x="4" y="0"/>
                  </a:cxn>
                </a:cxnLst>
                <a:pathLst>
                  <a:path w="5" h="4">
                    <a:moveTo>
                      <a:pt x="4" y="0"/>
                    </a:moveTo>
                    <a:cubicBezTo>
                      <a:pt x="5" y="2"/>
                      <a:pt x="4" y="4"/>
                      <a:pt x="1" y="4"/>
                    </a:cubicBezTo>
                    <a:cubicBezTo>
                      <a:pt x="1" y="3"/>
                      <a:pt x="1" y="2"/>
                      <a:pt x="0" y="1"/>
                    </a:cubicBezTo>
                    <a:cubicBezTo>
                      <a:pt x="2" y="1"/>
                      <a:pt x="3" y="0"/>
                      <a:pt x="4" y="0"/>
                    </a:cubicBezTo>
                    <a:close/>
                  </a:path>
                </a:pathLst>
              </a:custGeom>
              <a:solidFill>
                <a:srgbClr val="EFDACE"/>
              </a:solidFill>
              <a:ln w="9525">
                <a:noFill/>
              </a:ln>
            </p:spPr>
            <p:txBody>
              <a:bodyPr/>
              <a:p>
                <a:endParaRPr lang="zh-CN" altLang="en-US"/>
              </a:p>
            </p:txBody>
          </p:sp>
          <p:sp>
            <p:nvSpPr>
              <p:cNvPr id="3116" name="Freeform 62"/>
              <p:cNvSpPr/>
              <p:nvPr userDrawn="1"/>
            </p:nvSpPr>
            <p:spPr>
              <a:xfrm>
                <a:off x="1763" y="2258"/>
                <a:ext cx="4" cy="5"/>
              </a:xfrm>
              <a:custGeom>
                <a:avLst/>
                <a:gdLst/>
                <a:ahLst/>
                <a:cxnLst>
                  <a:cxn ang="0">
                    <a:pos x="4" y="0"/>
                  </a:cxn>
                  <a:cxn ang="0">
                    <a:pos x="1" y="5"/>
                  </a:cxn>
                  <a:cxn ang="0">
                    <a:pos x="1" y="5"/>
                  </a:cxn>
                  <a:cxn ang="0">
                    <a:pos x="1" y="3"/>
                  </a:cxn>
                  <a:cxn ang="0">
                    <a:pos x="1" y="2"/>
                  </a:cxn>
                  <a:cxn ang="0">
                    <a:pos x="1" y="2"/>
                  </a:cxn>
                  <a:cxn ang="0">
                    <a:pos x="2" y="0"/>
                  </a:cxn>
                  <a:cxn ang="0">
                    <a:pos x="4" y="0"/>
                  </a:cxn>
                </a:cxnLst>
                <a:pathLst>
                  <a:path w="4" h="4">
                    <a:moveTo>
                      <a:pt x="4" y="0"/>
                    </a:moveTo>
                    <a:cubicBezTo>
                      <a:pt x="4" y="2"/>
                      <a:pt x="4" y="3"/>
                      <a:pt x="1" y="4"/>
                    </a:cubicBezTo>
                    <a:cubicBezTo>
                      <a:pt x="1" y="4"/>
                      <a:pt x="1" y="4"/>
                      <a:pt x="1" y="4"/>
                    </a:cubicBezTo>
                    <a:cubicBezTo>
                      <a:pt x="1" y="4"/>
                      <a:pt x="1" y="3"/>
                      <a:pt x="1" y="3"/>
                    </a:cubicBezTo>
                    <a:cubicBezTo>
                      <a:pt x="0" y="3"/>
                      <a:pt x="1" y="2"/>
                      <a:pt x="1" y="2"/>
                    </a:cubicBezTo>
                    <a:cubicBezTo>
                      <a:pt x="1" y="2"/>
                      <a:pt x="1" y="2"/>
                      <a:pt x="1" y="2"/>
                    </a:cubicBezTo>
                    <a:cubicBezTo>
                      <a:pt x="1" y="2"/>
                      <a:pt x="2" y="1"/>
                      <a:pt x="2" y="0"/>
                    </a:cubicBezTo>
                    <a:cubicBezTo>
                      <a:pt x="2" y="0"/>
                      <a:pt x="3" y="0"/>
                      <a:pt x="4" y="0"/>
                    </a:cubicBezTo>
                    <a:close/>
                  </a:path>
                </a:pathLst>
              </a:custGeom>
              <a:solidFill>
                <a:srgbClr val="E6D0BB"/>
              </a:solidFill>
              <a:ln w="9525">
                <a:noFill/>
              </a:ln>
            </p:spPr>
            <p:txBody>
              <a:bodyPr/>
              <a:p>
                <a:endParaRPr lang="zh-CN" altLang="en-US"/>
              </a:p>
            </p:txBody>
          </p:sp>
          <p:sp>
            <p:nvSpPr>
              <p:cNvPr id="3117" name="Freeform 63"/>
              <p:cNvSpPr/>
              <p:nvPr userDrawn="1"/>
            </p:nvSpPr>
            <p:spPr>
              <a:xfrm>
                <a:off x="2033" y="2409"/>
                <a:ext cx="78" cy="109"/>
              </a:xfrm>
              <a:custGeom>
                <a:avLst/>
                <a:gdLst/>
                <a:ahLst/>
                <a:cxnLst>
                  <a:cxn ang="0">
                    <a:pos x="49" y="89"/>
                  </a:cxn>
                  <a:cxn ang="0">
                    <a:pos x="45" y="85"/>
                  </a:cxn>
                  <a:cxn ang="0">
                    <a:pos x="40" y="78"/>
                  </a:cxn>
                  <a:cxn ang="0">
                    <a:pos x="28" y="67"/>
                  </a:cxn>
                  <a:cxn ang="0">
                    <a:pos x="6" y="27"/>
                  </a:cxn>
                  <a:cxn ang="0">
                    <a:pos x="0" y="22"/>
                  </a:cxn>
                  <a:cxn ang="0">
                    <a:pos x="9" y="1"/>
                  </a:cxn>
                  <a:cxn ang="0">
                    <a:pos x="14" y="2"/>
                  </a:cxn>
                  <a:cxn ang="0">
                    <a:pos x="20" y="5"/>
                  </a:cxn>
                  <a:cxn ang="0">
                    <a:pos x="22" y="6"/>
                  </a:cxn>
                  <a:cxn ang="0">
                    <a:pos x="24" y="9"/>
                  </a:cxn>
                  <a:cxn ang="0">
                    <a:pos x="45" y="28"/>
                  </a:cxn>
                  <a:cxn ang="0">
                    <a:pos x="50" y="34"/>
                  </a:cxn>
                  <a:cxn ang="0">
                    <a:pos x="49" y="39"/>
                  </a:cxn>
                  <a:cxn ang="0">
                    <a:pos x="40" y="38"/>
                  </a:cxn>
                  <a:cxn ang="0">
                    <a:pos x="37" y="35"/>
                  </a:cxn>
                  <a:cxn ang="0">
                    <a:pos x="26" y="25"/>
                  </a:cxn>
                  <a:cxn ang="0">
                    <a:pos x="32" y="33"/>
                  </a:cxn>
                  <a:cxn ang="0">
                    <a:pos x="30" y="42"/>
                  </a:cxn>
                  <a:cxn ang="0">
                    <a:pos x="27" y="42"/>
                  </a:cxn>
                  <a:cxn ang="0">
                    <a:pos x="20" y="38"/>
                  </a:cxn>
                  <a:cxn ang="0">
                    <a:pos x="28" y="42"/>
                  </a:cxn>
                  <a:cxn ang="0">
                    <a:pos x="36" y="48"/>
                  </a:cxn>
                  <a:cxn ang="0">
                    <a:pos x="44" y="51"/>
                  </a:cxn>
                  <a:cxn ang="0">
                    <a:pos x="53" y="61"/>
                  </a:cxn>
                  <a:cxn ang="0">
                    <a:pos x="68" y="76"/>
                  </a:cxn>
                  <a:cxn ang="0">
                    <a:pos x="75" y="86"/>
                  </a:cxn>
                  <a:cxn ang="0">
                    <a:pos x="73" y="96"/>
                  </a:cxn>
                  <a:cxn ang="0">
                    <a:pos x="66" y="109"/>
                  </a:cxn>
                  <a:cxn ang="0">
                    <a:pos x="64" y="104"/>
                  </a:cxn>
                  <a:cxn ang="0">
                    <a:pos x="58" y="97"/>
                  </a:cxn>
                  <a:cxn ang="0">
                    <a:pos x="51" y="90"/>
                  </a:cxn>
                  <a:cxn ang="0">
                    <a:pos x="49" y="89"/>
                  </a:cxn>
                </a:cxnLst>
                <a:pathLst>
                  <a:path w="68" h="94">
                    <a:moveTo>
                      <a:pt x="43" y="77"/>
                    </a:moveTo>
                    <a:cubicBezTo>
                      <a:pt x="43" y="76"/>
                      <a:pt x="42" y="74"/>
                      <a:pt x="40" y="74"/>
                    </a:cubicBezTo>
                    <a:cubicBezTo>
                      <a:pt x="39" y="72"/>
                      <a:pt x="37" y="69"/>
                      <a:pt x="35" y="68"/>
                    </a:cubicBezTo>
                    <a:cubicBezTo>
                      <a:pt x="32" y="64"/>
                      <a:pt x="29" y="61"/>
                      <a:pt x="25" y="58"/>
                    </a:cubicBezTo>
                    <a:cubicBezTo>
                      <a:pt x="20" y="46"/>
                      <a:pt x="11" y="36"/>
                      <a:pt x="6" y="24"/>
                    </a:cubicBezTo>
                    <a:cubicBezTo>
                      <a:pt x="5" y="22"/>
                      <a:pt x="3" y="20"/>
                      <a:pt x="0" y="19"/>
                    </a:cubicBezTo>
                    <a:cubicBezTo>
                      <a:pt x="0" y="12"/>
                      <a:pt x="5" y="7"/>
                      <a:pt x="8" y="1"/>
                    </a:cubicBezTo>
                    <a:cubicBezTo>
                      <a:pt x="10" y="0"/>
                      <a:pt x="11" y="1"/>
                      <a:pt x="13" y="2"/>
                    </a:cubicBezTo>
                    <a:cubicBezTo>
                      <a:pt x="14" y="3"/>
                      <a:pt x="16" y="4"/>
                      <a:pt x="18" y="5"/>
                    </a:cubicBezTo>
                    <a:cubicBezTo>
                      <a:pt x="18" y="5"/>
                      <a:pt x="19" y="6"/>
                      <a:pt x="20" y="6"/>
                    </a:cubicBezTo>
                    <a:cubicBezTo>
                      <a:pt x="20" y="7"/>
                      <a:pt x="21" y="8"/>
                      <a:pt x="21" y="8"/>
                    </a:cubicBezTo>
                    <a:cubicBezTo>
                      <a:pt x="26" y="15"/>
                      <a:pt x="35" y="18"/>
                      <a:pt x="40" y="25"/>
                    </a:cubicBezTo>
                    <a:cubicBezTo>
                      <a:pt x="41" y="27"/>
                      <a:pt x="43" y="28"/>
                      <a:pt x="44" y="30"/>
                    </a:cubicBezTo>
                    <a:cubicBezTo>
                      <a:pt x="44" y="32"/>
                      <a:pt x="44" y="33"/>
                      <a:pt x="43" y="34"/>
                    </a:cubicBezTo>
                    <a:cubicBezTo>
                      <a:pt x="40" y="36"/>
                      <a:pt x="37" y="34"/>
                      <a:pt x="35" y="33"/>
                    </a:cubicBezTo>
                    <a:cubicBezTo>
                      <a:pt x="34" y="32"/>
                      <a:pt x="34" y="32"/>
                      <a:pt x="33" y="31"/>
                    </a:cubicBezTo>
                    <a:cubicBezTo>
                      <a:pt x="29" y="30"/>
                      <a:pt x="28" y="24"/>
                      <a:pt x="23" y="22"/>
                    </a:cubicBezTo>
                    <a:cubicBezTo>
                      <a:pt x="25" y="25"/>
                      <a:pt x="26" y="27"/>
                      <a:pt x="28" y="29"/>
                    </a:cubicBezTo>
                    <a:cubicBezTo>
                      <a:pt x="33" y="32"/>
                      <a:pt x="30" y="35"/>
                      <a:pt x="27" y="37"/>
                    </a:cubicBezTo>
                    <a:cubicBezTo>
                      <a:pt x="26" y="37"/>
                      <a:pt x="25" y="37"/>
                      <a:pt x="24" y="37"/>
                    </a:cubicBezTo>
                    <a:cubicBezTo>
                      <a:pt x="22" y="35"/>
                      <a:pt x="21" y="33"/>
                      <a:pt x="18" y="33"/>
                    </a:cubicBezTo>
                    <a:cubicBezTo>
                      <a:pt x="21" y="34"/>
                      <a:pt x="23" y="36"/>
                      <a:pt x="25" y="37"/>
                    </a:cubicBezTo>
                    <a:cubicBezTo>
                      <a:pt x="28" y="37"/>
                      <a:pt x="29" y="40"/>
                      <a:pt x="32" y="42"/>
                    </a:cubicBezTo>
                    <a:cubicBezTo>
                      <a:pt x="34" y="43"/>
                      <a:pt x="36" y="46"/>
                      <a:pt x="39" y="44"/>
                    </a:cubicBezTo>
                    <a:cubicBezTo>
                      <a:pt x="46" y="44"/>
                      <a:pt x="43" y="51"/>
                      <a:pt x="47" y="53"/>
                    </a:cubicBezTo>
                    <a:cubicBezTo>
                      <a:pt x="50" y="58"/>
                      <a:pt x="55" y="62"/>
                      <a:pt x="60" y="66"/>
                    </a:cubicBezTo>
                    <a:cubicBezTo>
                      <a:pt x="63" y="68"/>
                      <a:pt x="66" y="71"/>
                      <a:pt x="66" y="75"/>
                    </a:cubicBezTo>
                    <a:cubicBezTo>
                      <a:pt x="65" y="77"/>
                      <a:pt x="63" y="80"/>
                      <a:pt x="64" y="83"/>
                    </a:cubicBezTo>
                    <a:cubicBezTo>
                      <a:pt x="68" y="90"/>
                      <a:pt x="63" y="92"/>
                      <a:pt x="58" y="94"/>
                    </a:cubicBezTo>
                    <a:cubicBezTo>
                      <a:pt x="56" y="93"/>
                      <a:pt x="56" y="92"/>
                      <a:pt x="56" y="90"/>
                    </a:cubicBezTo>
                    <a:cubicBezTo>
                      <a:pt x="56" y="87"/>
                      <a:pt x="56" y="84"/>
                      <a:pt x="51" y="84"/>
                    </a:cubicBezTo>
                    <a:cubicBezTo>
                      <a:pt x="48" y="84"/>
                      <a:pt x="50" y="78"/>
                      <a:pt x="45" y="78"/>
                    </a:cubicBezTo>
                    <a:cubicBezTo>
                      <a:pt x="45" y="78"/>
                      <a:pt x="44" y="77"/>
                      <a:pt x="43" y="77"/>
                    </a:cubicBezTo>
                    <a:close/>
                  </a:path>
                </a:pathLst>
              </a:custGeom>
              <a:solidFill>
                <a:srgbClr val="BEB9B9"/>
              </a:solidFill>
              <a:ln w="9525">
                <a:noFill/>
              </a:ln>
            </p:spPr>
            <p:txBody>
              <a:bodyPr/>
              <a:p>
                <a:endParaRPr lang="zh-CN" altLang="en-US"/>
              </a:p>
            </p:txBody>
          </p:sp>
          <p:sp>
            <p:nvSpPr>
              <p:cNvPr id="3118" name="Freeform 64"/>
              <p:cNvSpPr/>
              <p:nvPr userDrawn="1"/>
            </p:nvSpPr>
            <p:spPr>
              <a:xfrm>
                <a:off x="2132" y="2489"/>
                <a:ext cx="49" cy="52"/>
              </a:xfrm>
              <a:custGeom>
                <a:avLst/>
                <a:gdLst/>
                <a:ahLst/>
                <a:cxnLst>
                  <a:cxn ang="0">
                    <a:pos x="7" y="38"/>
                  </a:cxn>
                  <a:cxn ang="0">
                    <a:pos x="12" y="11"/>
                  </a:cxn>
                  <a:cxn ang="0">
                    <a:pos x="5" y="11"/>
                  </a:cxn>
                  <a:cxn ang="0">
                    <a:pos x="1" y="12"/>
                  </a:cxn>
                  <a:cxn ang="0">
                    <a:pos x="1" y="6"/>
                  </a:cxn>
                  <a:cxn ang="0">
                    <a:pos x="7" y="0"/>
                  </a:cxn>
                  <a:cxn ang="0">
                    <a:pos x="27" y="15"/>
                  </a:cxn>
                  <a:cxn ang="0">
                    <a:pos x="31" y="24"/>
                  </a:cxn>
                  <a:cxn ang="0">
                    <a:pos x="41" y="30"/>
                  </a:cxn>
                  <a:cxn ang="0">
                    <a:pos x="46" y="39"/>
                  </a:cxn>
                  <a:cxn ang="0">
                    <a:pos x="39" y="52"/>
                  </a:cxn>
                  <a:cxn ang="0">
                    <a:pos x="27" y="32"/>
                  </a:cxn>
                  <a:cxn ang="0">
                    <a:pos x="18" y="41"/>
                  </a:cxn>
                  <a:cxn ang="0">
                    <a:pos x="9" y="39"/>
                  </a:cxn>
                  <a:cxn ang="0">
                    <a:pos x="7" y="38"/>
                  </a:cxn>
                </a:cxnLst>
                <a:pathLst>
                  <a:path w="43" h="45">
                    <a:moveTo>
                      <a:pt x="7" y="33"/>
                    </a:moveTo>
                    <a:cubicBezTo>
                      <a:pt x="1" y="24"/>
                      <a:pt x="7" y="18"/>
                      <a:pt x="11" y="10"/>
                    </a:cubicBezTo>
                    <a:cubicBezTo>
                      <a:pt x="9" y="8"/>
                      <a:pt x="7" y="9"/>
                      <a:pt x="5" y="10"/>
                    </a:cubicBezTo>
                    <a:cubicBezTo>
                      <a:pt x="4" y="10"/>
                      <a:pt x="3" y="14"/>
                      <a:pt x="1" y="11"/>
                    </a:cubicBezTo>
                    <a:cubicBezTo>
                      <a:pt x="0" y="10"/>
                      <a:pt x="1" y="8"/>
                      <a:pt x="1" y="6"/>
                    </a:cubicBezTo>
                    <a:cubicBezTo>
                      <a:pt x="3" y="4"/>
                      <a:pt x="4" y="2"/>
                      <a:pt x="7" y="0"/>
                    </a:cubicBezTo>
                    <a:cubicBezTo>
                      <a:pt x="13" y="4"/>
                      <a:pt x="16" y="11"/>
                      <a:pt x="24" y="13"/>
                    </a:cubicBezTo>
                    <a:cubicBezTo>
                      <a:pt x="28" y="14"/>
                      <a:pt x="24" y="20"/>
                      <a:pt x="28" y="21"/>
                    </a:cubicBezTo>
                    <a:cubicBezTo>
                      <a:pt x="31" y="22"/>
                      <a:pt x="34" y="23"/>
                      <a:pt x="36" y="26"/>
                    </a:cubicBezTo>
                    <a:cubicBezTo>
                      <a:pt x="38" y="29"/>
                      <a:pt x="39" y="31"/>
                      <a:pt x="41" y="34"/>
                    </a:cubicBezTo>
                    <a:cubicBezTo>
                      <a:pt x="43" y="39"/>
                      <a:pt x="41" y="44"/>
                      <a:pt x="35" y="45"/>
                    </a:cubicBezTo>
                    <a:cubicBezTo>
                      <a:pt x="29" y="41"/>
                      <a:pt x="21" y="39"/>
                      <a:pt x="24" y="28"/>
                    </a:cubicBezTo>
                    <a:cubicBezTo>
                      <a:pt x="21" y="32"/>
                      <a:pt x="18" y="34"/>
                      <a:pt x="16" y="36"/>
                    </a:cubicBezTo>
                    <a:cubicBezTo>
                      <a:pt x="12" y="38"/>
                      <a:pt x="10" y="36"/>
                      <a:pt x="8" y="34"/>
                    </a:cubicBezTo>
                    <a:cubicBezTo>
                      <a:pt x="8" y="33"/>
                      <a:pt x="8" y="33"/>
                      <a:pt x="7" y="33"/>
                    </a:cubicBezTo>
                    <a:close/>
                  </a:path>
                </a:pathLst>
              </a:custGeom>
              <a:solidFill>
                <a:srgbClr val="D9D7D7"/>
              </a:solidFill>
              <a:ln w="9525">
                <a:noFill/>
              </a:ln>
            </p:spPr>
            <p:txBody>
              <a:bodyPr/>
              <a:p>
                <a:endParaRPr lang="zh-CN" altLang="en-US"/>
              </a:p>
            </p:txBody>
          </p:sp>
          <p:sp>
            <p:nvSpPr>
              <p:cNvPr id="3119" name="Freeform 65"/>
              <p:cNvSpPr/>
              <p:nvPr userDrawn="1"/>
            </p:nvSpPr>
            <p:spPr>
              <a:xfrm>
                <a:off x="2102" y="2517"/>
                <a:ext cx="53" cy="27"/>
              </a:xfrm>
              <a:custGeom>
                <a:avLst/>
                <a:gdLst/>
                <a:ahLst/>
                <a:cxnLst>
                  <a:cxn ang="0">
                    <a:pos x="5" y="13"/>
                  </a:cxn>
                  <a:cxn ang="0">
                    <a:pos x="4" y="13"/>
                  </a:cxn>
                  <a:cxn ang="0">
                    <a:pos x="1" y="10"/>
                  </a:cxn>
                  <a:cxn ang="0">
                    <a:pos x="0" y="9"/>
                  </a:cxn>
                  <a:cxn ang="0">
                    <a:pos x="18" y="2"/>
                  </a:cxn>
                  <a:cxn ang="0">
                    <a:pos x="26" y="2"/>
                  </a:cxn>
                  <a:cxn ang="0">
                    <a:pos x="38" y="10"/>
                  </a:cxn>
                  <a:cxn ang="0">
                    <a:pos x="38" y="10"/>
                  </a:cxn>
                  <a:cxn ang="0">
                    <a:pos x="51" y="23"/>
                  </a:cxn>
                  <a:cxn ang="0">
                    <a:pos x="53" y="27"/>
                  </a:cxn>
                  <a:cxn ang="0">
                    <a:pos x="46" y="22"/>
                  </a:cxn>
                  <a:cxn ang="0">
                    <a:pos x="41" y="23"/>
                  </a:cxn>
                  <a:cxn ang="0">
                    <a:pos x="36" y="25"/>
                  </a:cxn>
                  <a:cxn ang="0">
                    <a:pos x="38" y="19"/>
                  </a:cxn>
                  <a:cxn ang="0">
                    <a:pos x="36" y="19"/>
                  </a:cxn>
                  <a:cxn ang="0">
                    <a:pos x="24" y="13"/>
                  </a:cxn>
                  <a:cxn ang="0">
                    <a:pos x="5" y="13"/>
                  </a:cxn>
                </a:cxnLst>
                <a:pathLst>
                  <a:path w="46" h="24">
                    <a:moveTo>
                      <a:pt x="5" y="12"/>
                    </a:moveTo>
                    <a:cubicBezTo>
                      <a:pt x="5" y="12"/>
                      <a:pt x="4" y="12"/>
                      <a:pt x="4" y="12"/>
                    </a:cubicBezTo>
                    <a:cubicBezTo>
                      <a:pt x="3" y="11"/>
                      <a:pt x="2" y="10"/>
                      <a:pt x="1" y="9"/>
                    </a:cubicBezTo>
                    <a:cubicBezTo>
                      <a:pt x="1" y="9"/>
                      <a:pt x="0" y="8"/>
                      <a:pt x="0" y="8"/>
                    </a:cubicBezTo>
                    <a:cubicBezTo>
                      <a:pt x="7" y="8"/>
                      <a:pt x="8" y="8"/>
                      <a:pt x="16" y="2"/>
                    </a:cubicBezTo>
                    <a:cubicBezTo>
                      <a:pt x="18" y="0"/>
                      <a:pt x="20" y="0"/>
                      <a:pt x="23" y="2"/>
                    </a:cubicBezTo>
                    <a:cubicBezTo>
                      <a:pt x="26" y="4"/>
                      <a:pt x="30" y="6"/>
                      <a:pt x="33" y="9"/>
                    </a:cubicBezTo>
                    <a:cubicBezTo>
                      <a:pt x="33" y="9"/>
                      <a:pt x="33" y="9"/>
                      <a:pt x="33" y="9"/>
                    </a:cubicBezTo>
                    <a:cubicBezTo>
                      <a:pt x="36" y="14"/>
                      <a:pt x="45" y="13"/>
                      <a:pt x="45" y="21"/>
                    </a:cubicBezTo>
                    <a:cubicBezTo>
                      <a:pt x="45" y="22"/>
                      <a:pt x="46" y="23"/>
                      <a:pt x="46" y="24"/>
                    </a:cubicBezTo>
                    <a:cubicBezTo>
                      <a:pt x="44" y="23"/>
                      <a:pt x="42" y="21"/>
                      <a:pt x="40" y="20"/>
                    </a:cubicBezTo>
                    <a:cubicBezTo>
                      <a:pt x="38" y="19"/>
                      <a:pt x="37" y="19"/>
                      <a:pt x="36" y="21"/>
                    </a:cubicBezTo>
                    <a:cubicBezTo>
                      <a:pt x="35" y="23"/>
                      <a:pt x="34" y="24"/>
                      <a:pt x="32" y="23"/>
                    </a:cubicBezTo>
                    <a:cubicBezTo>
                      <a:pt x="29" y="21"/>
                      <a:pt x="33" y="19"/>
                      <a:pt x="33" y="17"/>
                    </a:cubicBezTo>
                    <a:cubicBezTo>
                      <a:pt x="33" y="17"/>
                      <a:pt x="32" y="17"/>
                      <a:pt x="32" y="17"/>
                    </a:cubicBezTo>
                    <a:cubicBezTo>
                      <a:pt x="29" y="15"/>
                      <a:pt x="22" y="19"/>
                      <a:pt x="21" y="12"/>
                    </a:cubicBezTo>
                    <a:cubicBezTo>
                      <a:pt x="16" y="12"/>
                      <a:pt x="11" y="7"/>
                      <a:pt x="5" y="12"/>
                    </a:cubicBezTo>
                    <a:close/>
                  </a:path>
                </a:pathLst>
              </a:custGeom>
              <a:solidFill>
                <a:srgbClr val="E1E0E1"/>
              </a:solidFill>
              <a:ln w="9525">
                <a:noFill/>
              </a:ln>
            </p:spPr>
            <p:txBody>
              <a:bodyPr/>
              <a:p>
                <a:endParaRPr lang="zh-CN" altLang="en-US"/>
              </a:p>
            </p:txBody>
          </p:sp>
          <p:sp>
            <p:nvSpPr>
              <p:cNvPr id="3120" name="Freeform 66"/>
              <p:cNvSpPr/>
              <p:nvPr userDrawn="1"/>
            </p:nvSpPr>
            <p:spPr>
              <a:xfrm>
                <a:off x="2112" y="2455"/>
                <a:ext cx="59" cy="49"/>
              </a:xfrm>
              <a:custGeom>
                <a:avLst/>
                <a:gdLst/>
                <a:ahLst/>
                <a:cxnLst>
                  <a:cxn ang="0">
                    <a:pos x="50" y="37"/>
                  </a:cxn>
                  <a:cxn ang="0">
                    <a:pos x="53" y="39"/>
                  </a:cxn>
                  <a:cxn ang="0">
                    <a:pos x="59" y="49"/>
                  </a:cxn>
                  <a:cxn ang="0">
                    <a:pos x="52" y="46"/>
                  </a:cxn>
                  <a:cxn ang="0">
                    <a:pos x="25" y="26"/>
                  </a:cxn>
                  <a:cxn ang="0">
                    <a:pos x="21" y="21"/>
                  </a:cxn>
                  <a:cxn ang="0">
                    <a:pos x="4" y="11"/>
                  </a:cxn>
                  <a:cxn ang="0">
                    <a:pos x="3" y="11"/>
                  </a:cxn>
                  <a:cxn ang="0">
                    <a:pos x="1" y="9"/>
                  </a:cxn>
                  <a:cxn ang="0">
                    <a:pos x="0" y="5"/>
                  </a:cxn>
                  <a:cxn ang="0">
                    <a:pos x="3" y="0"/>
                  </a:cxn>
                  <a:cxn ang="0">
                    <a:pos x="5" y="0"/>
                  </a:cxn>
                  <a:cxn ang="0">
                    <a:pos x="13" y="7"/>
                  </a:cxn>
                  <a:cxn ang="0">
                    <a:pos x="17" y="8"/>
                  </a:cxn>
                  <a:cxn ang="0">
                    <a:pos x="20" y="11"/>
                  </a:cxn>
                  <a:cxn ang="0">
                    <a:pos x="23" y="15"/>
                  </a:cxn>
                  <a:cxn ang="0">
                    <a:pos x="26" y="18"/>
                  </a:cxn>
                  <a:cxn ang="0">
                    <a:pos x="30" y="22"/>
                  </a:cxn>
                  <a:cxn ang="0">
                    <a:pos x="39" y="28"/>
                  </a:cxn>
                  <a:cxn ang="0">
                    <a:pos x="41" y="29"/>
                  </a:cxn>
                  <a:cxn ang="0">
                    <a:pos x="45" y="32"/>
                  </a:cxn>
                  <a:cxn ang="0">
                    <a:pos x="48" y="36"/>
                  </a:cxn>
                  <a:cxn ang="0">
                    <a:pos x="50" y="37"/>
                  </a:cxn>
                </a:cxnLst>
                <a:pathLst>
                  <a:path w="51" h="42">
                    <a:moveTo>
                      <a:pt x="44" y="32"/>
                    </a:moveTo>
                    <a:cubicBezTo>
                      <a:pt x="45" y="33"/>
                      <a:pt x="46" y="33"/>
                      <a:pt x="46" y="34"/>
                    </a:cubicBezTo>
                    <a:cubicBezTo>
                      <a:pt x="47" y="37"/>
                      <a:pt x="50" y="39"/>
                      <a:pt x="51" y="42"/>
                    </a:cubicBezTo>
                    <a:cubicBezTo>
                      <a:pt x="49" y="41"/>
                      <a:pt x="47" y="40"/>
                      <a:pt x="45" y="40"/>
                    </a:cubicBezTo>
                    <a:cubicBezTo>
                      <a:pt x="36" y="36"/>
                      <a:pt x="30" y="28"/>
                      <a:pt x="22" y="23"/>
                    </a:cubicBezTo>
                    <a:cubicBezTo>
                      <a:pt x="20" y="22"/>
                      <a:pt x="20" y="20"/>
                      <a:pt x="19" y="18"/>
                    </a:cubicBezTo>
                    <a:cubicBezTo>
                      <a:pt x="16" y="10"/>
                      <a:pt x="13" y="9"/>
                      <a:pt x="4" y="10"/>
                    </a:cubicBezTo>
                    <a:cubicBezTo>
                      <a:pt x="4" y="10"/>
                      <a:pt x="3" y="10"/>
                      <a:pt x="3" y="10"/>
                    </a:cubicBezTo>
                    <a:cubicBezTo>
                      <a:pt x="2" y="9"/>
                      <a:pt x="1" y="9"/>
                      <a:pt x="1" y="8"/>
                    </a:cubicBezTo>
                    <a:cubicBezTo>
                      <a:pt x="0" y="7"/>
                      <a:pt x="0" y="6"/>
                      <a:pt x="0" y="5"/>
                    </a:cubicBezTo>
                    <a:cubicBezTo>
                      <a:pt x="0" y="3"/>
                      <a:pt x="1" y="2"/>
                      <a:pt x="3" y="0"/>
                    </a:cubicBezTo>
                    <a:cubicBezTo>
                      <a:pt x="3" y="0"/>
                      <a:pt x="4" y="0"/>
                      <a:pt x="5" y="0"/>
                    </a:cubicBezTo>
                    <a:cubicBezTo>
                      <a:pt x="7" y="2"/>
                      <a:pt x="9" y="5"/>
                      <a:pt x="12" y="6"/>
                    </a:cubicBezTo>
                    <a:cubicBezTo>
                      <a:pt x="13" y="6"/>
                      <a:pt x="14" y="6"/>
                      <a:pt x="15" y="7"/>
                    </a:cubicBezTo>
                    <a:cubicBezTo>
                      <a:pt x="15" y="8"/>
                      <a:pt x="16" y="9"/>
                      <a:pt x="18" y="10"/>
                    </a:cubicBezTo>
                    <a:cubicBezTo>
                      <a:pt x="18" y="11"/>
                      <a:pt x="19" y="12"/>
                      <a:pt x="20" y="13"/>
                    </a:cubicBezTo>
                    <a:cubicBezTo>
                      <a:pt x="21" y="14"/>
                      <a:pt x="22" y="15"/>
                      <a:pt x="23" y="16"/>
                    </a:cubicBezTo>
                    <a:cubicBezTo>
                      <a:pt x="24" y="17"/>
                      <a:pt x="25" y="18"/>
                      <a:pt x="26" y="19"/>
                    </a:cubicBezTo>
                    <a:cubicBezTo>
                      <a:pt x="27" y="22"/>
                      <a:pt x="30" y="23"/>
                      <a:pt x="34" y="24"/>
                    </a:cubicBezTo>
                    <a:cubicBezTo>
                      <a:pt x="34" y="24"/>
                      <a:pt x="35" y="25"/>
                      <a:pt x="36" y="25"/>
                    </a:cubicBezTo>
                    <a:cubicBezTo>
                      <a:pt x="37" y="27"/>
                      <a:pt x="37" y="28"/>
                      <a:pt x="39" y="28"/>
                    </a:cubicBezTo>
                    <a:cubicBezTo>
                      <a:pt x="39" y="30"/>
                      <a:pt x="40" y="31"/>
                      <a:pt x="42" y="31"/>
                    </a:cubicBezTo>
                    <a:cubicBezTo>
                      <a:pt x="43" y="31"/>
                      <a:pt x="43" y="32"/>
                      <a:pt x="44" y="32"/>
                    </a:cubicBezTo>
                    <a:close/>
                  </a:path>
                </a:pathLst>
              </a:custGeom>
              <a:solidFill>
                <a:srgbClr val="E5E2E2"/>
              </a:solidFill>
              <a:ln w="9525">
                <a:noFill/>
              </a:ln>
            </p:spPr>
            <p:txBody>
              <a:bodyPr/>
              <a:p>
                <a:endParaRPr lang="zh-CN" altLang="en-US"/>
              </a:p>
            </p:txBody>
          </p:sp>
          <p:sp>
            <p:nvSpPr>
              <p:cNvPr id="3121" name="Freeform 67"/>
              <p:cNvSpPr/>
              <p:nvPr userDrawn="1"/>
            </p:nvSpPr>
            <p:spPr>
              <a:xfrm>
                <a:off x="2107" y="2475"/>
                <a:ext cx="24" cy="29"/>
              </a:xfrm>
              <a:custGeom>
                <a:avLst/>
                <a:gdLst/>
                <a:ahLst/>
                <a:cxnLst>
                  <a:cxn ang="0">
                    <a:pos x="16" y="5"/>
                  </a:cxn>
                  <a:cxn ang="0">
                    <a:pos x="18" y="8"/>
                  </a:cxn>
                  <a:cxn ang="0">
                    <a:pos x="24" y="12"/>
                  </a:cxn>
                  <a:cxn ang="0">
                    <a:pos x="20" y="25"/>
                  </a:cxn>
                  <a:cxn ang="0">
                    <a:pos x="14" y="29"/>
                  </a:cxn>
                  <a:cxn ang="0">
                    <a:pos x="2" y="18"/>
                  </a:cxn>
                  <a:cxn ang="0">
                    <a:pos x="2" y="13"/>
                  </a:cxn>
                  <a:cxn ang="0">
                    <a:pos x="13" y="1"/>
                  </a:cxn>
                  <a:cxn ang="0">
                    <a:pos x="16" y="1"/>
                  </a:cxn>
                  <a:cxn ang="0">
                    <a:pos x="16" y="5"/>
                  </a:cxn>
                </a:cxnLst>
                <a:pathLst>
                  <a:path w="20" h="25">
                    <a:moveTo>
                      <a:pt x="14" y="5"/>
                    </a:moveTo>
                    <a:cubicBezTo>
                      <a:pt x="14" y="5"/>
                      <a:pt x="14" y="6"/>
                      <a:pt x="15" y="7"/>
                    </a:cubicBezTo>
                    <a:cubicBezTo>
                      <a:pt x="16" y="9"/>
                      <a:pt x="20" y="7"/>
                      <a:pt x="20" y="11"/>
                    </a:cubicBezTo>
                    <a:cubicBezTo>
                      <a:pt x="20" y="12"/>
                      <a:pt x="17" y="21"/>
                      <a:pt x="17" y="22"/>
                    </a:cubicBezTo>
                    <a:cubicBezTo>
                      <a:pt x="16" y="23"/>
                      <a:pt x="11" y="19"/>
                      <a:pt x="12" y="25"/>
                    </a:cubicBezTo>
                    <a:cubicBezTo>
                      <a:pt x="6" y="25"/>
                      <a:pt x="6" y="18"/>
                      <a:pt x="2" y="16"/>
                    </a:cubicBezTo>
                    <a:cubicBezTo>
                      <a:pt x="1" y="15"/>
                      <a:pt x="0" y="13"/>
                      <a:pt x="2" y="12"/>
                    </a:cubicBezTo>
                    <a:cubicBezTo>
                      <a:pt x="3" y="6"/>
                      <a:pt x="9" y="6"/>
                      <a:pt x="11" y="1"/>
                    </a:cubicBezTo>
                    <a:cubicBezTo>
                      <a:pt x="12" y="1"/>
                      <a:pt x="13" y="0"/>
                      <a:pt x="14" y="1"/>
                    </a:cubicBezTo>
                    <a:cubicBezTo>
                      <a:pt x="16" y="3"/>
                      <a:pt x="15" y="4"/>
                      <a:pt x="14" y="5"/>
                    </a:cubicBezTo>
                    <a:close/>
                  </a:path>
                </a:pathLst>
              </a:custGeom>
              <a:solidFill>
                <a:srgbClr val="C8C4C3"/>
              </a:solidFill>
              <a:ln w="9525">
                <a:noFill/>
              </a:ln>
            </p:spPr>
            <p:txBody>
              <a:bodyPr/>
              <a:p>
                <a:endParaRPr lang="zh-CN" altLang="en-US"/>
              </a:p>
            </p:txBody>
          </p:sp>
          <p:sp>
            <p:nvSpPr>
              <p:cNvPr id="3122" name="Freeform 68"/>
              <p:cNvSpPr/>
              <p:nvPr userDrawn="1"/>
            </p:nvSpPr>
            <p:spPr>
              <a:xfrm>
                <a:off x="2148" y="2517"/>
                <a:ext cx="24" cy="26"/>
              </a:xfrm>
              <a:custGeom>
                <a:avLst/>
                <a:gdLst/>
                <a:ahLst/>
                <a:cxnLst>
                  <a:cxn ang="0">
                    <a:pos x="0" y="13"/>
                  </a:cxn>
                  <a:cxn ang="0">
                    <a:pos x="4" y="7"/>
                  </a:cxn>
                  <a:cxn ang="0">
                    <a:pos x="6" y="3"/>
                  </a:cxn>
                  <a:cxn ang="0">
                    <a:pos x="10" y="1"/>
                  </a:cxn>
                  <a:cxn ang="0">
                    <a:pos x="13" y="3"/>
                  </a:cxn>
                  <a:cxn ang="0">
                    <a:pos x="21" y="21"/>
                  </a:cxn>
                  <a:cxn ang="0">
                    <a:pos x="24" y="23"/>
                  </a:cxn>
                  <a:cxn ang="0">
                    <a:pos x="17" y="26"/>
                  </a:cxn>
                  <a:cxn ang="0">
                    <a:pos x="17" y="26"/>
                  </a:cxn>
                  <a:cxn ang="0">
                    <a:pos x="16" y="24"/>
                  </a:cxn>
                  <a:cxn ang="0">
                    <a:pos x="14" y="23"/>
                  </a:cxn>
                  <a:cxn ang="0">
                    <a:pos x="13" y="23"/>
                  </a:cxn>
                  <a:cxn ang="0">
                    <a:pos x="11" y="23"/>
                  </a:cxn>
                  <a:cxn ang="0">
                    <a:pos x="0" y="13"/>
                  </a:cxn>
                </a:cxnLst>
                <a:pathLst>
                  <a:path w="21" h="23">
                    <a:moveTo>
                      <a:pt x="0" y="12"/>
                    </a:moveTo>
                    <a:cubicBezTo>
                      <a:pt x="1" y="10"/>
                      <a:pt x="2" y="8"/>
                      <a:pt x="4" y="7"/>
                    </a:cubicBezTo>
                    <a:cubicBezTo>
                      <a:pt x="6" y="7"/>
                      <a:pt x="8" y="6"/>
                      <a:pt x="6" y="3"/>
                    </a:cubicBezTo>
                    <a:cubicBezTo>
                      <a:pt x="6" y="0"/>
                      <a:pt x="8" y="0"/>
                      <a:pt x="9" y="1"/>
                    </a:cubicBezTo>
                    <a:cubicBezTo>
                      <a:pt x="11" y="1"/>
                      <a:pt x="13" y="2"/>
                      <a:pt x="12" y="3"/>
                    </a:cubicBezTo>
                    <a:cubicBezTo>
                      <a:pt x="7" y="12"/>
                      <a:pt x="16" y="14"/>
                      <a:pt x="19" y="19"/>
                    </a:cubicBezTo>
                    <a:cubicBezTo>
                      <a:pt x="20" y="20"/>
                      <a:pt x="20" y="21"/>
                      <a:pt x="21" y="21"/>
                    </a:cubicBezTo>
                    <a:cubicBezTo>
                      <a:pt x="19" y="22"/>
                      <a:pt x="17" y="22"/>
                      <a:pt x="15" y="23"/>
                    </a:cubicBezTo>
                    <a:cubicBezTo>
                      <a:pt x="15" y="23"/>
                      <a:pt x="15" y="23"/>
                      <a:pt x="15" y="23"/>
                    </a:cubicBezTo>
                    <a:cubicBezTo>
                      <a:pt x="15" y="23"/>
                      <a:pt x="15" y="23"/>
                      <a:pt x="14" y="22"/>
                    </a:cubicBezTo>
                    <a:cubicBezTo>
                      <a:pt x="14" y="22"/>
                      <a:pt x="14" y="22"/>
                      <a:pt x="13" y="21"/>
                    </a:cubicBezTo>
                    <a:cubicBezTo>
                      <a:pt x="13" y="21"/>
                      <a:pt x="12" y="21"/>
                      <a:pt x="12" y="21"/>
                    </a:cubicBezTo>
                    <a:cubicBezTo>
                      <a:pt x="11" y="21"/>
                      <a:pt x="10" y="21"/>
                      <a:pt x="10" y="21"/>
                    </a:cubicBezTo>
                    <a:cubicBezTo>
                      <a:pt x="6" y="19"/>
                      <a:pt x="1" y="17"/>
                      <a:pt x="0" y="12"/>
                    </a:cubicBezTo>
                    <a:close/>
                  </a:path>
                </a:pathLst>
              </a:custGeom>
              <a:solidFill>
                <a:srgbClr val="E0DDDD"/>
              </a:solidFill>
              <a:ln w="9525">
                <a:noFill/>
              </a:ln>
            </p:spPr>
            <p:txBody>
              <a:bodyPr/>
              <a:p>
                <a:endParaRPr lang="zh-CN" altLang="en-US"/>
              </a:p>
            </p:txBody>
          </p:sp>
          <p:sp>
            <p:nvSpPr>
              <p:cNvPr id="3123" name="Freeform 69"/>
              <p:cNvSpPr/>
              <p:nvPr userDrawn="1"/>
            </p:nvSpPr>
            <p:spPr>
              <a:xfrm>
                <a:off x="2099" y="2496"/>
                <a:ext cx="15" cy="23"/>
              </a:xfrm>
              <a:custGeom>
                <a:avLst/>
                <a:gdLst/>
                <a:ahLst/>
                <a:cxnLst>
                  <a:cxn ang="0">
                    <a:pos x="0" y="21"/>
                  </a:cxn>
                  <a:cxn ang="0">
                    <a:pos x="4" y="16"/>
                  </a:cxn>
                  <a:cxn ang="0">
                    <a:pos x="5" y="12"/>
                  </a:cxn>
                  <a:cxn ang="0">
                    <a:pos x="4" y="1"/>
                  </a:cxn>
                  <a:cxn ang="0">
                    <a:pos x="9" y="1"/>
                  </a:cxn>
                  <a:cxn ang="0">
                    <a:pos x="11" y="0"/>
                  </a:cxn>
                  <a:cxn ang="0">
                    <a:pos x="12" y="5"/>
                  </a:cxn>
                  <a:cxn ang="0">
                    <a:pos x="11" y="9"/>
                  </a:cxn>
                  <a:cxn ang="0">
                    <a:pos x="0" y="21"/>
                  </a:cxn>
                </a:cxnLst>
                <a:pathLst>
                  <a:path w="13" h="20">
                    <a:moveTo>
                      <a:pt x="0" y="19"/>
                    </a:moveTo>
                    <a:cubicBezTo>
                      <a:pt x="2" y="18"/>
                      <a:pt x="2" y="15"/>
                      <a:pt x="4" y="14"/>
                    </a:cubicBezTo>
                    <a:cubicBezTo>
                      <a:pt x="7" y="14"/>
                      <a:pt x="7" y="13"/>
                      <a:pt x="5" y="11"/>
                    </a:cubicBezTo>
                    <a:cubicBezTo>
                      <a:pt x="1" y="8"/>
                      <a:pt x="5" y="4"/>
                      <a:pt x="4" y="1"/>
                    </a:cubicBezTo>
                    <a:cubicBezTo>
                      <a:pt x="4" y="0"/>
                      <a:pt x="6" y="1"/>
                      <a:pt x="8" y="1"/>
                    </a:cubicBezTo>
                    <a:cubicBezTo>
                      <a:pt x="8" y="0"/>
                      <a:pt x="9" y="0"/>
                      <a:pt x="10" y="0"/>
                    </a:cubicBezTo>
                    <a:cubicBezTo>
                      <a:pt x="12" y="2"/>
                      <a:pt x="12" y="3"/>
                      <a:pt x="11" y="5"/>
                    </a:cubicBezTo>
                    <a:cubicBezTo>
                      <a:pt x="11" y="6"/>
                      <a:pt x="10" y="7"/>
                      <a:pt x="10" y="8"/>
                    </a:cubicBezTo>
                    <a:cubicBezTo>
                      <a:pt x="13" y="18"/>
                      <a:pt x="10" y="20"/>
                      <a:pt x="0" y="19"/>
                    </a:cubicBezTo>
                    <a:close/>
                  </a:path>
                </a:pathLst>
              </a:custGeom>
              <a:solidFill>
                <a:srgbClr val="C6C2C2"/>
              </a:solidFill>
              <a:ln w="9525">
                <a:noFill/>
              </a:ln>
            </p:spPr>
            <p:txBody>
              <a:bodyPr/>
              <a:p>
                <a:endParaRPr lang="zh-CN" altLang="en-US"/>
              </a:p>
            </p:txBody>
          </p:sp>
          <p:sp>
            <p:nvSpPr>
              <p:cNvPr id="3124" name="Freeform 70"/>
              <p:cNvSpPr/>
              <p:nvPr userDrawn="1"/>
            </p:nvSpPr>
            <p:spPr>
              <a:xfrm>
                <a:off x="2104" y="2463"/>
                <a:ext cx="25" cy="19"/>
              </a:xfrm>
              <a:custGeom>
                <a:avLst/>
                <a:gdLst/>
                <a:ahLst/>
                <a:cxnLst>
                  <a:cxn ang="0">
                    <a:pos x="19" y="17"/>
                  </a:cxn>
                  <a:cxn ang="0">
                    <a:pos x="15" y="14"/>
                  </a:cxn>
                  <a:cxn ang="0">
                    <a:pos x="14" y="14"/>
                  </a:cxn>
                  <a:cxn ang="0">
                    <a:pos x="4" y="5"/>
                  </a:cxn>
                  <a:cxn ang="0">
                    <a:pos x="6" y="1"/>
                  </a:cxn>
                  <a:cxn ang="0">
                    <a:pos x="9" y="0"/>
                  </a:cxn>
                  <a:cxn ang="0">
                    <a:pos x="9" y="0"/>
                  </a:cxn>
                  <a:cxn ang="0">
                    <a:pos x="12" y="3"/>
                  </a:cxn>
                  <a:cxn ang="0">
                    <a:pos x="12" y="3"/>
                  </a:cxn>
                  <a:cxn ang="0">
                    <a:pos x="22" y="11"/>
                  </a:cxn>
                  <a:cxn ang="0">
                    <a:pos x="19" y="17"/>
                  </a:cxn>
                </a:cxnLst>
                <a:pathLst>
                  <a:path w="22" h="16">
                    <a:moveTo>
                      <a:pt x="17" y="15"/>
                    </a:moveTo>
                    <a:cubicBezTo>
                      <a:pt x="17" y="13"/>
                      <a:pt x="17" y="11"/>
                      <a:pt x="14" y="12"/>
                    </a:cubicBezTo>
                    <a:cubicBezTo>
                      <a:pt x="14" y="12"/>
                      <a:pt x="13" y="12"/>
                      <a:pt x="13" y="12"/>
                    </a:cubicBezTo>
                    <a:cubicBezTo>
                      <a:pt x="9" y="11"/>
                      <a:pt x="0" y="16"/>
                      <a:pt x="4" y="5"/>
                    </a:cubicBezTo>
                    <a:cubicBezTo>
                      <a:pt x="5" y="4"/>
                      <a:pt x="5" y="2"/>
                      <a:pt x="6" y="1"/>
                    </a:cubicBezTo>
                    <a:cubicBezTo>
                      <a:pt x="7" y="0"/>
                      <a:pt x="7" y="0"/>
                      <a:pt x="8" y="0"/>
                    </a:cubicBezTo>
                    <a:cubicBezTo>
                      <a:pt x="8" y="0"/>
                      <a:pt x="8" y="0"/>
                      <a:pt x="8" y="0"/>
                    </a:cubicBezTo>
                    <a:cubicBezTo>
                      <a:pt x="10" y="1"/>
                      <a:pt x="10" y="3"/>
                      <a:pt x="11" y="3"/>
                    </a:cubicBezTo>
                    <a:cubicBezTo>
                      <a:pt x="11" y="3"/>
                      <a:pt x="11" y="3"/>
                      <a:pt x="11" y="3"/>
                    </a:cubicBezTo>
                    <a:cubicBezTo>
                      <a:pt x="14" y="5"/>
                      <a:pt x="18" y="5"/>
                      <a:pt x="20" y="10"/>
                    </a:cubicBezTo>
                    <a:cubicBezTo>
                      <a:pt x="22" y="14"/>
                      <a:pt x="19" y="14"/>
                      <a:pt x="17" y="15"/>
                    </a:cubicBezTo>
                    <a:close/>
                  </a:path>
                </a:pathLst>
              </a:custGeom>
              <a:solidFill>
                <a:srgbClr val="C2BDBC"/>
              </a:solidFill>
              <a:ln w="9525">
                <a:noFill/>
              </a:ln>
            </p:spPr>
            <p:txBody>
              <a:bodyPr/>
              <a:p>
                <a:endParaRPr lang="zh-CN" altLang="en-US"/>
              </a:p>
            </p:txBody>
          </p:sp>
          <p:sp>
            <p:nvSpPr>
              <p:cNvPr id="3125" name="Freeform 71"/>
              <p:cNvSpPr/>
              <p:nvPr userDrawn="1"/>
            </p:nvSpPr>
            <p:spPr>
              <a:xfrm>
                <a:off x="2110" y="2491"/>
                <a:ext cx="21" cy="23"/>
              </a:xfrm>
              <a:custGeom>
                <a:avLst/>
                <a:gdLst/>
                <a:ahLst/>
                <a:cxnLst>
                  <a:cxn ang="0">
                    <a:pos x="2" y="10"/>
                  </a:cxn>
                  <a:cxn ang="0">
                    <a:pos x="1" y="4"/>
                  </a:cxn>
                  <a:cxn ang="0">
                    <a:pos x="1" y="0"/>
                  </a:cxn>
                  <a:cxn ang="0">
                    <a:pos x="4" y="1"/>
                  </a:cxn>
                  <a:cxn ang="0">
                    <a:pos x="11" y="12"/>
                  </a:cxn>
                  <a:cxn ang="0">
                    <a:pos x="21" y="23"/>
                  </a:cxn>
                  <a:cxn ang="0">
                    <a:pos x="2" y="10"/>
                  </a:cxn>
                </a:cxnLst>
                <a:pathLst>
                  <a:path w="18" h="20">
                    <a:moveTo>
                      <a:pt x="2" y="9"/>
                    </a:moveTo>
                    <a:cubicBezTo>
                      <a:pt x="2" y="8"/>
                      <a:pt x="1" y="6"/>
                      <a:pt x="1" y="4"/>
                    </a:cubicBezTo>
                    <a:cubicBezTo>
                      <a:pt x="0" y="3"/>
                      <a:pt x="0" y="1"/>
                      <a:pt x="1" y="0"/>
                    </a:cubicBezTo>
                    <a:cubicBezTo>
                      <a:pt x="2" y="0"/>
                      <a:pt x="4" y="0"/>
                      <a:pt x="4" y="1"/>
                    </a:cubicBezTo>
                    <a:cubicBezTo>
                      <a:pt x="5" y="5"/>
                      <a:pt x="7" y="8"/>
                      <a:pt x="10" y="11"/>
                    </a:cubicBezTo>
                    <a:cubicBezTo>
                      <a:pt x="13" y="13"/>
                      <a:pt x="16" y="15"/>
                      <a:pt x="18" y="20"/>
                    </a:cubicBezTo>
                    <a:cubicBezTo>
                      <a:pt x="11" y="18"/>
                      <a:pt x="9" y="10"/>
                      <a:pt x="2" y="9"/>
                    </a:cubicBezTo>
                    <a:close/>
                  </a:path>
                </a:pathLst>
              </a:custGeom>
              <a:solidFill>
                <a:srgbClr val="BEB9B9"/>
              </a:solidFill>
              <a:ln w="9525">
                <a:noFill/>
              </a:ln>
            </p:spPr>
            <p:txBody>
              <a:bodyPr/>
              <a:p>
                <a:endParaRPr lang="zh-CN" altLang="en-US"/>
              </a:p>
            </p:txBody>
          </p:sp>
          <p:sp>
            <p:nvSpPr>
              <p:cNvPr id="3126" name="Freeform 72"/>
              <p:cNvSpPr/>
              <p:nvPr userDrawn="1"/>
            </p:nvSpPr>
            <p:spPr>
              <a:xfrm>
                <a:off x="2140" y="2527"/>
                <a:ext cx="25" cy="18"/>
              </a:xfrm>
              <a:custGeom>
                <a:avLst/>
                <a:gdLst/>
                <a:ahLst/>
                <a:cxnLst>
                  <a:cxn ang="0">
                    <a:pos x="7" y="3"/>
                  </a:cxn>
                  <a:cxn ang="0">
                    <a:pos x="21" y="12"/>
                  </a:cxn>
                  <a:cxn ang="0">
                    <a:pos x="25" y="13"/>
                  </a:cxn>
                  <a:cxn ang="0">
                    <a:pos x="25" y="15"/>
                  </a:cxn>
                  <a:cxn ang="0">
                    <a:pos x="13" y="13"/>
                  </a:cxn>
                  <a:cxn ang="0">
                    <a:pos x="5" y="6"/>
                  </a:cxn>
                  <a:cxn ang="0">
                    <a:pos x="0" y="0"/>
                  </a:cxn>
                  <a:cxn ang="0">
                    <a:pos x="7" y="3"/>
                  </a:cxn>
                </a:cxnLst>
                <a:pathLst>
                  <a:path w="22" h="16">
                    <a:moveTo>
                      <a:pt x="7" y="3"/>
                    </a:moveTo>
                    <a:cubicBezTo>
                      <a:pt x="11" y="7"/>
                      <a:pt x="14" y="10"/>
                      <a:pt x="19" y="11"/>
                    </a:cubicBezTo>
                    <a:cubicBezTo>
                      <a:pt x="20" y="11"/>
                      <a:pt x="21" y="12"/>
                      <a:pt x="22" y="12"/>
                    </a:cubicBezTo>
                    <a:cubicBezTo>
                      <a:pt x="22" y="13"/>
                      <a:pt x="22" y="13"/>
                      <a:pt x="22" y="14"/>
                    </a:cubicBezTo>
                    <a:cubicBezTo>
                      <a:pt x="18" y="16"/>
                      <a:pt x="15" y="13"/>
                      <a:pt x="12" y="12"/>
                    </a:cubicBezTo>
                    <a:cubicBezTo>
                      <a:pt x="10" y="9"/>
                      <a:pt x="8" y="7"/>
                      <a:pt x="5" y="6"/>
                    </a:cubicBezTo>
                    <a:cubicBezTo>
                      <a:pt x="2" y="5"/>
                      <a:pt x="1" y="3"/>
                      <a:pt x="0" y="0"/>
                    </a:cubicBezTo>
                    <a:cubicBezTo>
                      <a:pt x="3" y="0"/>
                      <a:pt x="5" y="3"/>
                      <a:pt x="7" y="3"/>
                    </a:cubicBezTo>
                    <a:close/>
                  </a:path>
                </a:pathLst>
              </a:custGeom>
              <a:solidFill>
                <a:srgbClr val="CFCDCD"/>
              </a:solidFill>
              <a:ln w="9525">
                <a:noFill/>
              </a:ln>
            </p:spPr>
            <p:txBody>
              <a:bodyPr/>
              <a:p>
                <a:endParaRPr lang="zh-CN" altLang="en-US"/>
              </a:p>
            </p:txBody>
          </p:sp>
          <p:sp>
            <p:nvSpPr>
              <p:cNvPr id="3127" name="Freeform 73"/>
              <p:cNvSpPr/>
              <p:nvPr userDrawn="1"/>
            </p:nvSpPr>
            <p:spPr>
              <a:xfrm>
                <a:off x="2188" y="2565"/>
                <a:ext cx="3" cy="2"/>
              </a:xfrm>
              <a:custGeom>
                <a:avLst/>
                <a:gdLst/>
                <a:ahLst/>
                <a:cxnLst>
                  <a:cxn ang="0">
                    <a:pos x="3" y="1"/>
                  </a:cxn>
                  <a:cxn ang="0">
                    <a:pos x="1" y="2"/>
                  </a:cxn>
                  <a:cxn ang="0">
                    <a:pos x="0" y="0"/>
                  </a:cxn>
                  <a:cxn ang="0">
                    <a:pos x="3" y="1"/>
                  </a:cxn>
                </a:cxnLst>
                <a:pathLst>
                  <a:path w="2" h="2">
                    <a:moveTo>
                      <a:pt x="2" y="1"/>
                    </a:moveTo>
                    <a:cubicBezTo>
                      <a:pt x="2" y="1"/>
                      <a:pt x="1" y="2"/>
                      <a:pt x="1" y="2"/>
                    </a:cubicBezTo>
                    <a:cubicBezTo>
                      <a:pt x="0" y="1"/>
                      <a:pt x="0" y="1"/>
                      <a:pt x="0" y="0"/>
                    </a:cubicBezTo>
                    <a:cubicBezTo>
                      <a:pt x="1" y="0"/>
                      <a:pt x="2" y="1"/>
                      <a:pt x="2" y="1"/>
                    </a:cubicBezTo>
                    <a:close/>
                  </a:path>
                </a:pathLst>
              </a:custGeom>
              <a:solidFill>
                <a:srgbClr val="ECEBEC"/>
              </a:solidFill>
              <a:ln w="9525">
                <a:noFill/>
              </a:ln>
            </p:spPr>
            <p:txBody>
              <a:bodyPr/>
              <a:p>
                <a:endParaRPr lang="zh-CN" altLang="en-US"/>
              </a:p>
            </p:txBody>
          </p:sp>
          <p:sp>
            <p:nvSpPr>
              <p:cNvPr id="3128" name="Freeform 74"/>
              <p:cNvSpPr/>
              <p:nvPr userDrawn="1"/>
            </p:nvSpPr>
            <p:spPr>
              <a:xfrm>
                <a:off x="1921" y="2541"/>
                <a:ext cx="20" cy="22"/>
              </a:xfrm>
              <a:custGeom>
                <a:avLst/>
                <a:gdLst/>
                <a:ahLst/>
                <a:cxnLst>
                  <a:cxn ang="0">
                    <a:pos x="20" y="11"/>
                  </a:cxn>
                  <a:cxn ang="0">
                    <a:pos x="17" y="13"/>
                  </a:cxn>
                  <a:cxn ang="0">
                    <a:pos x="13" y="19"/>
                  </a:cxn>
                  <a:cxn ang="0">
                    <a:pos x="7" y="19"/>
                  </a:cxn>
                  <a:cxn ang="0">
                    <a:pos x="5" y="18"/>
                  </a:cxn>
                  <a:cxn ang="0">
                    <a:pos x="0" y="13"/>
                  </a:cxn>
                  <a:cxn ang="0">
                    <a:pos x="0" y="11"/>
                  </a:cxn>
                  <a:cxn ang="0">
                    <a:pos x="2" y="10"/>
                  </a:cxn>
                  <a:cxn ang="0">
                    <a:pos x="3" y="5"/>
                  </a:cxn>
                  <a:cxn ang="0">
                    <a:pos x="3" y="5"/>
                  </a:cxn>
                  <a:cxn ang="0">
                    <a:pos x="4" y="3"/>
                  </a:cxn>
                  <a:cxn ang="0">
                    <a:pos x="3" y="1"/>
                  </a:cxn>
                  <a:cxn ang="0">
                    <a:pos x="5" y="0"/>
                  </a:cxn>
                  <a:cxn ang="0">
                    <a:pos x="10" y="5"/>
                  </a:cxn>
                  <a:cxn ang="0">
                    <a:pos x="14" y="8"/>
                  </a:cxn>
                  <a:cxn ang="0">
                    <a:pos x="18" y="9"/>
                  </a:cxn>
                  <a:cxn ang="0">
                    <a:pos x="20" y="11"/>
                  </a:cxn>
                </a:cxnLst>
                <a:pathLst>
                  <a:path w="18" h="19">
                    <a:moveTo>
                      <a:pt x="18" y="10"/>
                    </a:moveTo>
                    <a:cubicBezTo>
                      <a:pt x="17" y="11"/>
                      <a:pt x="17" y="11"/>
                      <a:pt x="16" y="12"/>
                    </a:cubicBezTo>
                    <a:cubicBezTo>
                      <a:pt x="14" y="13"/>
                      <a:pt x="13" y="15"/>
                      <a:pt x="12" y="17"/>
                    </a:cubicBezTo>
                    <a:cubicBezTo>
                      <a:pt x="10" y="19"/>
                      <a:pt x="9" y="18"/>
                      <a:pt x="7" y="17"/>
                    </a:cubicBezTo>
                    <a:cubicBezTo>
                      <a:pt x="6" y="17"/>
                      <a:pt x="5" y="16"/>
                      <a:pt x="5" y="16"/>
                    </a:cubicBezTo>
                    <a:cubicBezTo>
                      <a:pt x="3" y="15"/>
                      <a:pt x="2" y="13"/>
                      <a:pt x="0" y="12"/>
                    </a:cubicBezTo>
                    <a:cubicBezTo>
                      <a:pt x="0" y="11"/>
                      <a:pt x="0" y="10"/>
                      <a:pt x="0" y="10"/>
                    </a:cubicBezTo>
                    <a:cubicBezTo>
                      <a:pt x="1" y="9"/>
                      <a:pt x="1" y="9"/>
                      <a:pt x="2" y="9"/>
                    </a:cubicBezTo>
                    <a:cubicBezTo>
                      <a:pt x="3" y="8"/>
                      <a:pt x="2" y="6"/>
                      <a:pt x="3" y="5"/>
                    </a:cubicBezTo>
                    <a:cubicBezTo>
                      <a:pt x="3" y="5"/>
                      <a:pt x="3" y="5"/>
                      <a:pt x="3" y="5"/>
                    </a:cubicBezTo>
                    <a:cubicBezTo>
                      <a:pt x="3" y="4"/>
                      <a:pt x="3" y="4"/>
                      <a:pt x="4" y="3"/>
                    </a:cubicBezTo>
                    <a:cubicBezTo>
                      <a:pt x="3" y="2"/>
                      <a:pt x="3" y="2"/>
                      <a:pt x="3" y="1"/>
                    </a:cubicBezTo>
                    <a:cubicBezTo>
                      <a:pt x="4" y="0"/>
                      <a:pt x="4" y="0"/>
                      <a:pt x="5" y="0"/>
                    </a:cubicBezTo>
                    <a:cubicBezTo>
                      <a:pt x="7" y="1"/>
                      <a:pt x="8" y="3"/>
                      <a:pt x="9" y="5"/>
                    </a:cubicBezTo>
                    <a:cubicBezTo>
                      <a:pt x="11" y="6"/>
                      <a:pt x="12" y="6"/>
                      <a:pt x="13" y="7"/>
                    </a:cubicBezTo>
                    <a:cubicBezTo>
                      <a:pt x="15" y="7"/>
                      <a:pt x="16" y="7"/>
                      <a:pt x="17" y="8"/>
                    </a:cubicBezTo>
                    <a:cubicBezTo>
                      <a:pt x="17" y="9"/>
                      <a:pt x="18" y="9"/>
                      <a:pt x="18" y="10"/>
                    </a:cubicBezTo>
                    <a:close/>
                  </a:path>
                </a:pathLst>
              </a:custGeom>
              <a:solidFill>
                <a:srgbClr val="E2E7EA"/>
              </a:solidFill>
              <a:ln w="9525">
                <a:noFill/>
              </a:ln>
            </p:spPr>
            <p:txBody>
              <a:bodyPr/>
              <a:p>
                <a:endParaRPr lang="zh-CN" altLang="en-US"/>
              </a:p>
            </p:txBody>
          </p:sp>
          <p:sp>
            <p:nvSpPr>
              <p:cNvPr id="3129" name="Freeform 75"/>
              <p:cNvSpPr/>
              <p:nvPr userDrawn="1"/>
            </p:nvSpPr>
            <p:spPr>
              <a:xfrm>
                <a:off x="1944" y="2497"/>
                <a:ext cx="8" cy="8"/>
              </a:xfrm>
              <a:custGeom>
                <a:avLst/>
                <a:gdLst/>
                <a:ahLst/>
                <a:cxnLst>
                  <a:cxn ang="0">
                    <a:pos x="6" y="8"/>
                  </a:cxn>
                  <a:cxn ang="0">
                    <a:pos x="1" y="3"/>
                  </a:cxn>
                  <a:cxn ang="0">
                    <a:pos x="0" y="1"/>
                  </a:cxn>
                  <a:cxn ang="0">
                    <a:pos x="1" y="0"/>
                  </a:cxn>
                  <a:cxn ang="0">
                    <a:pos x="3" y="0"/>
                  </a:cxn>
                  <a:cxn ang="0">
                    <a:pos x="6" y="8"/>
                  </a:cxn>
                </a:cxnLst>
                <a:pathLst>
                  <a:path w="7" h="7">
                    <a:moveTo>
                      <a:pt x="6" y="7"/>
                    </a:moveTo>
                    <a:cubicBezTo>
                      <a:pt x="3" y="7"/>
                      <a:pt x="1" y="5"/>
                      <a:pt x="1" y="3"/>
                    </a:cubicBezTo>
                    <a:cubicBezTo>
                      <a:pt x="1" y="2"/>
                      <a:pt x="0" y="1"/>
                      <a:pt x="0" y="1"/>
                    </a:cubicBezTo>
                    <a:cubicBezTo>
                      <a:pt x="0" y="1"/>
                      <a:pt x="1" y="0"/>
                      <a:pt x="1" y="0"/>
                    </a:cubicBezTo>
                    <a:cubicBezTo>
                      <a:pt x="2" y="0"/>
                      <a:pt x="2" y="0"/>
                      <a:pt x="3" y="0"/>
                    </a:cubicBezTo>
                    <a:cubicBezTo>
                      <a:pt x="5" y="2"/>
                      <a:pt x="7" y="4"/>
                      <a:pt x="6" y="7"/>
                    </a:cubicBezTo>
                    <a:close/>
                  </a:path>
                </a:pathLst>
              </a:custGeom>
              <a:solidFill>
                <a:srgbClr val="D3D5D6"/>
              </a:solidFill>
              <a:ln w="9525">
                <a:noFill/>
              </a:ln>
            </p:spPr>
            <p:txBody>
              <a:bodyPr/>
              <a:p>
                <a:endParaRPr lang="zh-CN" altLang="en-US"/>
              </a:p>
            </p:txBody>
          </p:sp>
          <p:sp>
            <p:nvSpPr>
              <p:cNvPr id="3130" name="Freeform 76"/>
              <p:cNvSpPr/>
              <p:nvPr userDrawn="1"/>
            </p:nvSpPr>
            <p:spPr>
              <a:xfrm>
                <a:off x="1945" y="2492"/>
                <a:ext cx="3" cy="5"/>
              </a:xfrm>
              <a:custGeom>
                <a:avLst/>
                <a:gdLst/>
                <a:ahLst/>
                <a:cxnLst>
                  <a:cxn ang="0">
                    <a:pos x="0" y="1"/>
                  </a:cxn>
                  <a:cxn ang="0">
                    <a:pos x="1" y="0"/>
                  </a:cxn>
                  <a:cxn ang="0">
                    <a:pos x="1" y="5"/>
                  </a:cxn>
                  <a:cxn ang="0">
                    <a:pos x="0" y="5"/>
                  </a:cxn>
                  <a:cxn ang="0">
                    <a:pos x="0" y="3"/>
                  </a:cxn>
                  <a:cxn ang="0">
                    <a:pos x="0" y="1"/>
                  </a:cxn>
                </a:cxnLst>
                <a:pathLst>
                  <a:path w="3" h="4">
                    <a:moveTo>
                      <a:pt x="0" y="1"/>
                    </a:moveTo>
                    <a:cubicBezTo>
                      <a:pt x="0" y="1"/>
                      <a:pt x="1" y="0"/>
                      <a:pt x="1" y="0"/>
                    </a:cubicBezTo>
                    <a:cubicBezTo>
                      <a:pt x="3" y="2"/>
                      <a:pt x="3" y="3"/>
                      <a:pt x="1" y="4"/>
                    </a:cubicBezTo>
                    <a:cubicBezTo>
                      <a:pt x="1" y="4"/>
                      <a:pt x="1" y="4"/>
                      <a:pt x="0" y="4"/>
                    </a:cubicBezTo>
                    <a:cubicBezTo>
                      <a:pt x="0" y="4"/>
                      <a:pt x="0" y="3"/>
                      <a:pt x="0" y="3"/>
                    </a:cubicBezTo>
                    <a:cubicBezTo>
                      <a:pt x="0" y="2"/>
                      <a:pt x="0" y="1"/>
                      <a:pt x="0" y="1"/>
                    </a:cubicBezTo>
                    <a:close/>
                  </a:path>
                </a:pathLst>
              </a:custGeom>
              <a:solidFill>
                <a:srgbClr val="D3D5D6"/>
              </a:solidFill>
              <a:ln w="9525">
                <a:noFill/>
              </a:ln>
            </p:spPr>
            <p:txBody>
              <a:bodyPr/>
              <a:p>
                <a:endParaRPr lang="zh-CN" altLang="en-US"/>
              </a:p>
            </p:txBody>
          </p:sp>
          <p:sp>
            <p:nvSpPr>
              <p:cNvPr id="3131" name="Freeform 77"/>
              <p:cNvSpPr/>
              <p:nvPr userDrawn="1"/>
            </p:nvSpPr>
            <p:spPr>
              <a:xfrm>
                <a:off x="1862" y="2249"/>
                <a:ext cx="66" cy="47"/>
              </a:xfrm>
              <a:custGeom>
                <a:avLst/>
                <a:gdLst/>
                <a:ahLst/>
                <a:cxnLst>
                  <a:cxn ang="0">
                    <a:pos x="66" y="42"/>
                  </a:cxn>
                  <a:cxn ang="0">
                    <a:pos x="63" y="44"/>
                  </a:cxn>
                  <a:cxn ang="0">
                    <a:pos x="48" y="37"/>
                  </a:cxn>
                  <a:cxn ang="0">
                    <a:pos x="37" y="28"/>
                  </a:cxn>
                  <a:cxn ang="0">
                    <a:pos x="8" y="10"/>
                  </a:cxn>
                  <a:cxn ang="0">
                    <a:pos x="0" y="3"/>
                  </a:cxn>
                  <a:cxn ang="0">
                    <a:pos x="2" y="0"/>
                  </a:cxn>
                  <a:cxn ang="0">
                    <a:pos x="8" y="2"/>
                  </a:cxn>
                  <a:cxn ang="0">
                    <a:pos x="8" y="2"/>
                  </a:cxn>
                  <a:cxn ang="0">
                    <a:pos x="10" y="3"/>
                  </a:cxn>
                  <a:cxn ang="0">
                    <a:pos x="10" y="3"/>
                  </a:cxn>
                  <a:cxn ang="0">
                    <a:pos x="12" y="5"/>
                  </a:cxn>
                  <a:cxn ang="0">
                    <a:pos x="12" y="5"/>
                  </a:cxn>
                  <a:cxn ang="0">
                    <a:pos x="16" y="8"/>
                  </a:cxn>
                  <a:cxn ang="0">
                    <a:pos x="16" y="8"/>
                  </a:cxn>
                  <a:cxn ang="0">
                    <a:pos x="19" y="10"/>
                  </a:cxn>
                  <a:cxn ang="0">
                    <a:pos x="19" y="10"/>
                  </a:cxn>
                  <a:cxn ang="0">
                    <a:pos x="22" y="11"/>
                  </a:cxn>
                  <a:cxn ang="0">
                    <a:pos x="22" y="11"/>
                  </a:cxn>
                  <a:cxn ang="0">
                    <a:pos x="24" y="12"/>
                  </a:cxn>
                  <a:cxn ang="0">
                    <a:pos x="24" y="12"/>
                  </a:cxn>
                  <a:cxn ang="0">
                    <a:pos x="27" y="13"/>
                  </a:cxn>
                  <a:cxn ang="0">
                    <a:pos x="30" y="16"/>
                  </a:cxn>
                  <a:cxn ang="0">
                    <a:pos x="32" y="17"/>
                  </a:cxn>
                  <a:cxn ang="0">
                    <a:pos x="32" y="17"/>
                  </a:cxn>
                  <a:cxn ang="0">
                    <a:pos x="35" y="18"/>
                  </a:cxn>
                  <a:cxn ang="0">
                    <a:pos x="35" y="20"/>
                  </a:cxn>
                  <a:cxn ang="0">
                    <a:pos x="38" y="21"/>
                  </a:cxn>
                  <a:cxn ang="0">
                    <a:pos x="39" y="21"/>
                  </a:cxn>
                  <a:cxn ang="0">
                    <a:pos x="41" y="22"/>
                  </a:cxn>
                  <a:cxn ang="0">
                    <a:pos x="41" y="22"/>
                  </a:cxn>
                  <a:cxn ang="0">
                    <a:pos x="44" y="24"/>
                  </a:cxn>
                  <a:cxn ang="0">
                    <a:pos x="44" y="24"/>
                  </a:cxn>
                  <a:cxn ang="0">
                    <a:pos x="47" y="27"/>
                  </a:cxn>
                  <a:cxn ang="0">
                    <a:pos x="47" y="27"/>
                  </a:cxn>
                  <a:cxn ang="0">
                    <a:pos x="49" y="29"/>
                  </a:cxn>
                  <a:cxn ang="0">
                    <a:pos x="49" y="29"/>
                  </a:cxn>
                  <a:cxn ang="0">
                    <a:pos x="53" y="32"/>
                  </a:cxn>
                  <a:cxn ang="0">
                    <a:pos x="53" y="32"/>
                  </a:cxn>
                  <a:cxn ang="0">
                    <a:pos x="55" y="34"/>
                  </a:cxn>
                  <a:cxn ang="0">
                    <a:pos x="55" y="34"/>
                  </a:cxn>
                  <a:cxn ang="0">
                    <a:pos x="59" y="35"/>
                  </a:cxn>
                  <a:cxn ang="0">
                    <a:pos x="60" y="37"/>
                  </a:cxn>
                  <a:cxn ang="0">
                    <a:pos x="62" y="38"/>
                  </a:cxn>
                  <a:cxn ang="0">
                    <a:pos x="62" y="38"/>
                  </a:cxn>
                  <a:cxn ang="0">
                    <a:pos x="64" y="40"/>
                  </a:cxn>
                  <a:cxn ang="0">
                    <a:pos x="64" y="40"/>
                  </a:cxn>
                  <a:cxn ang="0">
                    <a:pos x="66" y="41"/>
                  </a:cxn>
                  <a:cxn ang="0">
                    <a:pos x="66" y="42"/>
                  </a:cxn>
                </a:cxnLst>
                <a:pathLst>
                  <a:path w="57" h="41">
                    <a:moveTo>
                      <a:pt x="57" y="37"/>
                    </a:moveTo>
                    <a:cubicBezTo>
                      <a:pt x="56" y="37"/>
                      <a:pt x="56" y="38"/>
                      <a:pt x="55" y="39"/>
                    </a:cubicBezTo>
                    <a:cubicBezTo>
                      <a:pt x="49" y="41"/>
                      <a:pt x="46" y="35"/>
                      <a:pt x="42" y="33"/>
                    </a:cubicBezTo>
                    <a:cubicBezTo>
                      <a:pt x="38" y="31"/>
                      <a:pt x="35" y="28"/>
                      <a:pt x="32" y="25"/>
                    </a:cubicBezTo>
                    <a:cubicBezTo>
                      <a:pt x="24" y="19"/>
                      <a:pt x="15" y="15"/>
                      <a:pt x="7" y="9"/>
                    </a:cubicBezTo>
                    <a:cubicBezTo>
                      <a:pt x="5" y="7"/>
                      <a:pt x="1" y="6"/>
                      <a:pt x="0" y="3"/>
                    </a:cubicBezTo>
                    <a:cubicBezTo>
                      <a:pt x="0" y="1"/>
                      <a:pt x="0" y="0"/>
                      <a:pt x="2" y="0"/>
                    </a:cubicBezTo>
                    <a:cubicBezTo>
                      <a:pt x="4" y="1"/>
                      <a:pt x="5" y="2"/>
                      <a:pt x="7" y="2"/>
                    </a:cubicBezTo>
                    <a:cubicBezTo>
                      <a:pt x="7" y="2"/>
                      <a:pt x="7" y="2"/>
                      <a:pt x="7" y="2"/>
                    </a:cubicBezTo>
                    <a:cubicBezTo>
                      <a:pt x="8" y="3"/>
                      <a:pt x="8" y="3"/>
                      <a:pt x="9" y="3"/>
                    </a:cubicBezTo>
                    <a:cubicBezTo>
                      <a:pt x="9" y="3"/>
                      <a:pt x="9" y="3"/>
                      <a:pt x="9" y="3"/>
                    </a:cubicBezTo>
                    <a:cubicBezTo>
                      <a:pt x="10" y="4"/>
                      <a:pt x="11" y="4"/>
                      <a:pt x="11" y="5"/>
                    </a:cubicBezTo>
                    <a:cubicBezTo>
                      <a:pt x="11" y="5"/>
                      <a:pt x="11" y="5"/>
                      <a:pt x="11" y="5"/>
                    </a:cubicBezTo>
                    <a:cubicBezTo>
                      <a:pt x="13" y="5"/>
                      <a:pt x="13" y="7"/>
                      <a:pt x="14" y="7"/>
                    </a:cubicBezTo>
                    <a:cubicBezTo>
                      <a:pt x="14" y="7"/>
                      <a:pt x="14" y="7"/>
                      <a:pt x="14" y="7"/>
                    </a:cubicBezTo>
                    <a:cubicBezTo>
                      <a:pt x="15" y="8"/>
                      <a:pt x="16" y="8"/>
                      <a:pt x="17" y="9"/>
                    </a:cubicBezTo>
                    <a:cubicBezTo>
                      <a:pt x="17" y="9"/>
                      <a:pt x="17" y="9"/>
                      <a:pt x="17" y="9"/>
                    </a:cubicBezTo>
                    <a:cubicBezTo>
                      <a:pt x="17" y="9"/>
                      <a:pt x="18" y="10"/>
                      <a:pt x="19" y="10"/>
                    </a:cubicBezTo>
                    <a:cubicBezTo>
                      <a:pt x="19" y="10"/>
                      <a:pt x="19" y="10"/>
                      <a:pt x="19" y="10"/>
                    </a:cubicBezTo>
                    <a:cubicBezTo>
                      <a:pt x="20" y="10"/>
                      <a:pt x="20" y="11"/>
                      <a:pt x="21" y="11"/>
                    </a:cubicBezTo>
                    <a:cubicBezTo>
                      <a:pt x="21" y="11"/>
                      <a:pt x="21" y="11"/>
                      <a:pt x="21" y="11"/>
                    </a:cubicBezTo>
                    <a:cubicBezTo>
                      <a:pt x="22" y="12"/>
                      <a:pt x="23" y="12"/>
                      <a:pt x="24" y="12"/>
                    </a:cubicBezTo>
                    <a:cubicBezTo>
                      <a:pt x="24" y="13"/>
                      <a:pt x="25" y="13"/>
                      <a:pt x="26" y="14"/>
                    </a:cubicBezTo>
                    <a:cubicBezTo>
                      <a:pt x="27" y="14"/>
                      <a:pt x="27" y="15"/>
                      <a:pt x="28" y="15"/>
                    </a:cubicBezTo>
                    <a:cubicBezTo>
                      <a:pt x="28" y="15"/>
                      <a:pt x="28" y="15"/>
                      <a:pt x="28" y="15"/>
                    </a:cubicBezTo>
                    <a:cubicBezTo>
                      <a:pt x="29" y="15"/>
                      <a:pt x="30" y="16"/>
                      <a:pt x="31" y="16"/>
                    </a:cubicBezTo>
                    <a:cubicBezTo>
                      <a:pt x="31" y="17"/>
                      <a:pt x="31" y="17"/>
                      <a:pt x="31" y="18"/>
                    </a:cubicBezTo>
                    <a:cubicBezTo>
                      <a:pt x="32" y="18"/>
                      <a:pt x="33" y="18"/>
                      <a:pt x="33" y="19"/>
                    </a:cubicBezTo>
                    <a:cubicBezTo>
                      <a:pt x="34" y="19"/>
                      <a:pt x="34" y="19"/>
                      <a:pt x="34" y="19"/>
                    </a:cubicBezTo>
                    <a:cubicBezTo>
                      <a:pt x="34" y="19"/>
                      <a:pt x="35" y="20"/>
                      <a:pt x="36" y="20"/>
                    </a:cubicBezTo>
                    <a:cubicBezTo>
                      <a:pt x="36" y="20"/>
                      <a:pt x="36" y="20"/>
                      <a:pt x="36" y="20"/>
                    </a:cubicBezTo>
                    <a:cubicBezTo>
                      <a:pt x="37" y="21"/>
                      <a:pt x="37" y="21"/>
                      <a:pt x="38" y="21"/>
                    </a:cubicBezTo>
                    <a:cubicBezTo>
                      <a:pt x="38" y="21"/>
                      <a:pt x="38" y="21"/>
                      <a:pt x="38" y="21"/>
                    </a:cubicBezTo>
                    <a:cubicBezTo>
                      <a:pt x="39" y="22"/>
                      <a:pt x="40" y="24"/>
                      <a:pt x="41" y="24"/>
                    </a:cubicBezTo>
                    <a:cubicBezTo>
                      <a:pt x="41" y="24"/>
                      <a:pt x="41" y="24"/>
                      <a:pt x="41" y="24"/>
                    </a:cubicBezTo>
                    <a:cubicBezTo>
                      <a:pt x="42" y="25"/>
                      <a:pt x="43" y="25"/>
                      <a:pt x="43" y="26"/>
                    </a:cubicBezTo>
                    <a:cubicBezTo>
                      <a:pt x="43" y="26"/>
                      <a:pt x="43" y="26"/>
                      <a:pt x="43" y="26"/>
                    </a:cubicBezTo>
                    <a:cubicBezTo>
                      <a:pt x="45" y="26"/>
                      <a:pt x="45" y="28"/>
                      <a:pt x="46" y="28"/>
                    </a:cubicBezTo>
                    <a:cubicBezTo>
                      <a:pt x="46" y="28"/>
                      <a:pt x="46" y="28"/>
                      <a:pt x="46" y="28"/>
                    </a:cubicBezTo>
                    <a:cubicBezTo>
                      <a:pt x="47" y="29"/>
                      <a:pt x="48" y="29"/>
                      <a:pt x="48" y="30"/>
                    </a:cubicBezTo>
                    <a:cubicBezTo>
                      <a:pt x="48" y="30"/>
                      <a:pt x="48" y="30"/>
                      <a:pt x="48" y="30"/>
                    </a:cubicBezTo>
                    <a:cubicBezTo>
                      <a:pt x="49" y="30"/>
                      <a:pt x="50" y="30"/>
                      <a:pt x="51" y="31"/>
                    </a:cubicBezTo>
                    <a:cubicBezTo>
                      <a:pt x="51" y="32"/>
                      <a:pt x="51" y="32"/>
                      <a:pt x="52" y="33"/>
                    </a:cubicBezTo>
                    <a:cubicBezTo>
                      <a:pt x="52" y="33"/>
                      <a:pt x="53" y="33"/>
                      <a:pt x="54" y="34"/>
                    </a:cubicBezTo>
                    <a:cubicBezTo>
                      <a:pt x="54" y="34"/>
                      <a:pt x="54" y="34"/>
                      <a:pt x="54" y="34"/>
                    </a:cubicBezTo>
                    <a:cubicBezTo>
                      <a:pt x="54" y="34"/>
                      <a:pt x="55" y="35"/>
                      <a:pt x="56" y="35"/>
                    </a:cubicBezTo>
                    <a:cubicBezTo>
                      <a:pt x="56" y="35"/>
                      <a:pt x="56" y="35"/>
                      <a:pt x="56" y="35"/>
                    </a:cubicBezTo>
                    <a:cubicBezTo>
                      <a:pt x="56" y="35"/>
                      <a:pt x="57" y="35"/>
                      <a:pt x="57" y="36"/>
                    </a:cubicBezTo>
                    <a:cubicBezTo>
                      <a:pt x="57" y="36"/>
                      <a:pt x="57" y="37"/>
                      <a:pt x="57" y="37"/>
                    </a:cubicBezTo>
                    <a:close/>
                  </a:path>
                </a:pathLst>
              </a:custGeom>
              <a:solidFill>
                <a:srgbClr val="C8BFC2"/>
              </a:solidFill>
              <a:ln w="9525">
                <a:noFill/>
              </a:ln>
            </p:spPr>
            <p:txBody>
              <a:bodyPr/>
              <a:p>
                <a:endParaRPr lang="zh-CN" altLang="en-US"/>
              </a:p>
            </p:txBody>
          </p:sp>
          <p:sp>
            <p:nvSpPr>
              <p:cNvPr id="3132" name="Freeform 78"/>
              <p:cNvSpPr/>
              <p:nvPr userDrawn="1"/>
            </p:nvSpPr>
            <p:spPr>
              <a:xfrm>
                <a:off x="1907" y="2553"/>
                <a:ext cx="29" cy="52"/>
              </a:xfrm>
              <a:custGeom>
                <a:avLst/>
                <a:gdLst/>
                <a:ahLst/>
                <a:cxnLst>
                  <a:cxn ang="0">
                    <a:pos x="20" y="20"/>
                  </a:cxn>
                  <a:cxn ang="0">
                    <a:pos x="17" y="26"/>
                  </a:cxn>
                  <a:cxn ang="0">
                    <a:pos x="10" y="48"/>
                  </a:cxn>
                  <a:cxn ang="0">
                    <a:pos x="10" y="49"/>
                  </a:cxn>
                  <a:cxn ang="0">
                    <a:pos x="4" y="50"/>
                  </a:cxn>
                  <a:cxn ang="0">
                    <a:pos x="3" y="50"/>
                  </a:cxn>
                  <a:cxn ang="0">
                    <a:pos x="2" y="39"/>
                  </a:cxn>
                  <a:cxn ang="0">
                    <a:pos x="8" y="21"/>
                  </a:cxn>
                  <a:cxn ang="0">
                    <a:pos x="9" y="12"/>
                  </a:cxn>
                  <a:cxn ang="0">
                    <a:pos x="9" y="12"/>
                  </a:cxn>
                  <a:cxn ang="0">
                    <a:pos x="20" y="4"/>
                  </a:cxn>
                  <a:cxn ang="0">
                    <a:pos x="20" y="4"/>
                  </a:cxn>
                  <a:cxn ang="0">
                    <a:pos x="24" y="15"/>
                  </a:cxn>
                  <a:cxn ang="0">
                    <a:pos x="24" y="16"/>
                  </a:cxn>
                  <a:cxn ang="0">
                    <a:pos x="22" y="17"/>
                  </a:cxn>
                  <a:cxn ang="0">
                    <a:pos x="22" y="18"/>
                  </a:cxn>
                  <a:cxn ang="0">
                    <a:pos x="20" y="20"/>
                  </a:cxn>
                </a:cxnLst>
                <a:pathLst>
                  <a:path w="25" h="45">
                    <a:moveTo>
                      <a:pt x="18" y="18"/>
                    </a:moveTo>
                    <a:cubicBezTo>
                      <a:pt x="17" y="19"/>
                      <a:pt x="16" y="21"/>
                      <a:pt x="15" y="23"/>
                    </a:cubicBezTo>
                    <a:cubicBezTo>
                      <a:pt x="11" y="29"/>
                      <a:pt x="12" y="36"/>
                      <a:pt x="9" y="42"/>
                    </a:cubicBezTo>
                    <a:cubicBezTo>
                      <a:pt x="9" y="43"/>
                      <a:pt x="9" y="43"/>
                      <a:pt x="9" y="43"/>
                    </a:cubicBezTo>
                    <a:cubicBezTo>
                      <a:pt x="7" y="44"/>
                      <a:pt x="6" y="45"/>
                      <a:pt x="4" y="44"/>
                    </a:cubicBezTo>
                    <a:cubicBezTo>
                      <a:pt x="3" y="44"/>
                      <a:pt x="3" y="44"/>
                      <a:pt x="3" y="44"/>
                    </a:cubicBezTo>
                    <a:cubicBezTo>
                      <a:pt x="1" y="41"/>
                      <a:pt x="0" y="38"/>
                      <a:pt x="2" y="34"/>
                    </a:cubicBezTo>
                    <a:cubicBezTo>
                      <a:pt x="5" y="30"/>
                      <a:pt x="7" y="25"/>
                      <a:pt x="7" y="19"/>
                    </a:cubicBezTo>
                    <a:cubicBezTo>
                      <a:pt x="9" y="17"/>
                      <a:pt x="8" y="14"/>
                      <a:pt x="8" y="11"/>
                    </a:cubicBezTo>
                    <a:cubicBezTo>
                      <a:pt x="8" y="11"/>
                      <a:pt x="8" y="11"/>
                      <a:pt x="8" y="11"/>
                    </a:cubicBezTo>
                    <a:cubicBezTo>
                      <a:pt x="11" y="8"/>
                      <a:pt x="10" y="0"/>
                      <a:pt x="18" y="4"/>
                    </a:cubicBezTo>
                    <a:cubicBezTo>
                      <a:pt x="18" y="4"/>
                      <a:pt x="18" y="4"/>
                      <a:pt x="18" y="4"/>
                    </a:cubicBezTo>
                    <a:cubicBezTo>
                      <a:pt x="20" y="7"/>
                      <a:pt x="25" y="9"/>
                      <a:pt x="21" y="13"/>
                    </a:cubicBezTo>
                    <a:cubicBezTo>
                      <a:pt x="21" y="14"/>
                      <a:pt x="21" y="14"/>
                      <a:pt x="21" y="14"/>
                    </a:cubicBezTo>
                    <a:cubicBezTo>
                      <a:pt x="20" y="14"/>
                      <a:pt x="20" y="15"/>
                      <a:pt x="19" y="15"/>
                    </a:cubicBezTo>
                    <a:cubicBezTo>
                      <a:pt x="19" y="16"/>
                      <a:pt x="19" y="16"/>
                      <a:pt x="19" y="16"/>
                    </a:cubicBezTo>
                    <a:cubicBezTo>
                      <a:pt x="19" y="16"/>
                      <a:pt x="19" y="17"/>
                      <a:pt x="18" y="18"/>
                    </a:cubicBezTo>
                    <a:close/>
                  </a:path>
                </a:pathLst>
              </a:custGeom>
              <a:solidFill>
                <a:srgbClr val="4B5158"/>
              </a:solidFill>
              <a:ln w="9525">
                <a:noFill/>
              </a:ln>
            </p:spPr>
            <p:txBody>
              <a:bodyPr/>
              <a:p>
                <a:endParaRPr lang="zh-CN" altLang="en-US"/>
              </a:p>
            </p:txBody>
          </p:sp>
          <p:sp>
            <p:nvSpPr>
              <p:cNvPr id="3133" name="Freeform 79"/>
              <p:cNvSpPr/>
              <p:nvPr userDrawn="1"/>
            </p:nvSpPr>
            <p:spPr>
              <a:xfrm>
                <a:off x="1903" y="2575"/>
                <a:ext cx="15" cy="29"/>
              </a:xfrm>
              <a:custGeom>
                <a:avLst/>
                <a:gdLst/>
                <a:ahLst/>
                <a:cxnLst>
                  <a:cxn ang="0">
                    <a:pos x="11" y="0"/>
                  </a:cxn>
                  <a:cxn ang="0">
                    <a:pos x="8" y="19"/>
                  </a:cxn>
                  <a:cxn ang="0">
                    <a:pos x="6" y="29"/>
                  </a:cxn>
                  <a:cxn ang="0">
                    <a:pos x="1" y="22"/>
                  </a:cxn>
                  <a:cxn ang="0">
                    <a:pos x="2" y="17"/>
                  </a:cxn>
                  <a:cxn ang="0">
                    <a:pos x="8" y="6"/>
                  </a:cxn>
                  <a:cxn ang="0">
                    <a:pos x="11" y="0"/>
                  </a:cxn>
                </a:cxnLst>
                <a:pathLst>
                  <a:path w="13" h="25">
                    <a:moveTo>
                      <a:pt x="10" y="0"/>
                    </a:moveTo>
                    <a:cubicBezTo>
                      <a:pt x="13" y="6"/>
                      <a:pt x="9" y="12"/>
                      <a:pt x="7" y="17"/>
                    </a:cubicBezTo>
                    <a:cubicBezTo>
                      <a:pt x="5" y="20"/>
                      <a:pt x="6" y="22"/>
                      <a:pt x="6" y="25"/>
                    </a:cubicBezTo>
                    <a:cubicBezTo>
                      <a:pt x="3" y="24"/>
                      <a:pt x="2" y="21"/>
                      <a:pt x="1" y="19"/>
                    </a:cubicBezTo>
                    <a:cubicBezTo>
                      <a:pt x="0" y="17"/>
                      <a:pt x="0" y="16"/>
                      <a:pt x="2" y="15"/>
                    </a:cubicBezTo>
                    <a:cubicBezTo>
                      <a:pt x="5" y="13"/>
                      <a:pt x="6" y="10"/>
                      <a:pt x="7" y="6"/>
                    </a:cubicBezTo>
                    <a:cubicBezTo>
                      <a:pt x="8" y="5"/>
                      <a:pt x="8" y="2"/>
                      <a:pt x="10" y="0"/>
                    </a:cubicBezTo>
                    <a:close/>
                  </a:path>
                </a:pathLst>
              </a:custGeom>
              <a:solidFill>
                <a:srgbClr val="62656A"/>
              </a:solidFill>
              <a:ln w="9525">
                <a:noFill/>
              </a:ln>
            </p:spPr>
            <p:txBody>
              <a:bodyPr/>
              <a:p>
                <a:endParaRPr lang="zh-CN" altLang="en-US"/>
              </a:p>
            </p:txBody>
          </p:sp>
          <p:sp>
            <p:nvSpPr>
              <p:cNvPr id="3134" name="Freeform 80"/>
              <p:cNvSpPr/>
              <p:nvPr userDrawn="1"/>
            </p:nvSpPr>
            <p:spPr>
              <a:xfrm>
                <a:off x="1916" y="2580"/>
                <a:ext cx="8" cy="22"/>
              </a:xfrm>
              <a:custGeom>
                <a:avLst/>
                <a:gdLst/>
                <a:ahLst/>
                <a:cxnLst>
                  <a:cxn ang="0">
                    <a:pos x="1" y="22"/>
                  </a:cxn>
                  <a:cxn ang="0">
                    <a:pos x="8" y="0"/>
                  </a:cxn>
                  <a:cxn ang="0">
                    <a:pos x="5" y="13"/>
                  </a:cxn>
                  <a:cxn ang="0">
                    <a:pos x="1" y="22"/>
                  </a:cxn>
                </a:cxnLst>
                <a:pathLst>
                  <a:path w="7" h="19">
                    <a:moveTo>
                      <a:pt x="1" y="19"/>
                    </a:moveTo>
                    <a:cubicBezTo>
                      <a:pt x="0" y="12"/>
                      <a:pt x="1" y="5"/>
                      <a:pt x="7" y="0"/>
                    </a:cubicBezTo>
                    <a:cubicBezTo>
                      <a:pt x="7" y="4"/>
                      <a:pt x="4" y="7"/>
                      <a:pt x="5" y="12"/>
                    </a:cubicBezTo>
                    <a:cubicBezTo>
                      <a:pt x="7" y="15"/>
                      <a:pt x="3" y="17"/>
                      <a:pt x="1" y="19"/>
                    </a:cubicBezTo>
                    <a:close/>
                  </a:path>
                </a:pathLst>
              </a:custGeom>
              <a:solidFill>
                <a:srgbClr val="62656A"/>
              </a:solidFill>
              <a:ln w="9525">
                <a:noFill/>
              </a:ln>
            </p:spPr>
            <p:txBody>
              <a:bodyPr/>
              <a:p>
                <a:endParaRPr lang="zh-CN" altLang="en-US"/>
              </a:p>
            </p:txBody>
          </p:sp>
          <p:sp>
            <p:nvSpPr>
              <p:cNvPr id="3135" name="Freeform 81"/>
              <p:cNvSpPr/>
              <p:nvPr userDrawn="1"/>
            </p:nvSpPr>
            <p:spPr>
              <a:xfrm>
                <a:off x="1928" y="2558"/>
                <a:ext cx="10" cy="10"/>
              </a:xfrm>
              <a:custGeom>
                <a:avLst/>
                <a:gdLst/>
                <a:ahLst/>
                <a:cxnLst>
                  <a:cxn ang="0">
                    <a:pos x="3" y="10"/>
                  </a:cxn>
                  <a:cxn ang="0">
                    <a:pos x="0" y="0"/>
                  </a:cxn>
                  <a:cxn ang="0">
                    <a:pos x="6" y="2"/>
                  </a:cxn>
                  <a:cxn ang="0">
                    <a:pos x="3" y="10"/>
                  </a:cxn>
                </a:cxnLst>
                <a:pathLst>
                  <a:path w="9" h="9">
                    <a:moveTo>
                      <a:pt x="3" y="9"/>
                    </a:moveTo>
                    <a:cubicBezTo>
                      <a:pt x="4" y="6"/>
                      <a:pt x="1" y="3"/>
                      <a:pt x="0" y="0"/>
                    </a:cubicBezTo>
                    <a:cubicBezTo>
                      <a:pt x="2" y="1"/>
                      <a:pt x="4" y="2"/>
                      <a:pt x="6" y="2"/>
                    </a:cubicBezTo>
                    <a:cubicBezTo>
                      <a:pt x="9" y="7"/>
                      <a:pt x="7" y="9"/>
                      <a:pt x="3" y="9"/>
                    </a:cubicBezTo>
                    <a:close/>
                  </a:path>
                </a:pathLst>
              </a:custGeom>
              <a:solidFill>
                <a:srgbClr val="6B6C70"/>
              </a:solidFill>
              <a:ln w="9525">
                <a:noFill/>
              </a:ln>
            </p:spPr>
            <p:txBody>
              <a:bodyPr/>
              <a:p>
                <a:endParaRPr lang="zh-CN" altLang="en-US"/>
              </a:p>
            </p:txBody>
          </p:sp>
          <p:sp>
            <p:nvSpPr>
              <p:cNvPr id="3136" name="Freeform 82"/>
              <p:cNvSpPr/>
              <p:nvPr userDrawn="1"/>
            </p:nvSpPr>
            <p:spPr>
              <a:xfrm>
                <a:off x="1911" y="2603"/>
                <a:ext cx="6" cy="3"/>
              </a:xfrm>
              <a:custGeom>
                <a:avLst/>
                <a:gdLst/>
                <a:ahLst/>
                <a:cxnLst>
                  <a:cxn ang="0">
                    <a:pos x="0" y="1"/>
                  </a:cxn>
                  <a:cxn ang="0">
                    <a:pos x="6" y="0"/>
                  </a:cxn>
                  <a:cxn ang="0">
                    <a:pos x="0" y="1"/>
                  </a:cxn>
                </a:cxnLst>
                <a:pathLst>
                  <a:path w="5" h="3">
                    <a:moveTo>
                      <a:pt x="0" y="1"/>
                    </a:moveTo>
                    <a:cubicBezTo>
                      <a:pt x="1" y="1"/>
                      <a:pt x="3" y="0"/>
                      <a:pt x="5" y="0"/>
                    </a:cubicBezTo>
                    <a:cubicBezTo>
                      <a:pt x="4" y="3"/>
                      <a:pt x="2" y="3"/>
                      <a:pt x="0" y="1"/>
                    </a:cubicBezTo>
                    <a:close/>
                  </a:path>
                </a:pathLst>
              </a:custGeom>
              <a:solidFill>
                <a:srgbClr val="62656A"/>
              </a:solidFill>
              <a:ln w="9525">
                <a:noFill/>
              </a:ln>
            </p:spPr>
            <p:txBody>
              <a:bodyPr/>
              <a:p>
                <a:endParaRPr lang="zh-CN" altLang="en-US"/>
              </a:p>
            </p:txBody>
          </p:sp>
          <p:sp>
            <p:nvSpPr>
              <p:cNvPr id="3137" name="Freeform 83"/>
              <p:cNvSpPr/>
              <p:nvPr userDrawn="1"/>
            </p:nvSpPr>
            <p:spPr>
              <a:xfrm>
                <a:off x="1901" y="2605"/>
                <a:ext cx="7" cy="5"/>
              </a:xfrm>
              <a:custGeom>
                <a:avLst/>
                <a:gdLst/>
                <a:ahLst/>
                <a:cxnLst>
                  <a:cxn ang="0">
                    <a:pos x="7" y="2"/>
                  </a:cxn>
                  <a:cxn ang="0">
                    <a:pos x="0" y="5"/>
                  </a:cxn>
                  <a:cxn ang="0">
                    <a:pos x="7" y="2"/>
                  </a:cxn>
                </a:cxnLst>
                <a:pathLst>
                  <a:path w="6" h="4">
                    <a:moveTo>
                      <a:pt x="6" y="2"/>
                    </a:moveTo>
                    <a:cubicBezTo>
                      <a:pt x="4" y="2"/>
                      <a:pt x="2" y="3"/>
                      <a:pt x="0" y="4"/>
                    </a:cubicBezTo>
                    <a:cubicBezTo>
                      <a:pt x="1" y="0"/>
                      <a:pt x="3" y="0"/>
                      <a:pt x="6" y="2"/>
                    </a:cubicBezTo>
                    <a:close/>
                  </a:path>
                </a:pathLst>
              </a:custGeom>
              <a:solidFill>
                <a:srgbClr val="6F7073"/>
              </a:solidFill>
              <a:ln w="9525">
                <a:noFill/>
              </a:ln>
            </p:spPr>
            <p:txBody>
              <a:bodyPr/>
              <a:p>
                <a:endParaRPr lang="zh-CN" altLang="en-US"/>
              </a:p>
            </p:txBody>
          </p:sp>
          <p:sp>
            <p:nvSpPr>
              <p:cNvPr id="3138" name="Freeform 84"/>
              <p:cNvSpPr/>
              <p:nvPr userDrawn="1"/>
            </p:nvSpPr>
            <p:spPr>
              <a:xfrm>
                <a:off x="1908" y="2606"/>
                <a:ext cx="2" cy="3"/>
              </a:xfrm>
              <a:custGeom>
                <a:avLst/>
                <a:gdLst/>
                <a:ahLst/>
                <a:cxnLst>
                  <a:cxn ang="0">
                    <a:pos x="2" y="3"/>
                  </a:cxn>
                  <a:cxn ang="0">
                    <a:pos x="0" y="1"/>
                  </a:cxn>
                  <a:cxn ang="0">
                    <a:pos x="2" y="3"/>
                  </a:cxn>
                </a:cxnLst>
                <a:pathLst>
                  <a:path w="2" h="2">
                    <a:moveTo>
                      <a:pt x="2" y="2"/>
                    </a:moveTo>
                    <a:cubicBezTo>
                      <a:pt x="1" y="2"/>
                      <a:pt x="0" y="2"/>
                      <a:pt x="0" y="1"/>
                    </a:cubicBezTo>
                    <a:cubicBezTo>
                      <a:pt x="1" y="0"/>
                      <a:pt x="2" y="1"/>
                      <a:pt x="2" y="2"/>
                    </a:cubicBezTo>
                    <a:close/>
                  </a:path>
                </a:pathLst>
              </a:custGeom>
              <a:solidFill>
                <a:srgbClr val="6F7073"/>
              </a:solidFill>
              <a:ln w="9525">
                <a:noFill/>
              </a:ln>
            </p:spPr>
            <p:txBody>
              <a:bodyPr/>
              <a:p>
                <a:endParaRPr lang="zh-CN" altLang="en-US"/>
              </a:p>
            </p:txBody>
          </p:sp>
          <p:sp>
            <p:nvSpPr>
              <p:cNvPr id="3139" name="Freeform 85"/>
              <p:cNvSpPr/>
              <p:nvPr userDrawn="1"/>
            </p:nvSpPr>
            <p:spPr>
              <a:xfrm>
                <a:off x="1929" y="2570"/>
                <a:ext cx="2" cy="1"/>
              </a:xfrm>
              <a:custGeom>
                <a:avLst/>
                <a:gdLst/>
                <a:ahLst/>
                <a:cxnLst>
                  <a:cxn ang="0">
                    <a:pos x="0" y="1"/>
                  </a:cxn>
                  <a:cxn ang="0">
                    <a:pos x="2" y="0"/>
                  </a:cxn>
                  <a:cxn ang="0">
                    <a:pos x="0" y="1"/>
                  </a:cxn>
                </a:cxnLst>
                <a:pathLst>
                  <a:path w="2" h="1">
                    <a:moveTo>
                      <a:pt x="0" y="1"/>
                    </a:moveTo>
                    <a:cubicBezTo>
                      <a:pt x="0" y="0"/>
                      <a:pt x="1" y="0"/>
                      <a:pt x="2" y="0"/>
                    </a:cubicBezTo>
                    <a:cubicBezTo>
                      <a:pt x="2" y="1"/>
                      <a:pt x="1" y="1"/>
                      <a:pt x="0" y="1"/>
                    </a:cubicBezTo>
                    <a:close/>
                  </a:path>
                </a:pathLst>
              </a:custGeom>
              <a:solidFill>
                <a:srgbClr val="6B6C70"/>
              </a:solidFill>
              <a:ln w="9525">
                <a:noFill/>
              </a:ln>
            </p:spPr>
            <p:txBody>
              <a:bodyPr/>
              <a:p>
                <a:endParaRPr lang="zh-CN" altLang="en-US"/>
              </a:p>
            </p:txBody>
          </p:sp>
          <p:sp>
            <p:nvSpPr>
              <p:cNvPr id="3140" name="Freeform 86"/>
              <p:cNvSpPr/>
              <p:nvPr userDrawn="1"/>
            </p:nvSpPr>
            <p:spPr>
              <a:xfrm>
                <a:off x="1928" y="2572"/>
                <a:ext cx="2" cy="2"/>
              </a:xfrm>
              <a:custGeom>
                <a:avLst/>
                <a:gdLst/>
                <a:ahLst/>
                <a:cxnLst>
                  <a:cxn ang="0">
                    <a:pos x="0" y="2"/>
                  </a:cxn>
                  <a:cxn ang="0">
                    <a:pos x="1" y="0"/>
                  </a:cxn>
                  <a:cxn ang="0">
                    <a:pos x="0" y="2"/>
                  </a:cxn>
                </a:cxnLst>
                <a:pathLst>
                  <a:path w="2" h="2">
                    <a:moveTo>
                      <a:pt x="0" y="2"/>
                    </a:moveTo>
                    <a:cubicBezTo>
                      <a:pt x="0" y="1"/>
                      <a:pt x="0" y="0"/>
                      <a:pt x="1" y="0"/>
                    </a:cubicBezTo>
                    <a:cubicBezTo>
                      <a:pt x="2" y="1"/>
                      <a:pt x="1" y="1"/>
                      <a:pt x="0" y="2"/>
                    </a:cubicBezTo>
                    <a:close/>
                  </a:path>
                </a:pathLst>
              </a:custGeom>
              <a:solidFill>
                <a:srgbClr val="6B6C70"/>
              </a:solidFill>
              <a:ln w="9525">
                <a:noFill/>
              </a:ln>
            </p:spPr>
            <p:txBody>
              <a:bodyPr/>
              <a:p>
                <a:endParaRPr lang="zh-CN" altLang="en-US"/>
              </a:p>
            </p:txBody>
          </p:sp>
          <p:sp>
            <p:nvSpPr>
              <p:cNvPr id="3141" name="Freeform 87"/>
              <p:cNvSpPr/>
              <p:nvPr userDrawn="1"/>
            </p:nvSpPr>
            <p:spPr>
              <a:xfrm>
                <a:off x="1787" y="2219"/>
                <a:ext cx="112" cy="78"/>
              </a:xfrm>
              <a:custGeom>
                <a:avLst/>
                <a:gdLst/>
                <a:ahLst/>
                <a:cxnLst>
                  <a:cxn ang="0">
                    <a:pos x="0" y="16"/>
                  </a:cxn>
                  <a:cxn ang="0">
                    <a:pos x="0" y="11"/>
                  </a:cxn>
                  <a:cxn ang="0">
                    <a:pos x="0" y="11"/>
                  </a:cxn>
                  <a:cxn ang="0">
                    <a:pos x="3" y="6"/>
                  </a:cxn>
                  <a:cxn ang="0">
                    <a:pos x="10" y="3"/>
                  </a:cxn>
                  <a:cxn ang="0">
                    <a:pos x="17" y="1"/>
                  </a:cxn>
                  <a:cxn ang="0">
                    <a:pos x="19" y="1"/>
                  </a:cxn>
                  <a:cxn ang="0">
                    <a:pos x="23" y="0"/>
                  </a:cxn>
                  <a:cxn ang="0">
                    <a:pos x="26" y="0"/>
                  </a:cxn>
                  <a:cxn ang="0">
                    <a:pos x="28" y="0"/>
                  </a:cxn>
                  <a:cxn ang="0">
                    <a:pos x="31" y="1"/>
                  </a:cxn>
                  <a:cxn ang="0">
                    <a:pos x="31" y="1"/>
                  </a:cxn>
                  <a:cxn ang="0">
                    <a:pos x="33" y="2"/>
                  </a:cxn>
                  <a:cxn ang="0">
                    <a:pos x="34" y="2"/>
                  </a:cxn>
                  <a:cxn ang="0">
                    <a:pos x="36" y="3"/>
                  </a:cxn>
                  <a:cxn ang="0">
                    <a:pos x="39" y="3"/>
                  </a:cxn>
                  <a:cxn ang="0">
                    <a:pos x="41" y="4"/>
                  </a:cxn>
                  <a:cxn ang="0">
                    <a:pos x="43" y="6"/>
                  </a:cxn>
                  <a:cxn ang="0">
                    <a:pos x="46" y="11"/>
                  </a:cxn>
                  <a:cxn ang="0">
                    <a:pos x="51" y="18"/>
                  </a:cxn>
                  <a:cxn ang="0">
                    <a:pos x="49" y="32"/>
                  </a:cxn>
                  <a:cxn ang="0">
                    <a:pos x="55" y="35"/>
                  </a:cxn>
                  <a:cxn ang="0">
                    <a:pos x="73" y="44"/>
                  </a:cxn>
                  <a:cxn ang="0">
                    <a:pos x="78" y="45"/>
                  </a:cxn>
                  <a:cxn ang="0">
                    <a:pos x="92" y="51"/>
                  </a:cxn>
                  <a:cxn ang="0">
                    <a:pos x="109" y="68"/>
                  </a:cxn>
                  <a:cxn ang="0">
                    <a:pos x="112" y="71"/>
                  </a:cxn>
                  <a:cxn ang="0">
                    <a:pos x="101" y="74"/>
                  </a:cxn>
                  <a:cxn ang="0">
                    <a:pos x="87" y="72"/>
                  </a:cxn>
                  <a:cxn ang="0">
                    <a:pos x="85" y="69"/>
                  </a:cxn>
                  <a:cxn ang="0">
                    <a:pos x="85" y="61"/>
                  </a:cxn>
                  <a:cxn ang="0">
                    <a:pos x="79" y="57"/>
                  </a:cxn>
                  <a:cxn ang="0">
                    <a:pos x="66" y="55"/>
                  </a:cxn>
                  <a:cxn ang="0">
                    <a:pos x="43" y="51"/>
                  </a:cxn>
                  <a:cxn ang="0">
                    <a:pos x="34" y="44"/>
                  </a:cxn>
                  <a:cxn ang="0">
                    <a:pos x="49" y="58"/>
                  </a:cxn>
                  <a:cxn ang="0">
                    <a:pos x="51" y="71"/>
                  </a:cxn>
                  <a:cxn ang="0">
                    <a:pos x="48" y="76"/>
                  </a:cxn>
                  <a:cxn ang="0">
                    <a:pos x="46" y="78"/>
                  </a:cxn>
                  <a:cxn ang="0">
                    <a:pos x="38" y="72"/>
                  </a:cxn>
                  <a:cxn ang="0">
                    <a:pos x="36" y="69"/>
                  </a:cxn>
                  <a:cxn ang="0">
                    <a:pos x="27" y="65"/>
                  </a:cxn>
                  <a:cxn ang="0">
                    <a:pos x="3" y="35"/>
                  </a:cxn>
                  <a:cxn ang="0">
                    <a:pos x="6" y="25"/>
                  </a:cxn>
                  <a:cxn ang="0">
                    <a:pos x="16" y="30"/>
                  </a:cxn>
                  <a:cxn ang="0">
                    <a:pos x="18" y="32"/>
                  </a:cxn>
                  <a:cxn ang="0">
                    <a:pos x="1" y="17"/>
                  </a:cxn>
                  <a:cxn ang="0">
                    <a:pos x="0" y="16"/>
                  </a:cxn>
                </a:cxnLst>
                <a:pathLst>
                  <a:path w="97" h="68">
                    <a:moveTo>
                      <a:pt x="0" y="14"/>
                    </a:moveTo>
                    <a:cubicBezTo>
                      <a:pt x="0" y="13"/>
                      <a:pt x="0" y="12"/>
                      <a:pt x="0" y="10"/>
                    </a:cubicBezTo>
                    <a:cubicBezTo>
                      <a:pt x="0" y="10"/>
                      <a:pt x="0" y="10"/>
                      <a:pt x="0" y="10"/>
                    </a:cubicBezTo>
                    <a:cubicBezTo>
                      <a:pt x="2" y="9"/>
                      <a:pt x="3" y="8"/>
                      <a:pt x="3" y="6"/>
                    </a:cubicBezTo>
                    <a:cubicBezTo>
                      <a:pt x="5" y="5"/>
                      <a:pt x="7" y="4"/>
                      <a:pt x="9" y="3"/>
                    </a:cubicBezTo>
                    <a:cubicBezTo>
                      <a:pt x="11" y="3"/>
                      <a:pt x="13" y="2"/>
                      <a:pt x="15" y="1"/>
                    </a:cubicBezTo>
                    <a:cubicBezTo>
                      <a:pt x="15" y="1"/>
                      <a:pt x="16" y="1"/>
                      <a:pt x="17" y="1"/>
                    </a:cubicBezTo>
                    <a:cubicBezTo>
                      <a:pt x="18" y="1"/>
                      <a:pt x="19" y="1"/>
                      <a:pt x="20" y="0"/>
                    </a:cubicBezTo>
                    <a:cubicBezTo>
                      <a:pt x="21" y="1"/>
                      <a:pt x="22" y="1"/>
                      <a:pt x="23" y="0"/>
                    </a:cubicBezTo>
                    <a:cubicBezTo>
                      <a:pt x="24" y="0"/>
                      <a:pt x="24" y="0"/>
                      <a:pt x="25" y="0"/>
                    </a:cubicBezTo>
                    <a:cubicBezTo>
                      <a:pt x="25" y="0"/>
                      <a:pt x="26" y="0"/>
                      <a:pt x="27" y="1"/>
                    </a:cubicBezTo>
                    <a:cubicBezTo>
                      <a:pt x="27" y="1"/>
                      <a:pt x="27" y="1"/>
                      <a:pt x="27" y="1"/>
                    </a:cubicBezTo>
                    <a:cubicBezTo>
                      <a:pt x="28" y="1"/>
                      <a:pt x="28" y="2"/>
                      <a:pt x="29" y="2"/>
                    </a:cubicBezTo>
                    <a:cubicBezTo>
                      <a:pt x="29" y="2"/>
                      <a:pt x="30" y="2"/>
                      <a:pt x="30" y="2"/>
                    </a:cubicBezTo>
                    <a:cubicBezTo>
                      <a:pt x="31" y="3"/>
                      <a:pt x="32" y="3"/>
                      <a:pt x="32" y="3"/>
                    </a:cubicBezTo>
                    <a:cubicBezTo>
                      <a:pt x="33" y="3"/>
                      <a:pt x="34" y="3"/>
                      <a:pt x="34" y="3"/>
                    </a:cubicBezTo>
                    <a:cubicBezTo>
                      <a:pt x="35" y="4"/>
                      <a:pt x="35" y="4"/>
                      <a:pt x="36" y="4"/>
                    </a:cubicBezTo>
                    <a:cubicBezTo>
                      <a:pt x="37" y="5"/>
                      <a:pt x="37" y="5"/>
                      <a:pt x="38" y="6"/>
                    </a:cubicBezTo>
                    <a:cubicBezTo>
                      <a:pt x="39" y="7"/>
                      <a:pt x="39" y="8"/>
                      <a:pt x="40" y="10"/>
                    </a:cubicBezTo>
                    <a:cubicBezTo>
                      <a:pt x="41" y="12"/>
                      <a:pt x="45" y="12"/>
                      <a:pt x="45" y="16"/>
                    </a:cubicBezTo>
                    <a:cubicBezTo>
                      <a:pt x="46" y="20"/>
                      <a:pt x="37" y="22"/>
                      <a:pt x="43" y="28"/>
                    </a:cubicBezTo>
                    <a:cubicBezTo>
                      <a:pt x="45" y="30"/>
                      <a:pt x="46" y="31"/>
                      <a:pt x="48" y="31"/>
                    </a:cubicBezTo>
                    <a:cubicBezTo>
                      <a:pt x="55" y="31"/>
                      <a:pt x="62" y="30"/>
                      <a:pt x="64" y="39"/>
                    </a:cubicBezTo>
                    <a:cubicBezTo>
                      <a:pt x="65" y="41"/>
                      <a:pt x="66" y="40"/>
                      <a:pt x="68" y="40"/>
                    </a:cubicBezTo>
                    <a:cubicBezTo>
                      <a:pt x="73" y="38"/>
                      <a:pt x="79" y="42"/>
                      <a:pt x="80" y="45"/>
                    </a:cubicBezTo>
                    <a:cubicBezTo>
                      <a:pt x="82" y="55"/>
                      <a:pt x="90" y="56"/>
                      <a:pt x="95" y="60"/>
                    </a:cubicBezTo>
                    <a:cubicBezTo>
                      <a:pt x="96" y="61"/>
                      <a:pt x="97" y="61"/>
                      <a:pt x="97" y="62"/>
                    </a:cubicBezTo>
                    <a:cubicBezTo>
                      <a:pt x="95" y="68"/>
                      <a:pt x="91" y="68"/>
                      <a:pt x="88" y="65"/>
                    </a:cubicBezTo>
                    <a:cubicBezTo>
                      <a:pt x="84" y="62"/>
                      <a:pt x="80" y="62"/>
                      <a:pt x="76" y="63"/>
                    </a:cubicBezTo>
                    <a:cubicBezTo>
                      <a:pt x="75" y="62"/>
                      <a:pt x="74" y="62"/>
                      <a:pt x="74" y="61"/>
                    </a:cubicBezTo>
                    <a:cubicBezTo>
                      <a:pt x="72" y="59"/>
                      <a:pt x="74" y="56"/>
                      <a:pt x="74" y="54"/>
                    </a:cubicBezTo>
                    <a:cubicBezTo>
                      <a:pt x="74" y="51"/>
                      <a:pt x="73" y="48"/>
                      <a:pt x="69" y="50"/>
                    </a:cubicBezTo>
                    <a:cubicBezTo>
                      <a:pt x="65" y="52"/>
                      <a:pt x="62" y="51"/>
                      <a:pt x="58" y="48"/>
                    </a:cubicBezTo>
                    <a:cubicBezTo>
                      <a:pt x="52" y="42"/>
                      <a:pt x="45" y="45"/>
                      <a:pt x="38" y="45"/>
                    </a:cubicBezTo>
                    <a:cubicBezTo>
                      <a:pt x="34" y="44"/>
                      <a:pt x="31" y="42"/>
                      <a:pt x="30" y="39"/>
                    </a:cubicBezTo>
                    <a:cubicBezTo>
                      <a:pt x="32" y="45"/>
                      <a:pt x="41" y="44"/>
                      <a:pt x="43" y="51"/>
                    </a:cubicBezTo>
                    <a:cubicBezTo>
                      <a:pt x="42" y="55"/>
                      <a:pt x="44" y="58"/>
                      <a:pt x="45" y="62"/>
                    </a:cubicBezTo>
                    <a:cubicBezTo>
                      <a:pt x="45" y="64"/>
                      <a:pt x="44" y="66"/>
                      <a:pt x="42" y="67"/>
                    </a:cubicBezTo>
                    <a:cubicBezTo>
                      <a:pt x="41" y="68"/>
                      <a:pt x="40" y="68"/>
                      <a:pt x="40" y="68"/>
                    </a:cubicBezTo>
                    <a:cubicBezTo>
                      <a:pt x="37" y="67"/>
                      <a:pt x="35" y="65"/>
                      <a:pt x="33" y="63"/>
                    </a:cubicBezTo>
                    <a:cubicBezTo>
                      <a:pt x="33" y="63"/>
                      <a:pt x="33" y="62"/>
                      <a:pt x="32" y="61"/>
                    </a:cubicBezTo>
                    <a:cubicBezTo>
                      <a:pt x="33" y="53"/>
                      <a:pt x="27" y="58"/>
                      <a:pt x="24" y="57"/>
                    </a:cubicBezTo>
                    <a:cubicBezTo>
                      <a:pt x="13" y="52"/>
                      <a:pt x="4" y="45"/>
                      <a:pt x="3" y="31"/>
                    </a:cubicBezTo>
                    <a:cubicBezTo>
                      <a:pt x="3" y="27"/>
                      <a:pt x="3" y="24"/>
                      <a:pt x="6" y="22"/>
                    </a:cubicBezTo>
                    <a:cubicBezTo>
                      <a:pt x="10" y="20"/>
                      <a:pt x="12" y="24"/>
                      <a:pt x="14" y="27"/>
                    </a:cubicBezTo>
                    <a:cubicBezTo>
                      <a:pt x="15" y="27"/>
                      <a:pt x="15" y="28"/>
                      <a:pt x="16" y="28"/>
                    </a:cubicBezTo>
                    <a:cubicBezTo>
                      <a:pt x="12" y="23"/>
                      <a:pt x="7" y="18"/>
                      <a:pt x="1" y="15"/>
                    </a:cubicBezTo>
                    <a:cubicBezTo>
                      <a:pt x="0" y="15"/>
                      <a:pt x="0" y="15"/>
                      <a:pt x="0" y="14"/>
                    </a:cubicBezTo>
                    <a:close/>
                  </a:path>
                </a:pathLst>
              </a:custGeom>
              <a:solidFill>
                <a:srgbClr val="E5E3E5"/>
              </a:solidFill>
              <a:ln w="9525">
                <a:noFill/>
              </a:ln>
            </p:spPr>
            <p:txBody>
              <a:bodyPr/>
              <a:p>
                <a:endParaRPr lang="zh-CN" altLang="en-US"/>
              </a:p>
            </p:txBody>
          </p:sp>
          <p:sp>
            <p:nvSpPr>
              <p:cNvPr id="3142" name="Freeform 88"/>
              <p:cNvSpPr/>
              <p:nvPr userDrawn="1"/>
            </p:nvSpPr>
            <p:spPr>
              <a:xfrm>
                <a:off x="1975" y="2390"/>
                <a:ext cx="55" cy="70"/>
              </a:xfrm>
              <a:custGeom>
                <a:avLst/>
                <a:gdLst/>
                <a:ahLst/>
                <a:cxnLst>
                  <a:cxn ang="0">
                    <a:pos x="50" y="48"/>
                  </a:cxn>
                  <a:cxn ang="0">
                    <a:pos x="46" y="53"/>
                  </a:cxn>
                  <a:cxn ang="0">
                    <a:pos x="26" y="70"/>
                  </a:cxn>
                  <a:cxn ang="0">
                    <a:pos x="4" y="64"/>
                  </a:cxn>
                  <a:cxn ang="0">
                    <a:pos x="2" y="63"/>
                  </a:cxn>
                  <a:cxn ang="0">
                    <a:pos x="0" y="55"/>
                  </a:cxn>
                  <a:cxn ang="0">
                    <a:pos x="1" y="52"/>
                  </a:cxn>
                  <a:cxn ang="0">
                    <a:pos x="4" y="52"/>
                  </a:cxn>
                  <a:cxn ang="0">
                    <a:pos x="12" y="44"/>
                  </a:cxn>
                  <a:cxn ang="0">
                    <a:pos x="13" y="33"/>
                  </a:cxn>
                  <a:cxn ang="0">
                    <a:pos x="16" y="32"/>
                  </a:cxn>
                  <a:cxn ang="0">
                    <a:pos x="14" y="32"/>
                  </a:cxn>
                  <a:cxn ang="0">
                    <a:pos x="2" y="30"/>
                  </a:cxn>
                  <a:cxn ang="0">
                    <a:pos x="5" y="22"/>
                  </a:cxn>
                  <a:cxn ang="0">
                    <a:pos x="9" y="18"/>
                  </a:cxn>
                  <a:cxn ang="0">
                    <a:pos x="21" y="12"/>
                  </a:cxn>
                  <a:cxn ang="0">
                    <a:pos x="35" y="9"/>
                  </a:cxn>
                  <a:cxn ang="0">
                    <a:pos x="37" y="22"/>
                  </a:cxn>
                  <a:cxn ang="0">
                    <a:pos x="53" y="13"/>
                  </a:cxn>
                  <a:cxn ang="0">
                    <a:pos x="49" y="29"/>
                  </a:cxn>
                  <a:cxn ang="0">
                    <a:pos x="50" y="48"/>
                  </a:cxn>
                </a:cxnLst>
                <a:pathLst>
                  <a:path w="48" h="61">
                    <a:moveTo>
                      <a:pt x="44" y="42"/>
                    </a:moveTo>
                    <a:cubicBezTo>
                      <a:pt x="44" y="44"/>
                      <a:pt x="41" y="45"/>
                      <a:pt x="41" y="47"/>
                    </a:cubicBezTo>
                    <a:cubicBezTo>
                      <a:pt x="34" y="51"/>
                      <a:pt x="30" y="58"/>
                      <a:pt x="23" y="61"/>
                    </a:cubicBezTo>
                    <a:cubicBezTo>
                      <a:pt x="17" y="58"/>
                      <a:pt x="11" y="58"/>
                      <a:pt x="4" y="56"/>
                    </a:cubicBezTo>
                    <a:cubicBezTo>
                      <a:pt x="4" y="56"/>
                      <a:pt x="3" y="56"/>
                      <a:pt x="2" y="55"/>
                    </a:cubicBezTo>
                    <a:cubicBezTo>
                      <a:pt x="0" y="53"/>
                      <a:pt x="0" y="51"/>
                      <a:pt x="0" y="48"/>
                    </a:cubicBezTo>
                    <a:cubicBezTo>
                      <a:pt x="0" y="47"/>
                      <a:pt x="1" y="46"/>
                      <a:pt x="1" y="46"/>
                    </a:cubicBezTo>
                    <a:cubicBezTo>
                      <a:pt x="2" y="45"/>
                      <a:pt x="3" y="46"/>
                      <a:pt x="4" y="46"/>
                    </a:cubicBezTo>
                    <a:cubicBezTo>
                      <a:pt x="10" y="47"/>
                      <a:pt x="13" y="46"/>
                      <a:pt x="11" y="39"/>
                    </a:cubicBezTo>
                    <a:cubicBezTo>
                      <a:pt x="9" y="35"/>
                      <a:pt x="9" y="31"/>
                      <a:pt x="12" y="29"/>
                    </a:cubicBezTo>
                    <a:cubicBezTo>
                      <a:pt x="13" y="28"/>
                      <a:pt x="14" y="29"/>
                      <a:pt x="14" y="28"/>
                    </a:cubicBezTo>
                    <a:cubicBezTo>
                      <a:pt x="13" y="27"/>
                      <a:pt x="14" y="29"/>
                      <a:pt x="13" y="28"/>
                    </a:cubicBezTo>
                    <a:cubicBezTo>
                      <a:pt x="9" y="29"/>
                      <a:pt x="5" y="29"/>
                      <a:pt x="2" y="27"/>
                    </a:cubicBezTo>
                    <a:cubicBezTo>
                      <a:pt x="0" y="23"/>
                      <a:pt x="4" y="22"/>
                      <a:pt x="5" y="20"/>
                    </a:cubicBezTo>
                    <a:cubicBezTo>
                      <a:pt x="6" y="18"/>
                      <a:pt x="7" y="16"/>
                      <a:pt x="8" y="16"/>
                    </a:cubicBezTo>
                    <a:cubicBezTo>
                      <a:pt x="14" y="18"/>
                      <a:pt x="18" y="19"/>
                      <a:pt x="19" y="11"/>
                    </a:cubicBezTo>
                    <a:cubicBezTo>
                      <a:pt x="20" y="4"/>
                      <a:pt x="26" y="3"/>
                      <a:pt x="31" y="8"/>
                    </a:cubicBezTo>
                    <a:cubicBezTo>
                      <a:pt x="34" y="11"/>
                      <a:pt x="35" y="15"/>
                      <a:pt x="33" y="20"/>
                    </a:cubicBezTo>
                    <a:cubicBezTo>
                      <a:pt x="39" y="19"/>
                      <a:pt x="33" y="0"/>
                      <a:pt x="47" y="12"/>
                    </a:cubicBezTo>
                    <a:cubicBezTo>
                      <a:pt x="48" y="17"/>
                      <a:pt x="46" y="22"/>
                      <a:pt x="43" y="26"/>
                    </a:cubicBezTo>
                    <a:cubicBezTo>
                      <a:pt x="40" y="32"/>
                      <a:pt x="40" y="37"/>
                      <a:pt x="44" y="42"/>
                    </a:cubicBezTo>
                    <a:close/>
                  </a:path>
                </a:pathLst>
              </a:custGeom>
              <a:solidFill>
                <a:srgbClr val="6A6B6D"/>
              </a:solidFill>
              <a:ln w="9525">
                <a:noFill/>
              </a:ln>
            </p:spPr>
            <p:txBody>
              <a:bodyPr/>
              <a:p>
                <a:endParaRPr lang="zh-CN" altLang="en-US"/>
              </a:p>
            </p:txBody>
          </p:sp>
          <p:sp>
            <p:nvSpPr>
              <p:cNvPr id="3143" name="Freeform 89"/>
              <p:cNvSpPr/>
              <p:nvPr userDrawn="1"/>
            </p:nvSpPr>
            <p:spPr>
              <a:xfrm>
                <a:off x="2016" y="2388"/>
                <a:ext cx="33" cy="50"/>
              </a:xfrm>
              <a:custGeom>
                <a:avLst/>
                <a:gdLst/>
                <a:ahLst/>
                <a:cxnLst>
                  <a:cxn ang="0">
                    <a:pos x="9" y="50"/>
                  </a:cxn>
                  <a:cxn ang="0">
                    <a:pos x="3" y="36"/>
                  </a:cxn>
                  <a:cxn ang="0">
                    <a:pos x="11" y="16"/>
                  </a:cxn>
                  <a:cxn ang="0">
                    <a:pos x="15" y="4"/>
                  </a:cxn>
                  <a:cxn ang="0">
                    <a:pos x="28" y="0"/>
                  </a:cxn>
                  <a:cxn ang="0">
                    <a:pos x="30" y="4"/>
                  </a:cxn>
                  <a:cxn ang="0">
                    <a:pos x="31" y="16"/>
                  </a:cxn>
                  <a:cxn ang="0">
                    <a:pos x="27" y="22"/>
                  </a:cxn>
                  <a:cxn ang="0">
                    <a:pos x="16" y="43"/>
                  </a:cxn>
                  <a:cxn ang="0">
                    <a:pos x="12" y="47"/>
                  </a:cxn>
                  <a:cxn ang="0">
                    <a:pos x="9" y="50"/>
                  </a:cxn>
                </a:cxnLst>
                <a:pathLst>
                  <a:path w="28" h="43">
                    <a:moveTo>
                      <a:pt x="8" y="43"/>
                    </a:moveTo>
                    <a:cubicBezTo>
                      <a:pt x="1" y="39"/>
                      <a:pt x="0" y="37"/>
                      <a:pt x="3" y="31"/>
                    </a:cubicBezTo>
                    <a:cubicBezTo>
                      <a:pt x="6" y="25"/>
                      <a:pt x="8" y="20"/>
                      <a:pt x="10" y="14"/>
                    </a:cubicBezTo>
                    <a:cubicBezTo>
                      <a:pt x="10" y="10"/>
                      <a:pt x="10" y="7"/>
                      <a:pt x="13" y="4"/>
                    </a:cubicBezTo>
                    <a:cubicBezTo>
                      <a:pt x="18" y="5"/>
                      <a:pt x="19" y="0"/>
                      <a:pt x="24" y="0"/>
                    </a:cubicBezTo>
                    <a:cubicBezTo>
                      <a:pt x="25" y="1"/>
                      <a:pt x="26" y="2"/>
                      <a:pt x="26" y="4"/>
                    </a:cubicBezTo>
                    <a:cubicBezTo>
                      <a:pt x="27" y="7"/>
                      <a:pt x="28" y="10"/>
                      <a:pt x="27" y="14"/>
                    </a:cubicBezTo>
                    <a:cubicBezTo>
                      <a:pt x="26" y="16"/>
                      <a:pt x="25" y="18"/>
                      <a:pt x="23" y="19"/>
                    </a:cubicBezTo>
                    <a:cubicBezTo>
                      <a:pt x="21" y="26"/>
                      <a:pt x="17" y="31"/>
                      <a:pt x="14" y="37"/>
                    </a:cubicBezTo>
                    <a:cubicBezTo>
                      <a:pt x="13" y="38"/>
                      <a:pt x="12" y="39"/>
                      <a:pt x="11" y="41"/>
                    </a:cubicBezTo>
                    <a:cubicBezTo>
                      <a:pt x="10" y="42"/>
                      <a:pt x="8" y="42"/>
                      <a:pt x="8" y="43"/>
                    </a:cubicBezTo>
                    <a:close/>
                  </a:path>
                </a:pathLst>
              </a:custGeom>
              <a:solidFill>
                <a:srgbClr val="323840"/>
              </a:solidFill>
              <a:ln w="9525">
                <a:noFill/>
              </a:ln>
            </p:spPr>
            <p:txBody>
              <a:bodyPr/>
              <a:p>
                <a:endParaRPr lang="zh-CN" altLang="en-US"/>
              </a:p>
            </p:txBody>
          </p:sp>
          <p:sp>
            <p:nvSpPr>
              <p:cNvPr id="3144" name="Freeform 90"/>
              <p:cNvSpPr/>
              <p:nvPr userDrawn="1"/>
            </p:nvSpPr>
            <p:spPr>
              <a:xfrm>
                <a:off x="1988" y="2444"/>
                <a:ext cx="34" cy="30"/>
              </a:xfrm>
              <a:custGeom>
                <a:avLst/>
                <a:gdLst/>
                <a:ahLst/>
                <a:cxnLst>
                  <a:cxn ang="0">
                    <a:pos x="12" y="15"/>
                  </a:cxn>
                  <a:cxn ang="0">
                    <a:pos x="24" y="3"/>
                  </a:cxn>
                  <a:cxn ang="0">
                    <a:pos x="34" y="0"/>
                  </a:cxn>
                  <a:cxn ang="0">
                    <a:pos x="26" y="9"/>
                  </a:cxn>
                  <a:cxn ang="0">
                    <a:pos x="20" y="17"/>
                  </a:cxn>
                  <a:cxn ang="0">
                    <a:pos x="10" y="21"/>
                  </a:cxn>
                  <a:cxn ang="0">
                    <a:pos x="5" y="28"/>
                  </a:cxn>
                  <a:cxn ang="0">
                    <a:pos x="1" y="30"/>
                  </a:cxn>
                  <a:cxn ang="0">
                    <a:pos x="1" y="24"/>
                  </a:cxn>
                  <a:cxn ang="0">
                    <a:pos x="2" y="19"/>
                  </a:cxn>
                  <a:cxn ang="0">
                    <a:pos x="3" y="17"/>
                  </a:cxn>
                  <a:cxn ang="0">
                    <a:pos x="6" y="17"/>
                  </a:cxn>
                  <a:cxn ang="0">
                    <a:pos x="9" y="17"/>
                  </a:cxn>
                  <a:cxn ang="0">
                    <a:pos x="11" y="16"/>
                  </a:cxn>
                  <a:cxn ang="0">
                    <a:pos x="12" y="15"/>
                  </a:cxn>
                </a:cxnLst>
                <a:pathLst>
                  <a:path w="30" h="26">
                    <a:moveTo>
                      <a:pt x="11" y="13"/>
                    </a:moveTo>
                    <a:cubicBezTo>
                      <a:pt x="15" y="10"/>
                      <a:pt x="19" y="7"/>
                      <a:pt x="22" y="3"/>
                    </a:cubicBezTo>
                    <a:cubicBezTo>
                      <a:pt x="24" y="0"/>
                      <a:pt x="27" y="0"/>
                      <a:pt x="30" y="0"/>
                    </a:cubicBezTo>
                    <a:cubicBezTo>
                      <a:pt x="29" y="4"/>
                      <a:pt x="26" y="5"/>
                      <a:pt x="23" y="8"/>
                    </a:cubicBezTo>
                    <a:cubicBezTo>
                      <a:pt x="21" y="10"/>
                      <a:pt x="18" y="12"/>
                      <a:pt x="18" y="15"/>
                    </a:cubicBezTo>
                    <a:cubicBezTo>
                      <a:pt x="15" y="17"/>
                      <a:pt x="12" y="18"/>
                      <a:pt x="9" y="19"/>
                    </a:cubicBezTo>
                    <a:cubicBezTo>
                      <a:pt x="6" y="20"/>
                      <a:pt x="5" y="22"/>
                      <a:pt x="5" y="25"/>
                    </a:cubicBezTo>
                    <a:cubicBezTo>
                      <a:pt x="4" y="26"/>
                      <a:pt x="3" y="26"/>
                      <a:pt x="1" y="26"/>
                    </a:cubicBezTo>
                    <a:cubicBezTo>
                      <a:pt x="0" y="25"/>
                      <a:pt x="1" y="23"/>
                      <a:pt x="1" y="21"/>
                    </a:cubicBezTo>
                    <a:cubicBezTo>
                      <a:pt x="1" y="20"/>
                      <a:pt x="1" y="18"/>
                      <a:pt x="2" y="17"/>
                    </a:cubicBezTo>
                    <a:cubicBezTo>
                      <a:pt x="2" y="16"/>
                      <a:pt x="3" y="16"/>
                      <a:pt x="3" y="15"/>
                    </a:cubicBezTo>
                    <a:cubicBezTo>
                      <a:pt x="4" y="15"/>
                      <a:pt x="5" y="15"/>
                      <a:pt x="6" y="15"/>
                    </a:cubicBezTo>
                    <a:cubicBezTo>
                      <a:pt x="7" y="15"/>
                      <a:pt x="7" y="15"/>
                      <a:pt x="8" y="15"/>
                    </a:cubicBezTo>
                    <a:cubicBezTo>
                      <a:pt x="8" y="14"/>
                      <a:pt x="9" y="14"/>
                      <a:pt x="10" y="14"/>
                    </a:cubicBezTo>
                    <a:cubicBezTo>
                      <a:pt x="10" y="13"/>
                      <a:pt x="11" y="13"/>
                      <a:pt x="11" y="13"/>
                    </a:cubicBezTo>
                    <a:close/>
                  </a:path>
                </a:pathLst>
              </a:custGeom>
              <a:solidFill>
                <a:srgbClr val="E3EEF3"/>
              </a:solidFill>
              <a:ln w="9525">
                <a:noFill/>
              </a:ln>
            </p:spPr>
            <p:txBody>
              <a:bodyPr/>
              <a:p>
                <a:endParaRPr lang="zh-CN" altLang="en-US"/>
              </a:p>
            </p:txBody>
          </p:sp>
          <p:sp>
            <p:nvSpPr>
              <p:cNvPr id="3145" name="Freeform 91"/>
              <p:cNvSpPr/>
              <p:nvPr userDrawn="1"/>
            </p:nvSpPr>
            <p:spPr>
              <a:xfrm>
                <a:off x="2026" y="2436"/>
                <a:ext cx="3" cy="2"/>
              </a:xfrm>
              <a:custGeom>
                <a:avLst/>
                <a:gdLst/>
                <a:ahLst/>
                <a:cxnLst>
                  <a:cxn ang="0">
                    <a:pos x="0" y="2"/>
                  </a:cxn>
                  <a:cxn ang="0">
                    <a:pos x="3" y="0"/>
                  </a:cxn>
                  <a:cxn ang="0">
                    <a:pos x="0" y="2"/>
                  </a:cxn>
                </a:cxnLst>
                <a:pathLst>
                  <a:path w="3" h="2">
                    <a:moveTo>
                      <a:pt x="0" y="2"/>
                    </a:moveTo>
                    <a:cubicBezTo>
                      <a:pt x="0" y="0"/>
                      <a:pt x="1" y="0"/>
                      <a:pt x="3" y="0"/>
                    </a:cubicBezTo>
                    <a:cubicBezTo>
                      <a:pt x="2" y="1"/>
                      <a:pt x="1" y="2"/>
                      <a:pt x="0" y="2"/>
                    </a:cubicBezTo>
                    <a:close/>
                  </a:path>
                </a:pathLst>
              </a:custGeom>
              <a:solidFill>
                <a:srgbClr val="6A6B6D"/>
              </a:solidFill>
              <a:ln w="9525">
                <a:noFill/>
              </a:ln>
            </p:spPr>
            <p:txBody>
              <a:bodyPr/>
              <a:p>
                <a:endParaRPr lang="zh-CN" altLang="en-US"/>
              </a:p>
            </p:txBody>
          </p:sp>
          <p:sp>
            <p:nvSpPr>
              <p:cNvPr id="3146" name="Freeform 92"/>
              <p:cNvSpPr/>
              <p:nvPr userDrawn="1"/>
            </p:nvSpPr>
            <p:spPr>
              <a:xfrm>
                <a:off x="1946" y="2455"/>
                <a:ext cx="45" cy="53"/>
              </a:xfrm>
              <a:custGeom>
                <a:avLst/>
                <a:gdLst/>
                <a:ahLst/>
                <a:cxnLst>
                  <a:cxn ang="0">
                    <a:pos x="43" y="11"/>
                  </a:cxn>
                  <a:cxn ang="0">
                    <a:pos x="42" y="18"/>
                  </a:cxn>
                  <a:cxn ang="0">
                    <a:pos x="32" y="29"/>
                  </a:cxn>
                  <a:cxn ang="0">
                    <a:pos x="18" y="47"/>
                  </a:cxn>
                  <a:cxn ang="0">
                    <a:pos x="11" y="53"/>
                  </a:cxn>
                  <a:cxn ang="0">
                    <a:pos x="6" y="50"/>
                  </a:cxn>
                  <a:cxn ang="0">
                    <a:pos x="6" y="50"/>
                  </a:cxn>
                  <a:cxn ang="0">
                    <a:pos x="4" y="49"/>
                  </a:cxn>
                  <a:cxn ang="0">
                    <a:pos x="4" y="49"/>
                  </a:cxn>
                  <a:cxn ang="0">
                    <a:pos x="0" y="41"/>
                  </a:cxn>
                  <a:cxn ang="0">
                    <a:pos x="0" y="36"/>
                  </a:cxn>
                  <a:cxn ang="0">
                    <a:pos x="8" y="16"/>
                  </a:cxn>
                  <a:cxn ang="0">
                    <a:pos x="11" y="6"/>
                  </a:cxn>
                  <a:cxn ang="0">
                    <a:pos x="19" y="6"/>
                  </a:cxn>
                  <a:cxn ang="0">
                    <a:pos x="19" y="11"/>
                  </a:cxn>
                  <a:cxn ang="0">
                    <a:pos x="19" y="13"/>
                  </a:cxn>
                  <a:cxn ang="0">
                    <a:pos x="18" y="17"/>
                  </a:cxn>
                  <a:cxn ang="0">
                    <a:pos x="11" y="32"/>
                  </a:cxn>
                  <a:cxn ang="0">
                    <a:pos x="23" y="20"/>
                  </a:cxn>
                  <a:cxn ang="0">
                    <a:pos x="25" y="16"/>
                  </a:cxn>
                  <a:cxn ang="0">
                    <a:pos x="27" y="14"/>
                  </a:cxn>
                  <a:cxn ang="0">
                    <a:pos x="30" y="13"/>
                  </a:cxn>
                  <a:cxn ang="0">
                    <a:pos x="28" y="11"/>
                  </a:cxn>
                  <a:cxn ang="0">
                    <a:pos x="30" y="9"/>
                  </a:cxn>
                  <a:cxn ang="0">
                    <a:pos x="31" y="6"/>
                  </a:cxn>
                  <a:cxn ang="0">
                    <a:pos x="43" y="8"/>
                  </a:cxn>
                  <a:cxn ang="0">
                    <a:pos x="43" y="11"/>
                  </a:cxn>
                </a:cxnLst>
                <a:pathLst>
                  <a:path w="39" h="46">
                    <a:moveTo>
                      <a:pt x="38" y="10"/>
                    </a:moveTo>
                    <a:cubicBezTo>
                      <a:pt x="39" y="12"/>
                      <a:pt x="38" y="14"/>
                      <a:pt x="37" y="16"/>
                    </a:cubicBezTo>
                    <a:cubicBezTo>
                      <a:pt x="33" y="18"/>
                      <a:pt x="31" y="22"/>
                      <a:pt x="28" y="26"/>
                    </a:cubicBezTo>
                    <a:cubicBezTo>
                      <a:pt x="22" y="29"/>
                      <a:pt x="20" y="36"/>
                      <a:pt x="16" y="41"/>
                    </a:cubicBezTo>
                    <a:cubicBezTo>
                      <a:pt x="15" y="43"/>
                      <a:pt x="13" y="46"/>
                      <a:pt x="10" y="46"/>
                    </a:cubicBezTo>
                    <a:cubicBezTo>
                      <a:pt x="8" y="46"/>
                      <a:pt x="7" y="45"/>
                      <a:pt x="6" y="44"/>
                    </a:cubicBezTo>
                    <a:cubicBezTo>
                      <a:pt x="6" y="44"/>
                      <a:pt x="6" y="44"/>
                      <a:pt x="6" y="44"/>
                    </a:cubicBezTo>
                    <a:cubicBezTo>
                      <a:pt x="5" y="43"/>
                      <a:pt x="5" y="43"/>
                      <a:pt x="4" y="43"/>
                    </a:cubicBezTo>
                    <a:cubicBezTo>
                      <a:pt x="4" y="43"/>
                      <a:pt x="4" y="43"/>
                      <a:pt x="4" y="43"/>
                    </a:cubicBezTo>
                    <a:cubicBezTo>
                      <a:pt x="3" y="40"/>
                      <a:pt x="1" y="38"/>
                      <a:pt x="0" y="36"/>
                    </a:cubicBezTo>
                    <a:cubicBezTo>
                      <a:pt x="0" y="35"/>
                      <a:pt x="0" y="34"/>
                      <a:pt x="0" y="32"/>
                    </a:cubicBezTo>
                    <a:cubicBezTo>
                      <a:pt x="4" y="27"/>
                      <a:pt x="5" y="20"/>
                      <a:pt x="7" y="14"/>
                    </a:cubicBezTo>
                    <a:cubicBezTo>
                      <a:pt x="8" y="11"/>
                      <a:pt x="8" y="8"/>
                      <a:pt x="10" y="6"/>
                    </a:cubicBezTo>
                    <a:cubicBezTo>
                      <a:pt x="12" y="0"/>
                      <a:pt x="14" y="1"/>
                      <a:pt x="17" y="6"/>
                    </a:cubicBezTo>
                    <a:cubicBezTo>
                      <a:pt x="17" y="7"/>
                      <a:pt x="17" y="8"/>
                      <a:pt x="17" y="10"/>
                    </a:cubicBezTo>
                    <a:cubicBezTo>
                      <a:pt x="17" y="11"/>
                      <a:pt x="17" y="12"/>
                      <a:pt x="17" y="12"/>
                    </a:cubicBezTo>
                    <a:cubicBezTo>
                      <a:pt x="17" y="13"/>
                      <a:pt x="16" y="14"/>
                      <a:pt x="16" y="15"/>
                    </a:cubicBezTo>
                    <a:cubicBezTo>
                      <a:pt x="12" y="19"/>
                      <a:pt x="12" y="25"/>
                      <a:pt x="10" y="28"/>
                    </a:cubicBezTo>
                    <a:cubicBezTo>
                      <a:pt x="12" y="25"/>
                      <a:pt x="17" y="23"/>
                      <a:pt x="20" y="18"/>
                    </a:cubicBezTo>
                    <a:cubicBezTo>
                      <a:pt x="20" y="17"/>
                      <a:pt x="21" y="15"/>
                      <a:pt x="22" y="14"/>
                    </a:cubicBezTo>
                    <a:cubicBezTo>
                      <a:pt x="23" y="14"/>
                      <a:pt x="24" y="13"/>
                      <a:pt x="24" y="13"/>
                    </a:cubicBezTo>
                    <a:cubicBezTo>
                      <a:pt x="25" y="13"/>
                      <a:pt x="27" y="13"/>
                      <a:pt x="26" y="12"/>
                    </a:cubicBezTo>
                    <a:cubicBezTo>
                      <a:pt x="25" y="11"/>
                      <a:pt x="25" y="11"/>
                      <a:pt x="25" y="10"/>
                    </a:cubicBezTo>
                    <a:cubicBezTo>
                      <a:pt x="25" y="9"/>
                      <a:pt x="25" y="8"/>
                      <a:pt x="26" y="8"/>
                    </a:cubicBezTo>
                    <a:cubicBezTo>
                      <a:pt x="26" y="7"/>
                      <a:pt x="27" y="7"/>
                      <a:pt x="27" y="6"/>
                    </a:cubicBezTo>
                    <a:cubicBezTo>
                      <a:pt x="31" y="1"/>
                      <a:pt x="35" y="2"/>
                      <a:pt x="38" y="7"/>
                    </a:cubicBezTo>
                    <a:cubicBezTo>
                      <a:pt x="38" y="8"/>
                      <a:pt x="39" y="9"/>
                      <a:pt x="38" y="10"/>
                    </a:cubicBezTo>
                    <a:close/>
                  </a:path>
                </a:pathLst>
              </a:custGeom>
              <a:solidFill>
                <a:srgbClr val="52565C"/>
              </a:solidFill>
              <a:ln w="9525">
                <a:noFill/>
              </a:ln>
            </p:spPr>
            <p:txBody>
              <a:bodyPr/>
              <a:p>
                <a:endParaRPr lang="zh-CN" altLang="en-US"/>
              </a:p>
            </p:txBody>
          </p:sp>
          <p:sp>
            <p:nvSpPr>
              <p:cNvPr id="3147" name="Freeform 93"/>
              <p:cNvSpPr/>
              <p:nvPr userDrawn="1"/>
            </p:nvSpPr>
            <p:spPr>
              <a:xfrm>
                <a:off x="1955" y="2485"/>
                <a:ext cx="23" cy="28"/>
              </a:xfrm>
              <a:custGeom>
                <a:avLst/>
                <a:gdLst/>
                <a:ahLst/>
                <a:cxnLst>
                  <a:cxn ang="0">
                    <a:pos x="0" y="22"/>
                  </a:cxn>
                  <a:cxn ang="0">
                    <a:pos x="13" y="7"/>
                  </a:cxn>
                  <a:cxn ang="0">
                    <a:pos x="23" y="0"/>
                  </a:cxn>
                  <a:cxn ang="0">
                    <a:pos x="11" y="21"/>
                  </a:cxn>
                  <a:cxn ang="0">
                    <a:pos x="0" y="22"/>
                  </a:cxn>
                </a:cxnLst>
                <a:pathLst>
                  <a:path w="20" h="24">
                    <a:moveTo>
                      <a:pt x="0" y="19"/>
                    </a:moveTo>
                    <a:cubicBezTo>
                      <a:pt x="7" y="17"/>
                      <a:pt x="8" y="11"/>
                      <a:pt x="12" y="6"/>
                    </a:cubicBezTo>
                    <a:cubicBezTo>
                      <a:pt x="14" y="3"/>
                      <a:pt x="16" y="0"/>
                      <a:pt x="20" y="0"/>
                    </a:cubicBezTo>
                    <a:cubicBezTo>
                      <a:pt x="16" y="6"/>
                      <a:pt x="13" y="12"/>
                      <a:pt x="10" y="18"/>
                    </a:cubicBezTo>
                    <a:cubicBezTo>
                      <a:pt x="7" y="20"/>
                      <a:pt x="4" y="24"/>
                      <a:pt x="0" y="19"/>
                    </a:cubicBezTo>
                    <a:close/>
                  </a:path>
                </a:pathLst>
              </a:custGeom>
              <a:solidFill>
                <a:srgbClr val="5E676E"/>
              </a:solidFill>
              <a:ln w="9525">
                <a:noFill/>
              </a:ln>
            </p:spPr>
            <p:txBody>
              <a:bodyPr/>
              <a:p>
                <a:endParaRPr lang="zh-CN" altLang="en-US"/>
              </a:p>
            </p:txBody>
          </p:sp>
          <p:sp>
            <p:nvSpPr>
              <p:cNvPr id="3148" name="Freeform 94"/>
              <p:cNvSpPr/>
              <p:nvPr userDrawn="1"/>
            </p:nvSpPr>
            <p:spPr>
              <a:xfrm>
                <a:off x="1952" y="2506"/>
                <a:ext cx="15" cy="13"/>
              </a:xfrm>
              <a:custGeom>
                <a:avLst/>
                <a:gdLst/>
                <a:ahLst/>
                <a:cxnLst>
                  <a:cxn ang="0">
                    <a:pos x="3" y="1"/>
                  </a:cxn>
                  <a:cxn ang="0">
                    <a:pos x="15" y="0"/>
                  </a:cxn>
                  <a:cxn ang="0">
                    <a:pos x="15" y="2"/>
                  </a:cxn>
                  <a:cxn ang="0">
                    <a:pos x="11" y="11"/>
                  </a:cxn>
                  <a:cxn ang="0">
                    <a:pos x="9" y="13"/>
                  </a:cxn>
                  <a:cxn ang="0">
                    <a:pos x="0" y="4"/>
                  </a:cxn>
                  <a:cxn ang="0">
                    <a:pos x="1" y="0"/>
                  </a:cxn>
                  <a:cxn ang="0">
                    <a:pos x="3" y="1"/>
                  </a:cxn>
                </a:cxnLst>
                <a:pathLst>
                  <a:path w="13" h="11">
                    <a:moveTo>
                      <a:pt x="3" y="1"/>
                    </a:moveTo>
                    <a:cubicBezTo>
                      <a:pt x="7" y="4"/>
                      <a:pt x="9" y="0"/>
                      <a:pt x="13" y="0"/>
                    </a:cubicBezTo>
                    <a:cubicBezTo>
                      <a:pt x="13" y="1"/>
                      <a:pt x="13" y="1"/>
                      <a:pt x="13" y="2"/>
                    </a:cubicBezTo>
                    <a:cubicBezTo>
                      <a:pt x="8" y="3"/>
                      <a:pt x="9" y="7"/>
                      <a:pt x="10" y="10"/>
                    </a:cubicBezTo>
                    <a:cubicBezTo>
                      <a:pt x="9" y="11"/>
                      <a:pt x="9" y="11"/>
                      <a:pt x="8" y="11"/>
                    </a:cubicBezTo>
                    <a:cubicBezTo>
                      <a:pt x="5" y="9"/>
                      <a:pt x="1" y="8"/>
                      <a:pt x="0" y="4"/>
                    </a:cubicBezTo>
                    <a:cubicBezTo>
                      <a:pt x="1" y="3"/>
                      <a:pt x="1" y="2"/>
                      <a:pt x="1" y="0"/>
                    </a:cubicBezTo>
                    <a:cubicBezTo>
                      <a:pt x="2" y="0"/>
                      <a:pt x="3" y="1"/>
                      <a:pt x="3" y="1"/>
                    </a:cubicBezTo>
                    <a:close/>
                  </a:path>
                </a:pathLst>
              </a:custGeom>
              <a:solidFill>
                <a:srgbClr val="D3D5D6"/>
              </a:solidFill>
              <a:ln w="9525">
                <a:noFill/>
              </a:ln>
            </p:spPr>
            <p:txBody>
              <a:bodyPr/>
              <a:p>
                <a:endParaRPr lang="zh-CN" altLang="en-US"/>
              </a:p>
            </p:txBody>
          </p:sp>
          <p:sp>
            <p:nvSpPr>
              <p:cNvPr id="3149" name="Freeform 95"/>
              <p:cNvSpPr/>
              <p:nvPr userDrawn="1"/>
            </p:nvSpPr>
            <p:spPr>
              <a:xfrm>
                <a:off x="1903" y="2657"/>
                <a:ext cx="4" cy="4"/>
              </a:xfrm>
              <a:custGeom>
                <a:avLst/>
                <a:gdLst/>
                <a:ahLst/>
                <a:cxnLst>
                  <a:cxn ang="0">
                    <a:pos x="2" y="0"/>
                  </a:cxn>
                  <a:cxn ang="0">
                    <a:pos x="4" y="4"/>
                  </a:cxn>
                  <a:cxn ang="0">
                    <a:pos x="2" y="0"/>
                  </a:cxn>
                </a:cxnLst>
                <a:pathLst>
                  <a:path w="3" h="3">
                    <a:moveTo>
                      <a:pt x="2" y="0"/>
                    </a:moveTo>
                    <a:cubicBezTo>
                      <a:pt x="2" y="1"/>
                      <a:pt x="2" y="2"/>
                      <a:pt x="3" y="3"/>
                    </a:cubicBezTo>
                    <a:cubicBezTo>
                      <a:pt x="1" y="3"/>
                      <a:pt x="0" y="2"/>
                      <a:pt x="2" y="0"/>
                    </a:cubicBezTo>
                    <a:close/>
                  </a:path>
                </a:pathLst>
              </a:custGeom>
              <a:solidFill>
                <a:srgbClr val="E7EBF0"/>
              </a:solidFill>
              <a:ln w="9525">
                <a:noFill/>
              </a:ln>
            </p:spPr>
            <p:txBody>
              <a:bodyPr/>
              <a:p>
                <a:endParaRPr lang="zh-CN" altLang="en-US"/>
              </a:p>
            </p:txBody>
          </p:sp>
          <p:sp>
            <p:nvSpPr>
              <p:cNvPr id="3150" name="Freeform 96"/>
              <p:cNvSpPr/>
              <p:nvPr userDrawn="1"/>
            </p:nvSpPr>
            <p:spPr>
              <a:xfrm>
                <a:off x="1932" y="2506"/>
                <a:ext cx="21" cy="39"/>
              </a:xfrm>
              <a:custGeom>
                <a:avLst/>
                <a:gdLst/>
                <a:ahLst/>
                <a:cxnLst>
                  <a:cxn ang="0">
                    <a:pos x="3" y="9"/>
                  </a:cxn>
                  <a:cxn ang="0">
                    <a:pos x="7" y="0"/>
                  </a:cxn>
                  <a:cxn ang="0">
                    <a:pos x="12" y="2"/>
                  </a:cxn>
                  <a:cxn ang="0">
                    <a:pos x="12" y="2"/>
                  </a:cxn>
                  <a:cxn ang="0">
                    <a:pos x="16" y="4"/>
                  </a:cxn>
                  <a:cxn ang="0">
                    <a:pos x="17" y="12"/>
                  </a:cxn>
                  <a:cxn ang="0">
                    <a:pos x="16" y="14"/>
                  </a:cxn>
                  <a:cxn ang="0">
                    <a:pos x="11" y="34"/>
                  </a:cxn>
                  <a:cxn ang="0">
                    <a:pos x="9" y="39"/>
                  </a:cxn>
                  <a:cxn ang="0">
                    <a:pos x="8" y="39"/>
                  </a:cxn>
                  <a:cxn ang="0">
                    <a:pos x="8" y="14"/>
                  </a:cxn>
                  <a:cxn ang="0">
                    <a:pos x="3" y="9"/>
                  </a:cxn>
                </a:cxnLst>
                <a:pathLst>
                  <a:path w="18" h="34">
                    <a:moveTo>
                      <a:pt x="3" y="8"/>
                    </a:moveTo>
                    <a:cubicBezTo>
                      <a:pt x="3" y="5"/>
                      <a:pt x="2" y="2"/>
                      <a:pt x="6" y="0"/>
                    </a:cubicBezTo>
                    <a:cubicBezTo>
                      <a:pt x="8" y="0"/>
                      <a:pt x="10" y="1"/>
                      <a:pt x="11" y="2"/>
                    </a:cubicBezTo>
                    <a:cubicBezTo>
                      <a:pt x="11" y="2"/>
                      <a:pt x="11" y="2"/>
                      <a:pt x="11" y="2"/>
                    </a:cubicBezTo>
                    <a:cubicBezTo>
                      <a:pt x="12" y="3"/>
                      <a:pt x="13" y="3"/>
                      <a:pt x="14" y="4"/>
                    </a:cubicBezTo>
                    <a:cubicBezTo>
                      <a:pt x="17" y="6"/>
                      <a:pt x="18" y="9"/>
                      <a:pt x="15" y="11"/>
                    </a:cubicBezTo>
                    <a:cubicBezTo>
                      <a:pt x="14" y="12"/>
                      <a:pt x="14" y="13"/>
                      <a:pt x="14" y="13"/>
                    </a:cubicBezTo>
                    <a:cubicBezTo>
                      <a:pt x="17" y="20"/>
                      <a:pt x="11" y="24"/>
                      <a:pt x="10" y="30"/>
                    </a:cubicBezTo>
                    <a:cubicBezTo>
                      <a:pt x="10" y="32"/>
                      <a:pt x="9" y="33"/>
                      <a:pt x="8" y="34"/>
                    </a:cubicBezTo>
                    <a:cubicBezTo>
                      <a:pt x="8" y="34"/>
                      <a:pt x="7" y="34"/>
                      <a:pt x="7" y="34"/>
                    </a:cubicBezTo>
                    <a:cubicBezTo>
                      <a:pt x="0" y="27"/>
                      <a:pt x="6" y="20"/>
                      <a:pt x="7" y="13"/>
                    </a:cubicBezTo>
                    <a:cubicBezTo>
                      <a:pt x="7" y="9"/>
                      <a:pt x="7" y="8"/>
                      <a:pt x="3" y="8"/>
                    </a:cubicBezTo>
                    <a:close/>
                  </a:path>
                </a:pathLst>
              </a:custGeom>
              <a:solidFill>
                <a:srgbClr val="606469"/>
              </a:solidFill>
              <a:ln w="9525">
                <a:noFill/>
              </a:ln>
            </p:spPr>
            <p:txBody>
              <a:bodyPr/>
              <a:p>
                <a:endParaRPr lang="zh-CN" altLang="en-US"/>
              </a:p>
            </p:txBody>
          </p:sp>
          <p:sp>
            <p:nvSpPr>
              <p:cNvPr id="3151" name="Freeform 97"/>
              <p:cNvSpPr/>
              <p:nvPr userDrawn="1"/>
            </p:nvSpPr>
            <p:spPr>
              <a:xfrm>
                <a:off x="1944" y="2508"/>
                <a:ext cx="17" cy="33"/>
              </a:xfrm>
              <a:custGeom>
                <a:avLst/>
                <a:gdLst/>
                <a:ahLst/>
                <a:cxnLst>
                  <a:cxn ang="0">
                    <a:pos x="2" y="10"/>
                  </a:cxn>
                  <a:cxn ang="0">
                    <a:pos x="3" y="2"/>
                  </a:cxn>
                  <a:cxn ang="0">
                    <a:pos x="5" y="1"/>
                  </a:cxn>
                  <a:cxn ang="0">
                    <a:pos x="7" y="2"/>
                  </a:cxn>
                  <a:cxn ang="0">
                    <a:pos x="17" y="10"/>
                  </a:cxn>
                  <a:cxn ang="0">
                    <a:pos x="0" y="33"/>
                  </a:cxn>
                  <a:cxn ang="0">
                    <a:pos x="0" y="30"/>
                  </a:cxn>
                  <a:cxn ang="0">
                    <a:pos x="2" y="10"/>
                  </a:cxn>
                </a:cxnLst>
                <a:pathLst>
                  <a:path w="15" h="28">
                    <a:moveTo>
                      <a:pt x="2" y="9"/>
                    </a:moveTo>
                    <a:cubicBezTo>
                      <a:pt x="4" y="7"/>
                      <a:pt x="7" y="5"/>
                      <a:pt x="3" y="2"/>
                    </a:cubicBezTo>
                    <a:cubicBezTo>
                      <a:pt x="3" y="0"/>
                      <a:pt x="4" y="0"/>
                      <a:pt x="5" y="1"/>
                    </a:cubicBezTo>
                    <a:cubicBezTo>
                      <a:pt x="6" y="2"/>
                      <a:pt x="6" y="2"/>
                      <a:pt x="7" y="2"/>
                    </a:cubicBezTo>
                    <a:cubicBezTo>
                      <a:pt x="10" y="5"/>
                      <a:pt x="15" y="4"/>
                      <a:pt x="15" y="9"/>
                    </a:cubicBezTo>
                    <a:cubicBezTo>
                      <a:pt x="8" y="13"/>
                      <a:pt x="5" y="21"/>
                      <a:pt x="0" y="28"/>
                    </a:cubicBezTo>
                    <a:cubicBezTo>
                      <a:pt x="0" y="27"/>
                      <a:pt x="0" y="26"/>
                      <a:pt x="0" y="26"/>
                    </a:cubicBezTo>
                    <a:cubicBezTo>
                      <a:pt x="2" y="21"/>
                      <a:pt x="3" y="15"/>
                      <a:pt x="2" y="9"/>
                    </a:cubicBezTo>
                    <a:close/>
                  </a:path>
                </a:pathLst>
              </a:custGeom>
              <a:solidFill>
                <a:srgbClr val="808285"/>
              </a:solidFill>
              <a:ln w="9525">
                <a:noFill/>
              </a:ln>
            </p:spPr>
            <p:txBody>
              <a:bodyPr/>
              <a:p>
                <a:endParaRPr lang="zh-CN" altLang="en-US"/>
              </a:p>
            </p:txBody>
          </p:sp>
          <p:sp>
            <p:nvSpPr>
              <p:cNvPr id="3152" name="Freeform 98"/>
              <p:cNvSpPr/>
              <p:nvPr userDrawn="1"/>
            </p:nvSpPr>
            <p:spPr>
              <a:xfrm>
                <a:off x="1936" y="2548"/>
                <a:ext cx="4" cy="4"/>
              </a:xfrm>
              <a:custGeom>
                <a:avLst/>
                <a:gdLst/>
                <a:ahLst/>
                <a:cxnLst>
                  <a:cxn ang="0">
                    <a:pos x="4" y="2"/>
                  </a:cxn>
                  <a:cxn ang="0">
                    <a:pos x="0" y="2"/>
                  </a:cxn>
                  <a:cxn ang="0">
                    <a:pos x="0" y="0"/>
                  </a:cxn>
                  <a:cxn ang="0">
                    <a:pos x="2" y="0"/>
                  </a:cxn>
                  <a:cxn ang="0">
                    <a:pos x="4" y="1"/>
                  </a:cxn>
                  <a:cxn ang="0">
                    <a:pos x="4" y="2"/>
                  </a:cxn>
                </a:cxnLst>
                <a:pathLst>
                  <a:path w="4" h="4">
                    <a:moveTo>
                      <a:pt x="4" y="2"/>
                    </a:moveTo>
                    <a:cubicBezTo>
                      <a:pt x="3" y="3"/>
                      <a:pt x="1" y="4"/>
                      <a:pt x="0" y="2"/>
                    </a:cubicBezTo>
                    <a:cubicBezTo>
                      <a:pt x="0" y="1"/>
                      <a:pt x="0" y="1"/>
                      <a:pt x="0" y="0"/>
                    </a:cubicBezTo>
                    <a:cubicBezTo>
                      <a:pt x="1" y="0"/>
                      <a:pt x="2" y="0"/>
                      <a:pt x="2" y="0"/>
                    </a:cubicBezTo>
                    <a:cubicBezTo>
                      <a:pt x="3" y="0"/>
                      <a:pt x="4" y="0"/>
                      <a:pt x="4" y="1"/>
                    </a:cubicBezTo>
                    <a:cubicBezTo>
                      <a:pt x="4" y="1"/>
                      <a:pt x="4" y="2"/>
                      <a:pt x="4" y="2"/>
                    </a:cubicBezTo>
                    <a:close/>
                  </a:path>
                </a:pathLst>
              </a:custGeom>
              <a:solidFill>
                <a:srgbClr val="606469"/>
              </a:solidFill>
              <a:ln w="9525">
                <a:noFill/>
              </a:ln>
            </p:spPr>
            <p:txBody>
              <a:bodyPr/>
              <a:p>
                <a:endParaRPr lang="zh-CN" altLang="en-US"/>
              </a:p>
            </p:txBody>
          </p:sp>
          <p:sp>
            <p:nvSpPr>
              <p:cNvPr id="3153" name="Freeform 99"/>
              <p:cNvSpPr/>
              <p:nvPr userDrawn="1"/>
            </p:nvSpPr>
            <p:spPr>
              <a:xfrm>
                <a:off x="1939" y="2545"/>
                <a:ext cx="2" cy="4"/>
              </a:xfrm>
              <a:custGeom>
                <a:avLst/>
                <a:gdLst/>
                <a:ahLst/>
                <a:cxnLst>
                  <a:cxn ang="0">
                    <a:pos x="2" y="0"/>
                  </a:cxn>
                  <a:cxn ang="0">
                    <a:pos x="1" y="4"/>
                  </a:cxn>
                  <a:cxn ang="0">
                    <a:pos x="0" y="2"/>
                  </a:cxn>
                  <a:cxn ang="0">
                    <a:pos x="1" y="0"/>
                  </a:cxn>
                  <a:cxn ang="0">
                    <a:pos x="2" y="0"/>
                  </a:cxn>
                </a:cxnLst>
                <a:pathLst>
                  <a:path w="2" h="3">
                    <a:moveTo>
                      <a:pt x="2" y="0"/>
                    </a:moveTo>
                    <a:cubicBezTo>
                      <a:pt x="2" y="1"/>
                      <a:pt x="2" y="2"/>
                      <a:pt x="1" y="3"/>
                    </a:cubicBezTo>
                    <a:cubicBezTo>
                      <a:pt x="1" y="3"/>
                      <a:pt x="1" y="2"/>
                      <a:pt x="0" y="2"/>
                    </a:cubicBezTo>
                    <a:cubicBezTo>
                      <a:pt x="0" y="1"/>
                      <a:pt x="0" y="0"/>
                      <a:pt x="1" y="0"/>
                    </a:cubicBezTo>
                    <a:lnTo>
                      <a:pt x="2" y="0"/>
                    </a:lnTo>
                    <a:close/>
                  </a:path>
                </a:pathLst>
              </a:custGeom>
              <a:solidFill>
                <a:srgbClr val="606469"/>
              </a:solidFill>
              <a:ln w="9525">
                <a:noFill/>
              </a:ln>
            </p:spPr>
            <p:txBody>
              <a:bodyPr/>
              <a:p>
                <a:endParaRPr lang="zh-CN" altLang="en-US"/>
              </a:p>
            </p:txBody>
          </p:sp>
          <p:sp>
            <p:nvSpPr>
              <p:cNvPr id="3154" name="Freeform 100"/>
              <p:cNvSpPr/>
              <p:nvPr userDrawn="1"/>
            </p:nvSpPr>
            <p:spPr>
              <a:xfrm>
                <a:off x="1828" y="2228"/>
                <a:ext cx="36" cy="23"/>
              </a:xfrm>
              <a:custGeom>
                <a:avLst/>
                <a:gdLst/>
                <a:ahLst/>
                <a:cxnLst>
                  <a:cxn ang="0">
                    <a:pos x="27" y="13"/>
                  </a:cxn>
                  <a:cxn ang="0">
                    <a:pos x="30" y="16"/>
                  </a:cxn>
                  <a:cxn ang="0">
                    <a:pos x="32" y="17"/>
                  </a:cxn>
                  <a:cxn ang="0">
                    <a:pos x="36" y="18"/>
                  </a:cxn>
                  <a:cxn ang="0">
                    <a:pos x="36" y="20"/>
                  </a:cxn>
                  <a:cxn ang="0">
                    <a:pos x="34" y="23"/>
                  </a:cxn>
                  <a:cxn ang="0">
                    <a:pos x="10" y="9"/>
                  </a:cxn>
                  <a:cxn ang="0">
                    <a:pos x="3" y="5"/>
                  </a:cxn>
                  <a:cxn ang="0">
                    <a:pos x="3" y="2"/>
                  </a:cxn>
                  <a:cxn ang="0">
                    <a:pos x="13" y="5"/>
                  </a:cxn>
                  <a:cxn ang="0">
                    <a:pos x="13" y="5"/>
                  </a:cxn>
                  <a:cxn ang="0">
                    <a:pos x="16" y="6"/>
                  </a:cxn>
                  <a:cxn ang="0">
                    <a:pos x="16" y="6"/>
                  </a:cxn>
                  <a:cxn ang="0">
                    <a:pos x="18" y="8"/>
                  </a:cxn>
                  <a:cxn ang="0">
                    <a:pos x="18" y="8"/>
                  </a:cxn>
                  <a:cxn ang="0">
                    <a:pos x="22" y="9"/>
                  </a:cxn>
                  <a:cxn ang="0">
                    <a:pos x="20" y="9"/>
                  </a:cxn>
                  <a:cxn ang="0">
                    <a:pos x="24" y="11"/>
                  </a:cxn>
                  <a:cxn ang="0">
                    <a:pos x="24" y="11"/>
                  </a:cxn>
                  <a:cxn ang="0">
                    <a:pos x="26" y="12"/>
                  </a:cxn>
                  <a:cxn ang="0">
                    <a:pos x="27" y="13"/>
                  </a:cxn>
                </a:cxnLst>
                <a:pathLst>
                  <a:path w="31" h="20">
                    <a:moveTo>
                      <a:pt x="24" y="12"/>
                    </a:moveTo>
                    <a:cubicBezTo>
                      <a:pt x="25" y="13"/>
                      <a:pt x="25" y="13"/>
                      <a:pt x="26" y="14"/>
                    </a:cubicBezTo>
                    <a:cubicBezTo>
                      <a:pt x="27" y="14"/>
                      <a:pt x="28" y="14"/>
                      <a:pt x="28" y="15"/>
                    </a:cubicBezTo>
                    <a:cubicBezTo>
                      <a:pt x="29" y="15"/>
                      <a:pt x="30" y="16"/>
                      <a:pt x="31" y="16"/>
                    </a:cubicBezTo>
                    <a:cubicBezTo>
                      <a:pt x="31" y="17"/>
                      <a:pt x="31" y="17"/>
                      <a:pt x="31" y="18"/>
                    </a:cubicBezTo>
                    <a:cubicBezTo>
                      <a:pt x="31" y="19"/>
                      <a:pt x="30" y="19"/>
                      <a:pt x="30" y="20"/>
                    </a:cubicBezTo>
                    <a:cubicBezTo>
                      <a:pt x="21" y="19"/>
                      <a:pt x="15" y="12"/>
                      <a:pt x="9" y="8"/>
                    </a:cubicBezTo>
                    <a:cubicBezTo>
                      <a:pt x="7" y="6"/>
                      <a:pt x="5" y="6"/>
                      <a:pt x="3" y="5"/>
                    </a:cubicBezTo>
                    <a:cubicBezTo>
                      <a:pt x="0" y="4"/>
                      <a:pt x="1" y="3"/>
                      <a:pt x="3" y="2"/>
                    </a:cubicBezTo>
                    <a:cubicBezTo>
                      <a:pt x="7" y="0"/>
                      <a:pt x="9" y="3"/>
                      <a:pt x="12" y="5"/>
                    </a:cubicBezTo>
                    <a:cubicBezTo>
                      <a:pt x="12" y="5"/>
                      <a:pt x="12" y="5"/>
                      <a:pt x="12" y="5"/>
                    </a:cubicBezTo>
                    <a:cubicBezTo>
                      <a:pt x="12" y="5"/>
                      <a:pt x="13" y="6"/>
                      <a:pt x="14" y="6"/>
                    </a:cubicBezTo>
                    <a:cubicBezTo>
                      <a:pt x="14" y="6"/>
                      <a:pt x="14" y="6"/>
                      <a:pt x="14" y="6"/>
                    </a:cubicBezTo>
                    <a:cubicBezTo>
                      <a:pt x="15" y="6"/>
                      <a:pt x="15" y="7"/>
                      <a:pt x="16" y="7"/>
                    </a:cubicBezTo>
                    <a:cubicBezTo>
                      <a:pt x="16" y="7"/>
                      <a:pt x="16" y="7"/>
                      <a:pt x="16" y="7"/>
                    </a:cubicBezTo>
                    <a:cubicBezTo>
                      <a:pt x="17" y="8"/>
                      <a:pt x="18" y="8"/>
                      <a:pt x="19" y="8"/>
                    </a:cubicBezTo>
                    <a:cubicBezTo>
                      <a:pt x="18" y="8"/>
                      <a:pt x="18" y="8"/>
                      <a:pt x="18" y="8"/>
                    </a:cubicBezTo>
                    <a:cubicBezTo>
                      <a:pt x="19" y="9"/>
                      <a:pt x="20" y="9"/>
                      <a:pt x="21" y="10"/>
                    </a:cubicBezTo>
                    <a:cubicBezTo>
                      <a:pt x="21" y="10"/>
                      <a:pt x="21" y="10"/>
                      <a:pt x="21" y="10"/>
                    </a:cubicBezTo>
                    <a:cubicBezTo>
                      <a:pt x="22" y="10"/>
                      <a:pt x="22" y="10"/>
                      <a:pt x="23" y="11"/>
                    </a:cubicBezTo>
                    <a:cubicBezTo>
                      <a:pt x="23" y="12"/>
                      <a:pt x="24" y="12"/>
                      <a:pt x="24" y="12"/>
                    </a:cubicBezTo>
                    <a:close/>
                  </a:path>
                </a:pathLst>
              </a:custGeom>
              <a:solidFill>
                <a:srgbClr val="D5CDCF"/>
              </a:solidFill>
              <a:ln w="9525">
                <a:noFill/>
              </a:ln>
            </p:spPr>
            <p:txBody>
              <a:bodyPr/>
              <a:p>
                <a:endParaRPr lang="zh-CN" altLang="en-US"/>
              </a:p>
            </p:txBody>
          </p:sp>
          <p:sp>
            <p:nvSpPr>
              <p:cNvPr id="3155" name="Freeform 101"/>
              <p:cNvSpPr/>
              <p:nvPr userDrawn="1"/>
            </p:nvSpPr>
            <p:spPr>
              <a:xfrm>
                <a:off x="2005" y="2337"/>
                <a:ext cx="60" cy="61"/>
              </a:xfrm>
              <a:custGeom>
                <a:avLst/>
                <a:gdLst/>
                <a:ahLst/>
                <a:cxnLst>
                  <a:cxn ang="0">
                    <a:pos x="38" y="51"/>
                  </a:cxn>
                  <a:cxn ang="0">
                    <a:pos x="36" y="52"/>
                  </a:cxn>
                  <a:cxn ang="0">
                    <a:pos x="26" y="57"/>
                  </a:cxn>
                  <a:cxn ang="0">
                    <a:pos x="24" y="57"/>
                  </a:cxn>
                  <a:cxn ang="0">
                    <a:pos x="17" y="58"/>
                  </a:cxn>
                  <a:cxn ang="0">
                    <a:pos x="0" y="40"/>
                  </a:cxn>
                  <a:cxn ang="0">
                    <a:pos x="8" y="18"/>
                  </a:cxn>
                  <a:cxn ang="0">
                    <a:pos x="19" y="1"/>
                  </a:cxn>
                  <a:cxn ang="0">
                    <a:pos x="35" y="9"/>
                  </a:cxn>
                  <a:cxn ang="0">
                    <a:pos x="36" y="11"/>
                  </a:cxn>
                  <a:cxn ang="0">
                    <a:pos x="53" y="13"/>
                  </a:cxn>
                  <a:cxn ang="0">
                    <a:pos x="57" y="23"/>
                  </a:cxn>
                  <a:cxn ang="0">
                    <a:pos x="50" y="32"/>
                  </a:cxn>
                  <a:cxn ang="0">
                    <a:pos x="38" y="33"/>
                  </a:cxn>
                  <a:cxn ang="0">
                    <a:pos x="38" y="33"/>
                  </a:cxn>
                  <a:cxn ang="0">
                    <a:pos x="38" y="32"/>
                  </a:cxn>
                  <a:cxn ang="0">
                    <a:pos x="45" y="32"/>
                  </a:cxn>
                  <a:cxn ang="0">
                    <a:pos x="53" y="37"/>
                  </a:cxn>
                  <a:cxn ang="0">
                    <a:pos x="48" y="44"/>
                  </a:cxn>
                  <a:cxn ang="0">
                    <a:pos x="38" y="51"/>
                  </a:cxn>
                </a:cxnLst>
                <a:pathLst>
                  <a:path w="52" h="53">
                    <a:moveTo>
                      <a:pt x="33" y="45"/>
                    </a:moveTo>
                    <a:cubicBezTo>
                      <a:pt x="33" y="45"/>
                      <a:pt x="32" y="46"/>
                      <a:pt x="32" y="46"/>
                    </a:cubicBezTo>
                    <a:cubicBezTo>
                      <a:pt x="29" y="53"/>
                      <a:pt x="29" y="53"/>
                      <a:pt x="23" y="50"/>
                    </a:cubicBezTo>
                    <a:cubicBezTo>
                      <a:pt x="22" y="50"/>
                      <a:pt x="22" y="50"/>
                      <a:pt x="21" y="50"/>
                    </a:cubicBezTo>
                    <a:cubicBezTo>
                      <a:pt x="19" y="51"/>
                      <a:pt x="17" y="51"/>
                      <a:pt x="15" y="51"/>
                    </a:cubicBezTo>
                    <a:cubicBezTo>
                      <a:pt x="7" y="48"/>
                      <a:pt x="2" y="43"/>
                      <a:pt x="0" y="35"/>
                    </a:cubicBezTo>
                    <a:cubicBezTo>
                      <a:pt x="0" y="27"/>
                      <a:pt x="8" y="21"/>
                      <a:pt x="7" y="16"/>
                    </a:cubicBezTo>
                    <a:cubicBezTo>
                      <a:pt x="5" y="6"/>
                      <a:pt x="14" y="6"/>
                      <a:pt x="17" y="1"/>
                    </a:cubicBezTo>
                    <a:cubicBezTo>
                      <a:pt x="23" y="0"/>
                      <a:pt x="26" y="5"/>
                      <a:pt x="31" y="8"/>
                    </a:cubicBezTo>
                    <a:cubicBezTo>
                      <a:pt x="31" y="8"/>
                      <a:pt x="32" y="9"/>
                      <a:pt x="32" y="10"/>
                    </a:cubicBezTo>
                    <a:cubicBezTo>
                      <a:pt x="38" y="17"/>
                      <a:pt x="38" y="17"/>
                      <a:pt x="46" y="12"/>
                    </a:cubicBezTo>
                    <a:cubicBezTo>
                      <a:pt x="45" y="16"/>
                      <a:pt x="48" y="17"/>
                      <a:pt x="50" y="20"/>
                    </a:cubicBezTo>
                    <a:cubicBezTo>
                      <a:pt x="52" y="24"/>
                      <a:pt x="49" y="27"/>
                      <a:pt x="44" y="28"/>
                    </a:cubicBezTo>
                    <a:cubicBezTo>
                      <a:pt x="40" y="29"/>
                      <a:pt x="36" y="26"/>
                      <a:pt x="33" y="29"/>
                    </a:cubicBezTo>
                    <a:cubicBezTo>
                      <a:pt x="32" y="29"/>
                      <a:pt x="33" y="30"/>
                      <a:pt x="33" y="29"/>
                    </a:cubicBezTo>
                    <a:cubicBezTo>
                      <a:pt x="33" y="28"/>
                      <a:pt x="33" y="28"/>
                      <a:pt x="33" y="28"/>
                    </a:cubicBezTo>
                    <a:cubicBezTo>
                      <a:pt x="35" y="27"/>
                      <a:pt x="37" y="28"/>
                      <a:pt x="39" y="28"/>
                    </a:cubicBezTo>
                    <a:cubicBezTo>
                      <a:pt x="42" y="29"/>
                      <a:pt x="45" y="30"/>
                      <a:pt x="46" y="33"/>
                    </a:cubicBezTo>
                    <a:cubicBezTo>
                      <a:pt x="48" y="36"/>
                      <a:pt x="43" y="37"/>
                      <a:pt x="42" y="39"/>
                    </a:cubicBezTo>
                    <a:cubicBezTo>
                      <a:pt x="39" y="41"/>
                      <a:pt x="37" y="44"/>
                      <a:pt x="33" y="45"/>
                    </a:cubicBezTo>
                    <a:close/>
                  </a:path>
                </a:pathLst>
              </a:custGeom>
              <a:solidFill>
                <a:srgbClr val="2A2F36"/>
              </a:solidFill>
              <a:ln w="9525">
                <a:noFill/>
              </a:ln>
            </p:spPr>
            <p:txBody>
              <a:bodyPr/>
              <a:p>
                <a:endParaRPr lang="zh-CN" altLang="en-US"/>
              </a:p>
            </p:txBody>
          </p:sp>
          <p:sp>
            <p:nvSpPr>
              <p:cNvPr id="3156" name="Freeform 102"/>
              <p:cNvSpPr/>
              <p:nvPr userDrawn="1"/>
            </p:nvSpPr>
            <p:spPr>
              <a:xfrm>
                <a:off x="2041" y="2342"/>
                <a:ext cx="37" cy="41"/>
              </a:xfrm>
              <a:custGeom>
                <a:avLst/>
                <a:gdLst/>
                <a:ahLst/>
                <a:cxnLst>
                  <a:cxn ang="0">
                    <a:pos x="10" y="38"/>
                  </a:cxn>
                  <a:cxn ang="0">
                    <a:pos x="16" y="32"/>
                  </a:cxn>
                  <a:cxn ang="0">
                    <a:pos x="0" y="28"/>
                  </a:cxn>
                  <a:cxn ang="0">
                    <a:pos x="11" y="24"/>
                  </a:cxn>
                  <a:cxn ang="0">
                    <a:pos x="17" y="23"/>
                  </a:cxn>
                  <a:cxn ang="0">
                    <a:pos x="19" y="17"/>
                  </a:cxn>
                  <a:cxn ang="0">
                    <a:pos x="17" y="8"/>
                  </a:cxn>
                  <a:cxn ang="0">
                    <a:pos x="20" y="5"/>
                  </a:cxn>
                  <a:cxn ang="0">
                    <a:pos x="34" y="0"/>
                  </a:cxn>
                  <a:cxn ang="0">
                    <a:pos x="35" y="14"/>
                  </a:cxn>
                  <a:cxn ang="0">
                    <a:pos x="30" y="30"/>
                  </a:cxn>
                  <a:cxn ang="0">
                    <a:pos x="17" y="37"/>
                  </a:cxn>
                  <a:cxn ang="0">
                    <a:pos x="10" y="38"/>
                  </a:cxn>
                </a:cxnLst>
                <a:pathLst>
                  <a:path w="32" h="35">
                    <a:moveTo>
                      <a:pt x="9" y="33"/>
                    </a:moveTo>
                    <a:cubicBezTo>
                      <a:pt x="10" y="30"/>
                      <a:pt x="14" y="31"/>
                      <a:pt x="14" y="28"/>
                    </a:cubicBezTo>
                    <a:cubicBezTo>
                      <a:pt x="10" y="26"/>
                      <a:pt x="5" y="24"/>
                      <a:pt x="0" y="24"/>
                    </a:cubicBezTo>
                    <a:cubicBezTo>
                      <a:pt x="3" y="21"/>
                      <a:pt x="7" y="22"/>
                      <a:pt x="10" y="21"/>
                    </a:cubicBezTo>
                    <a:cubicBezTo>
                      <a:pt x="12" y="21"/>
                      <a:pt x="14" y="21"/>
                      <a:pt x="15" y="20"/>
                    </a:cubicBezTo>
                    <a:cubicBezTo>
                      <a:pt x="17" y="19"/>
                      <a:pt x="20" y="16"/>
                      <a:pt x="17" y="15"/>
                    </a:cubicBezTo>
                    <a:cubicBezTo>
                      <a:pt x="10" y="13"/>
                      <a:pt x="15" y="9"/>
                      <a:pt x="15" y="7"/>
                    </a:cubicBezTo>
                    <a:cubicBezTo>
                      <a:pt x="16" y="6"/>
                      <a:pt x="17" y="4"/>
                      <a:pt x="18" y="5"/>
                    </a:cubicBezTo>
                    <a:cubicBezTo>
                      <a:pt x="24" y="7"/>
                      <a:pt x="27" y="4"/>
                      <a:pt x="30" y="0"/>
                    </a:cubicBezTo>
                    <a:cubicBezTo>
                      <a:pt x="32" y="4"/>
                      <a:pt x="30" y="8"/>
                      <a:pt x="31" y="12"/>
                    </a:cubicBezTo>
                    <a:cubicBezTo>
                      <a:pt x="31" y="18"/>
                      <a:pt x="28" y="22"/>
                      <a:pt x="26" y="26"/>
                    </a:cubicBezTo>
                    <a:cubicBezTo>
                      <a:pt x="24" y="31"/>
                      <a:pt x="19" y="30"/>
                      <a:pt x="15" y="32"/>
                    </a:cubicBezTo>
                    <a:cubicBezTo>
                      <a:pt x="14" y="34"/>
                      <a:pt x="12" y="35"/>
                      <a:pt x="9" y="33"/>
                    </a:cubicBezTo>
                    <a:close/>
                  </a:path>
                </a:pathLst>
              </a:custGeom>
              <a:solidFill>
                <a:srgbClr val="333A42"/>
              </a:solidFill>
              <a:ln w="9525">
                <a:noFill/>
              </a:ln>
            </p:spPr>
            <p:txBody>
              <a:bodyPr/>
              <a:p>
                <a:endParaRPr lang="zh-CN" altLang="en-US"/>
              </a:p>
            </p:txBody>
          </p:sp>
          <p:sp>
            <p:nvSpPr>
              <p:cNvPr id="3157" name="Freeform 103"/>
              <p:cNvSpPr/>
              <p:nvPr userDrawn="1"/>
            </p:nvSpPr>
            <p:spPr>
              <a:xfrm>
                <a:off x="1997" y="2331"/>
                <a:ext cx="33" cy="45"/>
              </a:xfrm>
              <a:custGeom>
                <a:avLst/>
                <a:gdLst/>
                <a:ahLst/>
                <a:cxnLst>
                  <a:cxn ang="0">
                    <a:pos x="27" y="6"/>
                  </a:cxn>
                  <a:cxn ang="0">
                    <a:pos x="26" y="13"/>
                  </a:cxn>
                  <a:cxn ang="0">
                    <a:pos x="21" y="28"/>
                  </a:cxn>
                  <a:cxn ang="0">
                    <a:pos x="13" y="36"/>
                  </a:cxn>
                  <a:cxn ang="0">
                    <a:pos x="10" y="43"/>
                  </a:cxn>
                  <a:cxn ang="0">
                    <a:pos x="6" y="42"/>
                  </a:cxn>
                  <a:cxn ang="0">
                    <a:pos x="0" y="25"/>
                  </a:cxn>
                  <a:cxn ang="0">
                    <a:pos x="2" y="23"/>
                  </a:cxn>
                  <a:cxn ang="0">
                    <a:pos x="6" y="11"/>
                  </a:cxn>
                  <a:cxn ang="0">
                    <a:pos x="6" y="8"/>
                  </a:cxn>
                  <a:cxn ang="0">
                    <a:pos x="7" y="6"/>
                  </a:cxn>
                  <a:cxn ang="0">
                    <a:pos x="27" y="6"/>
                  </a:cxn>
                </a:cxnLst>
                <a:pathLst>
                  <a:path w="29" h="39">
                    <a:moveTo>
                      <a:pt x="24" y="6"/>
                    </a:moveTo>
                    <a:cubicBezTo>
                      <a:pt x="26" y="8"/>
                      <a:pt x="29" y="11"/>
                      <a:pt x="23" y="12"/>
                    </a:cubicBezTo>
                    <a:cubicBezTo>
                      <a:pt x="14" y="14"/>
                      <a:pt x="13" y="16"/>
                      <a:pt x="19" y="25"/>
                    </a:cubicBezTo>
                    <a:cubicBezTo>
                      <a:pt x="14" y="25"/>
                      <a:pt x="11" y="26"/>
                      <a:pt x="12" y="32"/>
                    </a:cubicBezTo>
                    <a:cubicBezTo>
                      <a:pt x="13" y="35"/>
                      <a:pt x="7" y="35"/>
                      <a:pt x="9" y="38"/>
                    </a:cubicBezTo>
                    <a:cubicBezTo>
                      <a:pt x="7" y="39"/>
                      <a:pt x="6" y="39"/>
                      <a:pt x="6" y="37"/>
                    </a:cubicBezTo>
                    <a:cubicBezTo>
                      <a:pt x="5" y="31"/>
                      <a:pt x="2" y="27"/>
                      <a:pt x="0" y="22"/>
                    </a:cubicBezTo>
                    <a:cubicBezTo>
                      <a:pt x="1" y="21"/>
                      <a:pt x="1" y="20"/>
                      <a:pt x="2" y="20"/>
                    </a:cubicBezTo>
                    <a:cubicBezTo>
                      <a:pt x="8" y="19"/>
                      <a:pt x="7" y="15"/>
                      <a:pt x="6" y="10"/>
                    </a:cubicBezTo>
                    <a:cubicBezTo>
                      <a:pt x="7" y="9"/>
                      <a:pt x="7" y="8"/>
                      <a:pt x="6" y="7"/>
                    </a:cubicBezTo>
                    <a:cubicBezTo>
                      <a:pt x="6" y="6"/>
                      <a:pt x="7" y="6"/>
                      <a:pt x="7" y="6"/>
                    </a:cubicBezTo>
                    <a:cubicBezTo>
                      <a:pt x="13" y="5"/>
                      <a:pt x="18" y="0"/>
                      <a:pt x="24" y="6"/>
                    </a:cubicBezTo>
                    <a:close/>
                  </a:path>
                </a:pathLst>
              </a:custGeom>
              <a:solidFill>
                <a:srgbClr val="33383E"/>
              </a:solidFill>
              <a:ln w="9525">
                <a:noFill/>
              </a:ln>
            </p:spPr>
            <p:txBody>
              <a:bodyPr/>
              <a:p>
                <a:endParaRPr lang="zh-CN" altLang="en-US"/>
              </a:p>
            </p:txBody>
          </p:sp>
          <p:sp>
            <p:nvSpPr>
              <p:cNvPr id="3158" name="Freeform 104"/>
              <p:cNvSpPr/>
              <p:nvPr userDrawn="1"/>
            </p:nvSpPr>
            <p:spPr>
              <a:xfrm>
                <a:off x="2000" y="2333"/>
                <a:ext cx="5" cy="6"/>
              </a:xfrm>
              <a:custGeom>
                <a:avLst/>
                <a:gdLst/>
                <a:ahLst/>
                <a:cxnLst>
                  <a:cxn ang="0">
                    <a:pos x="2" y="6"/>
                  </a:cxn>
                  <a:cxn ang="0">
                    <a:pos x="2" y="0"/>
                  </a:cxn>
                  <a:cxn ang="0">
                    <a:pos x="5" y="4"/>
                  </a:cxn>
                  <a:cxn ang="0">
                    <a:pos x="3" y="6"/>
                  </a:cxn>
                  <a:cxn ang="0">
                    <a:pos x="2" y="6"/>
                  </a:cxn>
                </a:cxnLst>
                <a:pathLst>
                  <a:path w="4" h="5">
                    <a:moveTo>
                      <a:pt x="2" y="5"/>
                    </a:moveTo>
                    <a:cubicBezTo>
                      <a:pt x="1" y="3"/>
                      <a:pt x="0" y="2"/>
                      <a:pt x="2" y="0"/>
                    </a:cubicBezTo>
                    <a:cubicBezTo>
                      <a:pt x="3" y="2"/>
                      <a:pt x="3" y="3"/>
                      <a:pt x="4" y="4"/>
                    </a:cubicBezTo>
                    <a:cubicBezTo>
                      <a:pt x="3" y="5"/>
                      <a:pt x="3" y="5"/>
                      <a:pt x="3" y="5"/>
                    </a:cubicBezTo>
                    <a:cubicBezTo>
                      <a:pt x="3" y="5"/>
                      <a:pt x="2" y="5"/>
                      <a:pt x="2" y="5"/>
                    </a:cubicBezTo>
                    <a:close/>
                  </a:path>
                </a:pathLst>
              </a:custGeom>
              <a:solidFill>
                <a:srgbClr val="33383E"/>
              </a:solidFill>
              <a:ln w="9525">
                <a:noFill/>
              </a:ln>
            </p:spPr>
            <p:txBody>
              <a:bodyPr/>
              <a:p>
                <a:endParaRPr lang="zh-CN" altLang="en-US"/>
              </a:p>
            </p:txBody>
          </p:sp>
          <p:sp>
            <p:nvSpPr>
              <p:cNvPr id="3159" name="Freeform 105"/>
              <p:cNvSpPr/>
              <p:nvPr userDrawn="1"/>
            </p:nvSpPr>
            <p:spPr>
              <a:xfrm>
                <a:off x="2015" y="2326"/>
                <a:ext cx="1" cy="2"/>
              </a:xfrm>
              <a:custGeom>
                <a:avLst/>
                <a:gdLst/>
                <a:ahLst/>
                <a:cxnLst>
                  <a:cxn ang="0">
                    <a:pos x="1" y="2"/>
                  </a:cxn>
                  <a:cxn ang="0">
                    <a:pos x="0" y="2"/>
                  </a:cxn>
                  <a:cxn ang="0">
                    <a:pos x="0" y="1"/>
                  </a:cxn>
                  <a:cxn ang="0">
                    <a:pos x="1" y="1"/>
                  </a:cxn>
                  <a:cxn ang="0">
                    <a:pos x="1" y="2"/>
                  </a:cxn>
                </a:cxnLst>
                <a:pathLst>
                  <a:path w="1" h="2">
                    <a:moveTo>
                      <a:pt x="1" y="2"/>
                    </a:moveTo>
                    <a:cubicBezTo>
                      <a:pt x="1" y="2"/>
                      <a:pt x="0" y="2"/>
                      <a:pt x="0" y="2"/>
                    </a:cubicBezTo>
                    <a:cubicBezTo>
                      <a:pt x="0" y="2"/>
                      <a:pt x="0" y="2"/>
                      <a:pt x="0" y="1"/>
                    </a:cubicBezTo>
                    <a:cubicBezTo>
                      <a:pt x="0" y="1"/>
                      <a:pt x="0" y="0"/>
                      <a:pt x="1" y="1"/>
                    </a:cubicBezTo>
                    <a:cubicBezTo>
                      <a:pt x="1" y="1"/>
                      <a:pt x="1" y="1"/>
                      <a:pt x="1" y="2"/>
                    </a:cubicBezTo>
                    <a:close/>
                  </a:path>
                </a:pathLst>
              </a:custGeom>
              <a:solidFill>
                <a:srgbClr val="4D534E"/>
              </a:solidFill>
              <a:ln w="9525">
                <a:noFill/>
              </a:ln>
            </p:spPr>
            <p:txBody>
              <a:bodyPr/>
              <a:p>
                <a:endParaRPr lang="zh-CN" altLang="en-US"/>
              </a:p>
            </p:txBody>
          </p:sp>
          <p:sp>
            <p:nvSpPr>
              <p:cNvPr id="3160" name="Freeform 106"/>
              <p:cNvSpPr/>
              <p:nvPr userDrawn="1"/>
            </p:nvSpPr>
            <p:spPr>
              <a:xfrm>
                <a:off x="1828" y="2237"/>
                <a:ext cx="173" cy="140"/>
              </a:xfrm>
              <a:custGeom>
                <a:avLst/>
                <a:gdLst/>
                <a:ahLst/>
                <a:cxnLst>
                  <a:cxn ang="0">
                    <a:pos x="10" y="0"/>
                  </a:cxn>
                  <a:cxn ang="0">
                    <a:pos x="34" y="13"/>
                  </a:cxn>
                  <a:cxn ang="0">
                    <a:pos x="71" y="38"/>
                  </a:cxn>
                  <a:cxn ang="0">
                    <a:pos x="83" y="50"/>
                  </a:cxn>
                  <a:cxn ang="0">
                    <a:pos x="146" y="105"/>
                  </a:cxn>
                  <a:cxn ang="0">
                    <a:pos x="148" y="105"/>
                  </a:cxn>
                  <a:cxn ang="0">
                    <a:pos x="171" y="131"/>
                  </a:cxn>
                  <a:cxn ang="0">
                    <a:pos x="171" y="137"/>
                  </a:cxn>
                  <a:cxn ang="0">
                    <a:pos x="171" y="138"/>
                  </a:cxn>
                  <a:cxn ang="0">
                    <a:pos x="167" y="140"/>
                  </a:cxn>
                  <a:cxn ang="0">
                    <a:pos x="159" y="136"/>
                  </a:cxn>
                  <a:cxn ang="0">
                    <a:pos x="156" y="135"/>
                  </a:cxn>
                  <a:cxn ang="0">
                    <a:pos x="107" y="92"/>
                  </a:cxn>
                  <a:cxn ang="0">
                    <a:pos x="96" y="82"/>
                  </a:cxn>
                  <a:cxn ang="0">
                    <a:pos x="89" y="75"/>
                  </a:cxn>
                  <a:cxn ang="0">
                    <a:pos x="72" y="61"/>
                  </a:cxn>
                  <a:cxn ang="0">
                    <a:pos x="69" y="54"/>
                  </a:cxn>
                  <a:cxn ang="0">
                    <a:pos x="53" y="46"/>
                  </a:cxn>
                  <a:cxn ang="0">
                    <a:pos x="51" y="43"/>
                  </a:cxn>
                  <a:cxn ang="0">
                    <a:pos x="35" y="31"/>
                  </a:cxn>
                  <a:cxn ang="0">
                    <a:pos x="29" y="27"/>
                  </a:cxn>
                  <a:cxn ang="0">
                    <a:pos x="23" y="23"/>
                  </a:cxn>
                  <a:cxn ang="0">
                    <a:pos x="9" y="20"/>
                  </a:cxn>
                  <a:cxn ang="0">
                    <a:pos x="5" y="18"/>
                  </a:cxn>
                  <a:cxn ang="0">
                    <a:pos x="0" y="5"/>
                  </a:cxn>
                  <a:cxn ang="0">
                    <a:pos x="10" y="0"/>
                  </a:cxn>
                </a:cxnLst>
                <a:pathLst>
                  <a:path w="150" h="121">
                    <a:moveTo>
                      <a:pt x="9" y="0"/>
                    </a:moveTo>
                    <a:cubicBezTo>
                      <a:pt x="17" y="2"/>
                      <a:pt x="23" y="8"/>
                      <a:pt x="30" y="12"/>
                    </a:cubicBezTo>
                    <a:cubicBezTo>
                      <a:pt x="41" y="19"/>
                      <a:pt x="51" y="26"/>
                      <a:pt x="62" y="33"/>
                    </a:cubicBezTo>
                    <a:cubicBezTo>
                      <a:pt x="62" y="40"/>
                      <a:pt x="68" y="41"/>
                      <a:pt x="72" y="44"/>
                    </a:cubicBezTo>
                    <a:cubicBezTo>
                      <a:pt x="93" y="57"/>
                      <a:pt x="110" y="74"/>
                      <a:pt x="127" y="91"/>
                    </a:cubicBezTo>
                    <a:cubicBezTo>
                      <a:pt x="128" y="91"/>
                      <a:pt x="128" y="91"/>
                      <a:pt x="129" y="91"/>
                    </a:cubicBezTo>
                    <a:cubicBezTo>
                      <a:pt x="134" y="99"/>
                      <a:pt x="140" y="108"/>
                      <a:pt x="149" y="114"/>
                    </a:cubicBezTo>
                    <a:cubicBezTo>
                      <a:pt x="150" y="115"/>
                      <a:pt x="149" y="117"/>
                      <a:pt x="149" y="119"/>
                    </a:cubicBezTo>
                    <a:cubicBezTo>
                      <a:pt x="149" y="119"/>
                      <a:pt x="149" y="120"/>
                      <a:pt x="149" y="120"/>
                    </a:cubicBezTo>
                    <a:cubicBezTo>
                      <a:pt x="148" y="121"/>
                      <a:pt x="146" y="121"/>
                      <a:pt x="145" y="121"/>
                    </a:cubicBezTo>
                    <a:cubicBezTo>
                      <a:pt x="143" y="121"/>
                      <a:pt x="140" y="120"/>
                      <a:pt x="138" y="118"/>
                    </a:cubicBezTo>
                    <a:cubicBezTo>
                      <a:pt x="138" y="118"/>
                      <a:pt x="137" y="118"/>
                      <a:pt x="136" y="117"/>
                    </a:cubicBezTo>
                    <a:cubicBezTo>
                      <a:pt x="121" y="105"/>
                      <a:pt x="107" y="93"/>
                      <a:pt x="93" y="80"/>
                    </a:cubicBezTo>
                    <a:cubicBezTo>
                      <a:pt x="90" y="77"/>
                      <a:pt x="87" y="74"/>
                      <a:pt x="84" y="71"/>
                    </a:cubicBezTo>
                    <a:cubicBezTo>
                      <a:pt x="82" y="69"/>
                      <a:pt x="80" y="67"/>
                      <a:pt x="78" y="65"/>
                    </a:cubicBezTo>
                    <a:cubicBezTo>
                      <a:pt x="74" y="60"/>
                      <a:pt x="67" y="57"/>
                      <a:pt x="63" y="53"/>
                    </a:cubicBezTo>
                    <a:cubicBezTo>
                      <a:pt x="61" y="51"/>
                      <a:pt x="60" y="49"/>
                      <a:pt x="60" y="47"/>
                    </a:cubicBezTo>
                    <a:cubicBezTo>
                      <a:pt x="56" y="45"/>
                      <a:pt x="52" y="40"/>
                      <a:pt x="46" y="40"/>
                    </a:cubicBezTo>
                    <a:cubicBezTo>
                      <a:pt x="44" y="40"/>
                      <a:pt x="45" y="39"/>
                      <a:pt x="45" y="38"/>
                    </a:cubicBezTo>
                    <a:cubicBezTo>
                      <a:pt x="44" y="29"/>
                      <a:pt x="39" y="25"/>
                      <a:pt x="31" y="27"/>
                    </a:cubicBezTo>
                    <a:cubicBezTo>
                      <a:pt x="29" y="27"/>
                      <a:pt x="26" y="28"/>
                      <a:pt x="26" y="24"/>
                    </a:cubicBezTo>
                    <a:cubicBezTo>
                      <a:pt x="26" y="22"/>
                      <a:pt x="26" y="16"/>
                      <a:pt x="20" y="20"/>
                    </a:cubicBezTo>
                    <a:cubicBezTo>
                      <a:pt x="17" y="15"/>
                      <a:pt x="13" y="16"/>
                      <a:pt x="8" y="18"/>
                    </a:cubicBezTo>
                    <a:cubicBezTo>
                      <a:pt x="6" y="19"/>
                      <a:pt x="5" y="18"/>
                      <a:pt x="5" y="16"/>
                    </a:cubicBezTo>
                    <a:cubicBezTo>
                      <a:pt x="6" y="11"/>
                      <a:pt x="1" y="9"/>
                      <a:pt x="0" y="5"/>
                    </a:cubicBezTo>
                    <a:cubicBezTo>
                      <a:pt x="2" y="3"/>
                      <a:pt x="8" y="5"/>
                      <a:pt x="9" y="0"/>
                    </a:cubicBezTo>
                    <a:close/>
                  </a:path>
                </a:pathLst>
              </a:custGeom>
              <a:solidFill>
                <a:srgbClr val="F0EEEF"/>
              </a:solidFill>
              <a:ln w="9525">
                <a:noFill/>
              </a:ln>
            </p:spPr>
            <p:txBody>
              <a:bodyPr/>
              <a:p>
                <a:endParaRPr lang="zh-CN" altLang="en-US"/>
              </a:p>
            </p:txBody>
          </p:sp>
          <p:sp>
            <p:nvSpPr>
              <p:cNvPr id="3161" name="Freeform 107"/>
              <p:cNvSpPr/>
              <p:nvPr userDrawn="1"/>
            </p:nvSpPr>
            <p:spPr>
              <a:xfrm>
                <a:off x="1981" y="2373"/>
                <a:ext cx="50" cy="43"/>
              </a:xfrm>
              <a:custGeom>
                <a:avLst/>
                <a:gdLst/>
                <a:ahLst/>
                <a:cxnLst>
                  <a:cxn ang="0">
                    <a:pos x="22" y="0"/>
                  </a:cxn>
                  <a:cxn ang="0">
                    <a:pos x="26" y="1"/>
                  </a:cxn>
                  <a:cxn ang="0">
                    <a:pos x="43" y="20"/>
                  </a:cxn>
                  <a:cxn ang="0">
                    <a:pos x="50" y="20"/>
                  </a:cxn>
                  <a:cxn ang="0">
                    <a:pos x="50" y="20"/>
                  </a:cxn>
                  <a:cxn ang="0">
                    <a:pos x="46" y="31"/>
                  </a:cxn>
                  <a:cxn ang="0">
                    <a:pos x="39" y="27"/>
                  </a:cxn>
                  <a:cxn ang="0">
                    <a:pos x="37" y="29"/>
                  </a:cxn>
                  <a:cxn ang="0">
                    <a:pos x="28" y="43"/>
                  </a:cxn>
                  <a:cxn ang="0">
                    <a:pos x="29" y="33"/>
                  </a:cxn>
                  <a:cxn ang="0">
                    <a:pos x="23" y="24"/>
                  </a:cxn>
                  <a:cxn ang="0">
                    <a:pos x="19" y="25"/>
                  </a:cxn>
                  <a:cxn ang="0">
                    <a:pos x="18" y="30"/>
                  </a:cxn>
                  <a:cxn ang="0">
                    <a:pos x="5" y="36"/>
                  </a:cxn>
                  <a:cxn ang="0">
                    <a:pos x="3" y="36"/>
                  </a:cxn>
                  <a:cxn ang="0">
                    <a:pos x="3" y="29"/>
                  </a:cxn>
                  <a:cxn ang="0">
                    <a:pos x="12" y="32"/>
                  </a:cxn>
                  <a:cxn ang="0">
                    <a:pos x="15" y="6"/>
                  </a:cxn>
                  <a:cxn ang="0">
                    <a:pos x="19" y="1"/>
                  </a:cxn>
                  <a:cxn ang="0">
                    <a:pos x="19" y="1"/>
                  </a:cxn>
                  <a:cxn ang="0">
                    <a:pos x="22" y="0"/>
                  </a:cxn>
                </a:cxnLst>
                <a:pathLst>
                  <a:path w="44" h="37">
                    <a:moveTo>
                      <a:pt x="20" y="0"/>
                    </a:moveTo>
                    <a:cubicBezTo>
                      <a:pt x="21" y="0"/>
                      <a:pt x="22" y="1"/>
                      <a:pt x="23" y="1"/>
                    </a:cubicBezTo>
                    <a:cubicBezTo>
                      <a:pt x="25" y="9"/>
                      <a:pt x="30" y="15"/>
                      <a:pt x="38" y="18"/>
                    </a:cubicBezTo>
                    <a:cubicBezTo>
                      <a:pt x="40" y="19"/>
                      <a:pt x="42" y="17"/>
                      <a:pt x="44" y="18"/>
                    </a:cubicBezTo>
                    <a:cubicBezTo>
                      <a:pt x="44" y="18"/>
                      <a:pt x="44" y="18"/>
                      <a:pt x="44" y="18"/>
                    </a:cubicBezTo>
                    <a:cubicBezTo>
                      <a:pt x="43" y="21"/>
                      <a:pt x="43" y="24"/>
                      <a:pt x="41" y="27"/>
                    </a:cubicBezTo>
                    <a:cubicBezTo>
                      <a:pt x="39" y="25"/>
                      <a:pt x="37" y="24"/>
                      <a:pt x="35" y="24"/>
                    </a:cubicBezTo>
                    <a:cubicBezTo>
                      <a:pt x="34" y="24"/>
                      <a:pt x="33" y="24"/>
                      <a:pt x="33" y="25"/>
                    </a:cubicBezTo>
                    <a:cubicBezTo>
                      <a:pt x="37" y="33"/>
                      <a:pt x="29" y="34"/>
                      <a:pt x="25" y="37"/>
                    </a:cubicBezTo>
                    <a:cubicBezTo>
                      <a:pt x="23" y="34"/>
                      <a:pt x="30" y="32"/>
                      <a:pt x="26" y="29"/>
                    </a:cubicBezTo>
                    <a:cubicBezTo>
                      <a:pt x="28" y="24"/>
                      <a:pt x="22" y="24"/>
                      <a:pt x="21" y="21"/>
                    </a:cubicBezTo>
                    <a:cubicBezTo>
                      <a:pt x="20" y="19"/>
                      <a:pt x="18" y="21"/>
                      <a:pt x="17" y="22"/>
                    </a:cubicBezTo>
                    <a:cubicBezTo>
                      <a:pt x="16" y="23"/>
                      <a:pt x="16" y="25"/>
                      <a:pt x="16" y="26"/>
                    </a:cubicBezTo>
                    <a:cubicBezTo>
                      <a:pt x="14" y="36"/>
                      <a:pt x="12" y="37"/>
                      <a:pt x="5" y="31"/>
                    </a:cubicBezTo>
                    <a:cubicBezTo>
                      <a:pt x="5" y="31"/>
                      <a:pt x="4" y="31"/>
                      <a:pt x="3" y="31"/>
                    </a:cubicBezTo>
                    <a:cubicBezTo>
                      <a:pt x="1" y="29"/>
                      <a:pt x="0" y="27"/>
                      <a:pt x="3" y="25"/>
                    </a:cubicBezTo>
                    <a:cubicBezTo>
                      <a:pt x="6" y="22"/>
                      <a:pt x="8" y="25"/>
                      <a:pt x="11" y="28"/>
                    </a:cubicBezTo>
                    <a:cubicBezTo>
                      <a:pt x="13" y="21"/>
                      <a:pt x="10" y="13"/>
                      <a:pt x="14" y="6"/>
                    </a:cubicBezTo>
                    <a:cubicBezTo>
                      <a:pt x="13" y="3"/>
                      <a:pt x="16" y="3"/>
                      <a:pt x="17" y="1"/>
                    </a:cubicBezTo>
                    <a:cubicBezTo>
                      <a:pt x="17" y="1"/>
                      <a:pt x="17" y="1"/>
                      <a:pt x="17" y="1"/>
                    </a:cubicBezTo>
                    <a:cubicBezTo>
                      <a:pt x="18" y="1"/>
                      <a:pt x="19" y="0"/>
                      <a:pt x="20" y="0"/>
                    </a:cubicBezTo>
                    <a:close/>
                  </a:path>
                </a:pathLst>
              </a:custGeom>
              <a:solidFill>
                <a:srgbClr val="656669"/>
              </a:solidFill>
              <a:ln w="9525">
                <a:noFill/>
              </a:ln>
            </p:spPr>
            <p:txBody>
              <a:bodyPr/>
              <a:p>
                <a:endParaRPr lang="zh-CN" altLang="en-US"/>
              </a:p>
            </p:txBody>
          </p:sp>
          <p:sp>
            <p:nvSpPr>
              <p:cNvPr id="3162" name="Freeform 108"/>
              <p:cNvSpPr/>
              <p:nvPr userDrawn="1"/>
            </p:nvSpPr>
            <p:spPr>
              <a:xfrm>
                <a:off x="1893" y="2275"/>
                <a:ext cx="85" cy="72"/>
              </a:xfrm>
              <a:custGeom>
                <a:avLst/>
                <a:gdLst/>
                <a:ahLst/>
                <a:cxnLst>
                  <a:cxn ang="0">
                    <a:pos x="83" y="67"/>
                  </a:cxn>
                  <a:cxn ang="0">
                    <a:pos x="81" y="69"/>
                  </a:cxn>
                  <a:cxn ang="0">
                    <a:pos x="67" y="55"/>
                  </a:cxn>
                  <a:cxn ang="0">
                    <a:pos x="8" y="8"/>
                  </a:cxn>
                  <a:cxn ang="0">
                    <a:pos x="3" y="4"/>
                  </a:cxn>
                  <a:cxn ang="0">
                    <a:pos x="6" y="0"/>
                  </a:cxn>
                  <a:cxn ang="0">
                    <a:pos x="32" y="18"/>
                  </a:cxn>
                  <a:cxn ang="0">
                    <a:pos x="72" y="54"/>
                  </a:cxn>
                  <a:cxn ang="0">
                    <a:pos x="83" y="67"/>
                  </a:cxn>
                </a:cxnLst>
                <a:pathLst>
                  <a:path w="74" h="62">
                    <a:moveTo>
                      <a:pt x="73" y="58"/>
                    </a:moveTo>
                    <a:cubicBezTo>
                      <a:pt x="72" y="59"/>
                      <a:pt x="74" y="62"/>
                      <a:pt x="71" y="60"/>
                    </a:cubicBezTo>
                    <a:cubicBezTo>
                      <a:pt x="67" y="56"/>
                      <a:pt x="63" y="52"/>
                      <a:pt x="59" y="48"/>
                    </a:cubicBezTo>
                    <a:cubicBezTo>
                      <a:pt x="43" y="32"/>
                      <a:pt x="26" y="18"/>
                      <a:pt x="7" y="7"/>
                    </a:cubicBezTo>
                    <a:cubicBezTo>
                      <a:pt x="5" y="6"/>
                      <a:pt x="4" y="5"/>
                      <a:pt x="3" y="4"/>
                    </a:cubicBezTo>
                    <a:cubicBezTo>
                      <a:pt x="0" y="1"/>
                      <a:pt x="4" y="1"/>
                      <a:pt x="6" y="0"/>
                    </a:cubicBezTo>
                    <a:cubicBezTo>
                      <a:pt x="13" y="5"/>
                      <a:pt x="20" y="12"/>
                      <a:pt x="28" y="16"/>
                    </a:cubicBezTo>
                    <a:cubicBezTo>
                      <a:pt x="40" y="26"/>
                      <a:pt x="51" y="37"/>
                      <a:pt x="63" y="47"/>
                    </a:cubicBezTo>
                    <a:cubicBezTo>
                      <a:pt x="67" y="49"/>
                      <a:pt x="71" y="53"/>
                      <a:pt x="73" y="58"/>
                    </a:cubicBezTo>
                    <a:close/>
                  </a:path>
                </a:pathLst>
              </a:custGeom>
              <a:solidFill>
                <a:srgbClr val="FAFAFB"/>
              </a:solidFill>
              <a:ln w="9525">
                <a:noFill/>
              </a:ln>
            </p:spPr>
            <p:txBody>
              <a:bodyPr/>
              <a:p>
                <a:endParaRPr lang="zh-CN" altLang="en-US"/>
              </a:p>
            </p:txBody>
          </p:sp>
          <p:sp>
            <p:nvSpPr>
              <p:cNvPr id="3163" name="Freeform 109"/>
              <p:cNvSpPr/>
              <p:nvPr userDrawn="1"/>
            </p:nvSpPr>
            <p:spPr>
              <a:xfrm>
                <a:off x="2071" y="2391"/>
                <a:ext cx="84" cy="61"/>
              </a:xfrm>
              <a:custGeom>
                <a:avLst/>
                <a:gdLst/>
                <a:ahLst/>
                <a:cxnLst>
                  <a:cxn ang="0">
                    <a:pos x="17" y="1"/>
                  </a:cxn>
                  <a:cxn ang="0">
                    <a:pos x="33" y="2"/>
                  </a:cxn>
                  <a:cxn ang="0">
                    <a:pos x="49" y="3"/>
                  </a:cxn>
                  <a:cxn ang="0">
                    <a:pos x="59" y="5"/>
                  </a:cxn>
                  <a:cxn ang="0">
                    <a:pos x="64" y="14"/>
                  </a:cxn>
                  <a:cxn ang="0">
                    <a:pos x="58" y="24"/>
                  </a:cxn>
                  <a:cxn ang="0">
                    <a:pos x="74" y="28"/>
                  </a:cxn>
                  <a:cxn ang="0">
                    <a:pos x="77" y="48"/>
                  </a:cxn>
                  <a:cxn ang="0">
                    <a:pos x="66" y="55"/>
                  </a:cxn>
                  <a:cxn ang="0">
                    <a:pos x="64" y="56"/>
                  </a:cxn>
                  <a:cxn ang="0">
                    <a:pos x="58" y="61"/>
                  </a:cxn>
                  <a:cxn ang="0">
                    <a:pos x="58" y="61"/>
                  </a:cxn>
                  <a:cxn ang="0">
                    <a:pos x="54" y="59"/>
                  </a:cxn>
                  <a:cxn ang="0">
                    <a:pos x="49" y="59"/>
                  </a:cxn>
                  <a:cxn ang="0">
                    <a:pos x="32" y="56"/>
                  </a:cxn>
                  <a:cxn ang="0">
                    <a:pos x="27" y="59"/>
                  </a:cxn>
                  <a:cxn ang="0">
                    <a:pos x="25" y="59"/>
                  </a:cxn>
                  <a:cxn ang="0">
                    <a:pos x="23" y="58"/>
                  </a:cxn>
                  <a:cxn ang="0">
                    <a:pos x="21" y="57"/>
                  </a:cxn>
                  <a:cxn ang="0">
                    <a:pos x="20" y="56"/>
                  </a:cxn>
                  <a:cxn ang="0">
                    <a:pos x="21" y="55"/>
                  </a:cxn>
                  <a:cxn ang="0">
                    <a:pos x="19" y="56"/>
                  </a:cxn>
                  <a:cxn ang="0">
                    <a:pos x="18" y="56"/>
                  </a:cxn>
                  <a:cxn ang="0">
                    <a:pos x="17" y="54"/>
                  </a:cxn>
                  <a:cxn ang="0">
                    <a:pos x="20" y="47"/>
                  </a:cxn>
                  <a:cxn ang="0">
                    <a:pos x="41" y="36"/>
                  </a:cxn>
                  <a:cxn ang="0">
                    <a:pos x="43" y="34"/>
                  </a:cxn>
                  <a:cxn ang="0">
                    <a:pos x="49" y="33"/>
                  </a:cxn>
                  <a:cxn ang="0">
                    <a:pos x="13" y="20"/>
                  </a:cxn>
                  <a:cxn ang="0">
                    <a:pos x="11" y="18"/>
                  </a:cxn>
                  <a:cxn ang="0">
                    <a:pos x="2" y="5"/>
                  </a:cxn>
                  <a:cxn ang="0">
                    <a:pos x="5" y="0"/>
                  </a:cxn>
                  <a:cxn ang="0">
                    <a:pos x="12" y="0"/>
                  </a:cxn>
                  <a:cxn ang="0">
                    <a:pos x="12" y="0"/>
                  </a:cxn>
                  <a:cxn ang="0">
                    <a:pos x="16" y="1"/>
                  </a:cxn>
                  <a:cxn ang="0">
                    <a:pos x="17" y="1"/>
                  </a:cxn>
                </a:cxnLst>
                <a:pathLst>
                  <a:path w="73" h="53">
                    <a:moveTo>
                      <a:pt x="15" y="1"/>
                    </a:moveTo>
                    <a:cubicBezTo>
                      <a:pt x="20" y="3"/>
                      <a:pt x="25" y="2"/>
                      <a:pt x="29" y="2"/>
                    </a:cubicBezTo>
                    <a:cubicBezTo>
                      <a:pt x="34" y="2"/>
                      <a:pt x="39" y="3"/>
                      <a:pt x="43" y="3"/>
                    </a:cubicBezTo>
                    <a:cubicBezTo>
                      <a:pt x="46" y="4"/>
                      <a:pt x="49" y="6"/>
                      <a:pt x="52" y="5"/>
                    </a:cubicBezTo>
                    <a:cubicBezTo>
                      <a:pt x="57" y="5"/>
                      <a:pt x="58" y="8"/>
                      <a:pt x="56" y="13"/>
                    </a:cubicBezTo>
                    <a:cubicBezTo>
                      <a:pt x="52" y="14"/>
                      <a:pt x="48" y="15"/>
                      <a:pt x="51" y="21"/>
                    </a:cubicBezTo>
                    <a:cubicBezTo>
                      <a:pt x="56" y="20"/>
                      <a:pt x="60" y="23"/>
                      <a:pt x="65" y="25"/>
                    </a:cubicBezTo>
                    <a:cubicBezTo>
                      <a:pt x="73" y="32"/>
                      <a:pt x="73" y="32"/>
                      <a:pt x="67" y="42"/>
                    </a:cubicBezTo>
                    <a:cubicBezTo>
                      <a:pt x="65" y="45"/>
                      <a:pt x="60" y="45"/>
                      <a:pt x="58" y="48"/>
                    </a:cubicBezTo>
                    <a:cubicBezTo>
                      <a:pt x="57" y="48"/>
                      <a:pt x="56" y="49"/>
                      <a:pt x="56" y="49"/>
                    </a:cubicBezTo>
                    <a:cubicBezTo>
                      <a:pt x="55" y="51"/>
                      <a:pt x="54" y="53"/>
                      <a:pt x="51" y="53"/>
                    </a:cubicBezTo>
                    <a:cubicBezTo>
                      <a:pt x="51" y="53"/>
                      <a:pt x="51" y="53"/>
                      <a:pt x="51" y="53"/>
                    </a:cubicBezTo>
                    <a:cubicBezTo>
                      <a:pt x="50" y="52"/>
                      <a:pt x="49" y="53"/>
                      <a:pt x="47" y="52"/>
                    </a:cubicBezTo>
                    <a:cubicBezTo>
                      <a:pt x="46" y="52"/>
                      <a:pt x="45" y="52"/>
                      <a:pt x="43" y="52"/>
                    </a:cubicBezTo>
                    <a:cubicBezTo>
                      <a:pt x="38" y="51"/>
                      <a:pt x="34" y="48"/>
                      <a:pt x="28" y="49"/>
                    </a:cubicBezTo>
                    <a:cubicBezTo>
                      <a:pt x="27" y="51"/>
                      <a:pt x="26" y="51"/>
                      <a:pt x="24" y="52"/>
                    </a:cubicBezTo>
                    <a:cubicBezTo>
                      <a:pt x="24" y="52"/>
                      <a:pt x="23" y="52"/>
                      <a:pt x="22" y="52"/>
                    </a:cubicBezTo>
                    <a:cubicBezTo>
                      <a:pt x="21" y="52"/>
                      <a:pt x="21" y="51"/>
                      <a:pt x="20" y="51"/>
                    </a:cubicBezTo>
                    <a:cubicBezTo>
                      <a:pt x="20" y="51"/>
                      <a:pt x="19" y="50"/>
                      <a:pt x="19" y="50"/>
                    </a:cubicBezTo>
                    <a:cubicBezTo>
                      <a:pt x="19" y="50"/>
                      <a:pt x="19" y="49"/>
                      <a:pt x="18" y="49"/>
                    </a:cubicBezTo>
                    <a:cubicBezTo>
                      <a:pt x="19" y="49"/>
                      <a:pt x="19" y="48"/>
                      <a:pt x="19" y="48"/>
                    </a:cubicBezTo>
                    <a:cubicBezTo>
                      <a:pt x="18" y="48"/>
                      <a:pt x="18" y="48"/>
                      <a:pt x="17" y="49"/>
                    </a:cubicBezTo>
                    <a:cubicBezTo>
                      <a:pt x="17" y="49"/>
                      <a:pt x="17" y="49"/>
                      <a:pt x="16" y="49"/>
                    </a:cubicBezTo>
                    <a:cubicBezTo>
                      <a:pt x="16" y="48"/>
                      <a:pt x="15" y="47"/>
                      <a:pt x="15" y="47"/>
                    </a:cubicBezTo>
                    <a:cubicBezTo>
                      <a:pt x="14" y="44"/>
                      <a:pt x="15" y="41"/>
                      <a:pt x="18" y="41"/>
                    </a:cubicBezTo>
                    <a:cubicBezTo>
                      <a:pt x="25" y="39"/>
                      <a:pt x="28" y="31"/>
                      <a:pt x="36" y="32"/>
                    </a:cubicBezTo>
                    <a:cubicBezTo>
                      <a:pt x="37" y="32"/>
                      <a:pt x="37" y="30"/>
                      <a:pt x="38" y="30"/>
                    </a:cubicBezTo>
                    <a:cubicBezTo>
                      <a:pt x="39" y="28"/>
                      <a:pt x="41" y="28"/>
                      <a:pt x="43" y="29"/>
                    </a:cubicBezTo>
                    <a:cubicBezTo>
                      <a:pt x="35" y="19"/>
                      <a:pt x="21" y="24"/>
                      <a:pt x="12" y="18"/>
                    </a:cubicBezTo>
                    <a:cubicBezTo>
                      <a:pt x="11" y="17"/>
                      <a:pt x="11" y="17"/>
                      <a:pt x="10" y="16"/>
                    </a:cubicBezTo>
                    <a:cubicBezTo>
                      <a:pt x="4" y="15"/>
                      <a:pt x="0" y="12"/>
                      <a:pt x="2" y="5"/>
                    </a:cubicBezTo>
                    <a:cubicBezTo>
                      <a:pt x="3" y="3"/>
                      <a:pt x="4" y="2"/>
                      <a:pt x="5" y="0"/>
                    </a:cubicBezTo>
                    <a:cubicBezTo>
                      <a:pt x="7" y="0"/>
                      <a:pt x="9" y="0"/>
                      <a:pt x="11" y="0"/>
                    </a:cubicBezTo>
                    <a:cubicBezTo>
                      <a:pt x="11" y="0"/>
                      <a:pt x="11" y="0"/>
                      <a:pt x="11" y="0"/>
                    </a:cubicBezTo>
                    <a:cubicBezTo>
                      <a:pt x="12" y="0"/>
                      <a:pt x="13" y="1"/>
                      <a:pt x="14" y="1"/>
                    </a:cubicBezTo>
                    <a:cubicBezTo>
                      <a:pt x="14" y="1"/>
                      <a:pt x="15" y="1"/>
                      <a:pt x="15" y="1"/>
                    </a:cubicBezTo>
                    <a:close/>
                  </a:path>
                </a:pathLst>
              </a:custGeom>
              <a:solidFill>
                <a:srgbClr val="C5C1C0"/>
              </a:solidFill>
              <a:ln w="9525">
                <a:noFill/>
              </a:ln>
            </p:spPr>
            <p:txBody>
              <a:bodyPr/>
              <a:p>
                <a:endParaRPr lang="zh-CN" altLang="en-US"/>
              </a:p>
            </p:txBody>
          </p:sp>
          <p:sp>
            <p:nvSpPr>
              <p:cNvPr id="3164" name="Freeform 110"/>
              <p:cNvSpPr/>
              <p:nvPr userDrawn="1"/>
            </p:nvSpPr>
            <p:spPr>
              <a:xfrm>
                <a:off x="2142" y="2397"/>
                <a:ext cx="66" cy="63"/>
              </a:xfrm>
              <a:custGeom>
                <a:avLst/>
                <a:gdLst/>
                <a:ahLst/>
                <a:cxnLst>
                  <a:cxn ang="0">
                    <a:pos x="27" y="4"/>
                  </a:cxn>
                  <a:cxn ang="0">
                    <a:pos x="28" y="12"/>
                  </a:cxn>
                  <a:cxn ang="0">
                    <a:pos x="42" y="14"/>
                  </a:cxn>
                  <a:cxn ang="0">
                    <a:pos x="42" y="17"/>
                  </a:cxn>
                  <a:cxn ang="0">
                    <a:pos x="42" y="25"/>
                  </a:cxn>
                  <a:cxn ang="0">
                    <a:pos x="37" y="42"/>
                  </a:cxn>
                  <a:cxn ang="0">
                    <a:pos x="45" y="42"/>
                  </a:cxn>
                  <a:cxn ang="0">
                    <a:pos x="47" y="42"/>
                  </a:cxn>
                  <a:cxn ang="0">
                    <a:pos x="57" y="45"/>
                  </a:cxn>
                  <a:cxn ang="0">
                    <a:pos x="60" y="59"/>
                  </a:cxn>
                  <a:cxn ang="0">
                    <a:pos x="44" y="57"/>
                  </a:cxn>
                  <a:cxn ang="0">
                    <a:pos x="26" y="48"/>
                  </a:cxn>
                  <a:cxn ang="0">
                    <a:pos x="23" y="44"/>
                  </a:cxn>
                  <a:cxn ang="0">
                    <a:pos x="15" y="20"/>
                  </a:cxn>
                  <a:cxn ang="0">
                    <a:pos x="8" y="11"/>
                  </a:cxn>
                  <a:cxn ang="0">
                    <a:pos x="1" y="0"/>
                  </a:cxn>
                  <a:cxn ang="0">
                    <a:pos x="23" y="3"/>
                  </a:cxn>
                  <a:cxn ang="0">
                    <a:pos x="27" y="4"/>
                  </a:cxn>
                </a:cxnLst>
                <a:pathLst>
                  <a:path w="57" h="55">
                    <a:moveTo>
                      <a:pt x="24" y="4"/>
                    </a:moveTo>
                    <a:cubicBezTo>
                      <a:pt x="22" y="7"/>
                      <a:pt x="22" y="10"/>
                      <a:pt x="25" y="11"/>
                    </a:cubicBezTo>
                    <a:cubicBezTo>
                      <a:pt x="29" y="11"/>
                      <a:pt x="32" y="15"/>
                      <a:pt x="37" y="13"/>
                    </a:cubicBezTo>
                    <a:cubicBezTo>
                      <a:pt x="38" y="12"/>
                      <a:pt x="38" y="14"/>
                      <a:pt x="37" y="15"/>
                    </a:cubicBezTo>
                    <a:cubicBezTo>
                      <a:pt x="36" y="18"/>
                      <a:pt x="36" y="20"/>
                      <a:pt x="37" y="22"/>
                    </a:cubicBezTo>
                    <a:cubicBezTo>
                      <a:pt x="42" y="29"/>
                      <a:pt x="40" y="33"/>
                      <a:pt x="32" y="37"/>
                    </a:cubicBezTo>
                    <a:cubicBezTo>
                      <a:pt x="34" y="37"/>
                      <a:pt x="37" y="37"/>
                      <a:pt x="39" y="37"/>
                    </a:cubicBezTo>
                    <a:cubicBezTo>
                      <a:pt x="40" y="37"/>
                      <a:pt x="40" y="37"/>
                      <a:pt x="41" y="37"/>
                    </a:cubicBezTo>
                    <a:cubicBezTo>
                      <a:pt x="45" y="37"/>
                      <a:pt x="47" y="39"/>
                      <a:pt x="50" y="40"/>
                    </a:cubicBezTo>
                    <a:cubicBezTo>
                      <a:pt x="57" y="43"/>
                      <a:pt x="57" y="47"/>
                      <a:pt x="52" y="52"/>
                    </a:cubicBezTo>
                    <a:cubicBezTo>
                      <a:pt x="47" y="55"/>
                      <a:pt x="42" y="52"/>
                      <a:pt x="38" y="50"/>
                    </a:cubicBezTo>
                    <a:cubicBezTo>
                      <a:pt x="33" y="48"/>
                      <a:pt x="28" y="45"/>
                      <a:pt x="23" y="42"/>
                    </a:cubicBezTo>
                    <a:cubicBezTo>
                      <a:pt x="22" y="41"/>
                      <a:pt x="19" y="40"/>
                      <a:pt x="20" y="39"/>
                    </a:cubicBezTo>
                    <a:cubicBezTo>
                      <a:pt x="26" y="29"/>
                      <a:pt x="14" y="25"/>
                      <a:pt x="13" y="18"/>
                    </a:cubicBezTo>
                    <a:cubicBezTo>
                      <a:pt x="13" y="13"/>
                      <a:pt x="11" y="11"/>
                      <a:pt x="7" y="10"/>
                    </a:cubicBezTo>
                    <a:cubicBezTo>
                      <a:pt x="3" y="8"/>
                      <a:pt x="0" y="5"/>
                      <a:pt x="1" y="0"/>
                    </a:cubicBezTo>
                    <a:cubicBezTo>
                      <a:pt x="7" y="1"/>
                      <a:pt x="13" y="2"/>
                      <a:pt x="20" y="3"/>
                    </a:cubicBezTo>
                    <a:cubicBezTo>
                      <a:pt x="21" y="4"/>
                      <a:pt x="22" y="3"/>
                      <a:pt x="24" y="4"/>
                    </a:cubicBezTo>
                    <a:close/>
                  </a:path>
                </a:pathLst>
              </a:custGeom>
              <a:solidFill>
                <a:srgbClr val="E0DDDD"/>
              </a:solidFill>
              <a:ln w="9525">
                <a:noFill/>
              </a:ln>
            </p:spPr>
            <p:txBody>
              <a:bodyPr/>
              <a:p>
                <a:endParaRPr lang="zh-CN" altLang="en-US"/>
              </a:p>
            </p:txBody>
          </p:sp>
          <p:sp>
            <p:nvSpPr>
              <p:cNvPr id="3165" name="Freeform 111"/>
              <p:cNvSpPr/>
              <p:nvPr userDrawn="1"/>
            </p:nvSpPr>
            <p:spPr>
              <a:xfrm>
                <a:off x="2120" y="2394"/>
                <a:ext cx="41" cy="24"/>
              </a:xfrm>
              <a:custGeom>
                <a:avLst/>
                <a:gdLst/>
                <a:ahLst/>
                <a:cxnLst>
                  <a:cxn ang="0">
                    <a:pos x="23" y="2"/>
                  </a:cxn>
                  <a:cxn ang="0">
                    <a:pos x="36" y="13"/>
                  </a:cxn>
                  <a:cxn ang="0">
                    <a:pos x="38" y="21"/>
                  </a:cxn>
                  <a:cxn ang="0">
                    <a:pos x="33" y="24"/>
                  </a:cxn>
                  <a:cxn ang="0">
                    <a:pos x="31" y="22"/>
                  </a:cxn>
                  <a:cxn ang="0">
                    <a:pos x="25" y="20"/>
                  </a:cxn>
                  <a:cxn ang="0">
                    <a:pos x="15" y="11"/>
                  </a:cxn>
                  <a:cxn ang="0">
                    <a:pos x="8" y="4"/>
                  </a:cxn>
                  <a:cxn ang="0">
                    <a:pos x="0" y="0"/>
                  </a:cxn>
                  <a:cxn ang="0">
                    <a:pos x="23" y="2"/>
                  </a:cxn>
                </a:cxnLst>
                <a:pathLst>
                  <a:path w="35" h="21">
                    <a:moveTo>
                      <a:pt x="20" y="2"/>
                    </a:moveTo>
                    <a:cubicBezTo>
                      <a:pt x="22" y="7"/>
                      <a:pt x="26" y="10"/>
                      <a:pt x="31" y="12"/>
                    </a:cubicBezTo>
                    <a:cubicBezTo>
                      <a:pt x="35" y="13"/>
                      <a:pt x="34" y="16"/>
                      <a:pt x="33" y="19"/>
                    </a:cubicBezTo>
                    <a:cubicBezTo>
                      <a:pt x="33" y="20"/>
                      <a:pt x="31" y="21"/>
                      <a:pt x="29" y="21"/>
                    </a:cubicBezTo>
                    <a:cubicBezTo>
                      <a:pt x="29" y="21"/>
                      <a:pt x="28" y="21"/>
                      <a:pt x="27" y="20"/>
                    </a:cubicBezTo>
                    <a:cubicBezTo>
                      <a:pt x="26" y="19"/>
                      <a:pt x="24" y="18"/>
                      <a:pt x="22" y="18"/>
                    </a:cubicBezTo>
                    <a:cubicBezTo>
                      <a:pt x="17" y="18"/>
                      <a:pt x="15" y="13"/>
                      <a:pt x="13" y="10"/>
                    </a:cubicBezTo>
                    <a:cubicBezTo>
                      <a:pt x="12" y="6"/>
                      <a:pt x="13" y="1"/>
                      <a:pt x="7" y="4"/>
                    </a:cubicBezTo>
                    <a:cubicBezTo>
                      <a:pt x="2" y="7"/>
                      <a:pt x="3" y="1"/>
                      <a:pt x="0" y="0"/>
                    </a:cubicBezTo>
                    <a:cubicBezTo>
                      <a:pt x="7" y="1"/>
                      <a:pt x="14" y="1"/>
                      <a:pt x="20" y="2"/>
                    </a:cubicBezTo>
                    <a:close/>
                  </a:path>
                </a:pathLst>
              </a:custGeom>
              <a:solidFill>
                <a:srgbClr val="CEC9C8"/>
              </a:solidFill>
              <a:ln w="9525">
                <a:noFill/>
              </a:ln>
            </p:spPr>
            <p:txBody>
              <a:bodyPr/>
              <a:p>
                <a:endParaRPr lang="zh-CN" altLang="en-US"/>
              </a:p>
            </p:txBody>
          </p:sp>
          <p:sp>
            <p:nvSpPr>
              <p:cNvPr id="3166" name="Freeform 112"/>
              <p:cNvSpPr/>
              <p:nvPr userDrawn="1"/>
            </p:nvSpPr>
            <p:spPr>
              <a:xfrm>
                <a:off x="2045" y="2386"/>
                <a:ext cx="33" cy="23"/>
              </a:xfrm>
              <a:custGeom>
                <a:avLst/>
                <a:gdLst/>
                <a:ahLst/>
                <a:cxnLst>
                  <a:cxn ang="0">
                    <a:pos x="31" y="4"/>
                  </a:cxn>
                  <a:cxn ang="0">
                    <a:pos x="29" y="10"/>
                  </a:cxn>
                  <a:cxn ang="0">
                    <a:pos x="20" y="13"/>
                  </a:cxn>
                  <a:cxn ang="0">
                    <a:pos x="22" y="21"/>
                  </a:cxn>
                  <a:cxn ang="0">
                    <a:pos x="0" y="18"/>
                  </a:cxn>
                  <a:cxn ang="0">
                    <a:pos x="0" y="8"/>
                  </a:cxn>
                  <a:cxn ang="0">
                    <a:pos x="12" y="0"/>
                  </a:cxn>
                  <a:cxn ang="0">
                    <a:pos x="18" y="2"/>
                  </a:cxn>
                  <a:cxn ang="0">
                    <a:pos x="31" y="4"/>
                  </a:cxn>
                </a:cxnLst>
                <a:pathLst>
                  <a:path w="28" h="20">
                    <a:moveTo>
                      <a:pt x="27" y="4"/>
                    </a:moveTo>
                    <a:cubicBezTo>
                      <a:pt x="28" y="6"/>
                      <a:pt x="27" y="8"/>
                      <a:pt x="25" y="9"/>
                    </a:cubicBezTo>
                    <a:cubicBezTo>
                      <a:pt x="23" y="11"/>
                      <a:pt x="21" y="14"/>
                      <a:pt x="17" y="12"/>
                    </a:cubicBezTo>
                    <a:cubicBezTo>
                      <a:pt x="19" y="14"/>
                      <a:pt x="22" y="15"/>
                      <a:pt x="19" y="19"/>
                    </a:cubicBezTo>
                    <a:cubicBezTo>
                      <a:pt x="13" y="20"/>
                      <a:pt x="7" y="18"/>
                      <a:pt x="0" y="16"/>
                    </a:cubicBezTo>
                    <a:cubicBezTo>
                      <a:pt x="0" y="13"/>
                      <a:pt x="1" y="10"/>
                      <a:pt x="0" y="7"/>
                    </a:cubicBezTo>
                    <a:cubicBezTo>
                      <a:pt x="2" y="3"/>
                      <a:pt x="6" y="0"/>
                      <a:pt x="11" y="0"/>
                    </a:cubicBezTo>
                    <a:cubicBezTo>
                      <a:pt x="12" y="2"/>
                      <a:pt x="14" y="2"/>
                      <a:pt x="16" y="2"/>
                    </a:cubicBezTo>
                    <a:cubicBezTo>
                      <a:pt x="20" y="3"/>
                      <a:pt x="24" y="3"/>
                      <a:pt x="27" y="4"/>
                    </a:cubicBezTo>
                    <a:close/>
                  </a:path>
                </a:pathLst>
              </a:custGeom>
              <a:solidFill>
                <a:srgbClr val="ADABAC"/>
              </a:solidFill>
              <a:ln w="9525">
                <a:noFill/>
              </a:ln>
            </p:spPr>
            <p:txBody>
              <a:bodyPr/>
              <a:p>
                <a:endParaRPr lang="zh-CN" altLang="en-US"/>
              </a:p>
            </p:txBody>
          </p:sp>
          <p:sp>
            <p:nvSpPr>
              <p:cNvPr id="3167" name="Freeform 113"/>
              <p:cNvSpPr/>
              <p:nvPr userDrawn="1"/>
            </p:nvSpPr>
            <p:spPr>
              <a:xfrm>
                <a:off x="2043" y="2379"/>
                <a:ext cx="16" cy="15"/>
              </a:xfrm>
              <a:custGeom>
                <a:avLst/>
                <a:gdLst/>
                <a:ahLst/>
                <a:cxnLst>
                  <a:cxn ang="0">
                    <a:pos x="14" y="6"/>
                  </a:cxn>
                  <a:cxn ang="0">
                    <a:pos x="2" y="15"/>
                  </a:cxn>
                  <a:cxn ang="0">
                    <a:pos x="0" y="9"/>
                  </a:cxn>
                  <a:cxn ang="0">
                    <a:pos x="8" y="1"/>
                  </a:cxn>
                  <a:cxn ang="0">
                    <a:pos x="14" y="0"/>
                  </a:cxn>
                  <a:cxn ang="0">
                    <a:pos x="14" y="6"/>
                  </a:cxn>
                </a:cxnLst>
                <a:pathLst>
                  <a:path w="14" h="13">
                    <a:moveTo>
                      <a:pt x="13" y="6"/>
                    </a:moveTo>
                    <a:cubicBezTo>
                      <a:pt x="10" y="10"/>
                      <a:pt x="6" y="12"/>
                      <a:pt x="2" y="13"/>
                    </a:cubicBezTo>
                    <a:cubicBezTo>
                      <a:pt x="1" y="11"/>
                      <a:pt x="1" y="10"/>
                      <a:pt x="0" y="8"/>
                    </a:cubicBezTo>
                    <a:cubicBezTo>
                      <a:pt x="2" y="5"/>
                      <a:pt x="4" y="2"/>
                      <a:pt x="7" y="1"/>
                    </a:cubicBezTo>
                    <a:cubicBezTo>
                      <a:pt x="9" y="1"/>
                      <a:pt x="11" y="0"/>
                      <a:pt x="13" y="0"/>
                    </a:cubicBezTo>
                    <a:cubicBezTo>
                      <a:pt x="14" y="2"/>
                      <a:pt x="14" y="4"/>
                      <a:pt x="13" y="6"/>
                    </a:cubicBezTo>
                    <a:close/>
                  </a:path>
                </a:pathLst>
              </a:custGeom>
              <a:solidFill>
                <a:srgbClr val="5F6468"/>
              </a:solidFill>
              <a:ln w="9525">
                <a:noFill/>
              </a:ln>
            </p:spPr>
            <p:txBody>
              <a:bodyPr/>
              <a:p>
                <a:endParaRPr lang="zh-CN" altLang="en-US"/>
              </a:p>
            </p:txBody>
          </p:sp>
          <p:sp>
            <p:nvSpPr>
              <p:cNvPr id="3168" name="Freeform 114"/>
              <p:cNvSpPr/>
              <p:nvPr userDrawn="1"/>
            </p:nvSpPr>
            <p:spPr>
              <a:xfrm>
                <a:off x="2083" y="2391"/>
                <a:ext cx="4" cy="1"/>
              </a:xfrm>
              <a:custGeom>
                <a:avLst/>
                <a:gdLst/>
                <a:ahLst/>
                <a:cxnLst>
                  <a:cxn ang="0">
                    <a:pos x="4" y="1"/>
                  </a:cxn>
                  <a:cxn ang="0">
                    <a:pos x="0" y="0"/>
                  </a:cxn>
                  <a:cxn ang="0">
                    <a:pos x="4" y="1"/>
                  </a:cxn>
                </a:cxnLst>
                <a:pathLst>
                  <a:path w="3" h="1">
                    <a:moveTo>
                      <a:pt x="3" y="1"/>
                    </a:moveTo>
                    <a:cubicBezTo>
                      <a:pt x="2" y="1"/>
                      <a:pt x="1" y="1"/>
                      <a:pt x="0" y="0"/>
                    </a:cubicBezTo>
                    <a:cubicBezTo>
                      <a:pt x="1" y="0"/>
                      <a:pt x="2" y="1"/>
                      <a:pt x="3" y="1"/>
                    </a:cubicBezTo>
                    <a:close/>
                  </a:path>
                </a:pathLst>
              </a:custGeom>
              <a:solidFill>
                <a:srgbClr val="E8ECEF"/>
              </a:solidFill>
              <a:ln w="9525">
                <a:noFill/>
              </a:ln>
            </p:spPr>
            <p:txBody>
              <a:bodyPr/>
              <a:p>
                <a:endParaRPr lang="zh-CN" altLang="en-US"/>
              </a:p>
            </p:txBody>
          </p:sp>
          <p:sp>
            <p:nvSpPr>
              <p:cNvPr id="3169" name="Freeform 115"/>
              <p:cNvSpPr/>
              <p:nvPr userDrawn="1"/>
            </p:nvSpPr>
            <p:spPr>
              <a:xfrm>
                <a:off x="2003" y="2339"/>
                <a:ext cx="5" cy="3"/>
              </a:xfrm>
              <a:custGeom>
                <a:avLst/>
                <a:gdLst/>
                <a:ahLst/>
                <a:cxnLst>
                  <a:cxn ang="0">
                    <a:pos x="0" y="0"/>
                  </a:cxn>
                  <a:cxn ang="0">
                    <a:pos x="1" y="0"/>
                  </a:cxn>
                  <a:cxn ang="0">
                    <a:pos x="1" y="3"/>
                  </a:cxn>
                  <a:cxn ang="0">
                    <a:pos x="0" y="0"/>
                  </a:cxn>
                </a:cxnLst>
                <a:pathLst>
                  <a:path w="5" h="3">
                    <a:moveTo>
                      <a:pt x="0" y="0"/>
                    </a:moveTo>
                    <a:cubicBezTo>
                      <a:pt x="0" y="0"/>
                      <a:pt x="1" y="0"/>
                      <a:pt x="1" y="0"/>
                    </a:cubicBezTo>
                    <a:cubicBezTo>
                      <a:pt x="4" y="1"/>
                      <a:pt x="5" y="2"/>
                      <a:pt x="1" y="3"/>
                    </a:cubicBezTo>
                    <a:cubicBezTo>
                      <a:pt x="1" y="2"/>
                      <a:pt x="0" y="1"/>
                      <a:pt x="0" y="0"/>
                    </a:cubicBezTo>
                    <a:close/>
                  </a:path>
                </a:pathLst>
              </a:custGeom>
              <a:solidFill>
                <a:srgbClr val="B1AB99"/>
              </a:solidFill>
              <a:ln w="9525">
                <a:noFill/>
              </a:ln>
            </p:spPr>
            <p:txBody>
              <a:bodyPr/>
              <a:p>
                <a:endParaRPr lang="zh-CN" altLang="en-US"/>
              </a:p>
            </p:txBody>
          </p:sp>
          <p:sp>
            <p:nvSpPr>
              <p:cNvPr id="3170" name="Freeform 116"/>
              <p:cNvSpPr/>
              <p:nvPr userDrawn="1"/>
            </p:nvSpPr>
            <p:spPr>
              <a:xfrm>
                <a:off x="2129" y="2416"/>
                <a:ext cx="132" cy="68"/>
              </a:xfrm>
              <a:custGeom>
                <a:avLst/>
                <a:gdLst/>
                <a:ahLst/>
                <a:cxnLst>
                  <a:cxn ang="0">
                    <a:pos x="23" y="1"/>
                  </a:cxn>
                  <a:cxn ang="0">
                    <a:pos x="28" y="0"/>
                  </a:cxn>
                  <a:cxn ang="0">
                    <a:pos x="37" y="10"/>
                  </a:cxn>
                  <a:cxn ang="0">
                    <a:pos x="38" y="24"/>
                  </a:cxn>
                  <a:cxn ang="0">
                    <a:pos x="38" y="25"/>
                  </a:cxn>
                  <a:cxn ang="0">
                    <a:pos x="72" y="39"/>
                  </a:cxn>
                  <a:cxn ang="0">
                    <a:pos x="74" y="39"/>
                  </a:cxn>
                  <a:cxn ang="0">
                    <a:pos x="81" y="41"/>
                  </a:cxn>
                  <a:cxn ang="0">
                    <a:pos x="130" y="62"/>
                  </a:cxn>
                  <a:cxn ang="0">
                    <a:pos x="127" y="66"/>
                  </a:cxn>
                  <a:cxn ang="0">
                    <a:pos x="125" y="66"/>
                  </a:cxn>
                  <a:cxn ang="0">
                    <a:pos x="92" y="56"/>
                  </a:cxn>
                  <a:cxn ang="0">
                    <a:pos x="64" y="46"/>
                  </a:cxn>
                  <a:cxn ang="0">
                    <a:pos x="45" y="39"/>
                  </a:cxn>
                  <a:cxn ang="0">
                    <a:pos x="39" y="38"/>
                  </a:cxn>
                  <a:cxn ang="0">
                    <a:pos x="20" y="39"/>
                  </a:cxn>
                  <a:cxn ang="0">
                    <a:pos x="8" y="40"/>
                  </a:cxn>
                  <a:cxn ang="0">
                    <a:pos x="0" y="35"/>
                  </a:cxn>
                  <a:cxn ang="0">
                    <a:pos x="5" y="29"/>
                  </a:cxn>
                  <a:cxn ang="0">
                    <a:pos x="5" y="29"/>
                  </a:cxn>
                  <a:cxn ang="0">
                    <a:pos x="10" y="24"/>
                  </a:cxn>
                  <a:cxn ang="0">
                    <a:pos x="16" y="21"/>
                  </a:cxn>
                  <a:cxn ang="0">
                    <a:pos x="26" y="19"/>
                  </a:cxn>
                  <a:cxn ang="0">
                    <a:pos x="25" y="6"/>
                  </a:cxn>
                  <a:cxn ang="0">
                    <a:pos x="23" y="1"/>
                  </a:cxn>
                </a:cxnLst>
                <a:pathLst>
                  <a:path w="114" h="59">
                    <a:moveTo>
                      <a:pt x="20" y="1"/>
                    </a:moveTo>
                    <a:cubicBezTo>
                      <a:pt x="22" y="1"/>
                      <a:pt x="24" y="0"/>
                      <a:pt x="25" y="0"/>
                    </a:cubicBezTo>
                    <a:cubicBezTo>
                      <a:pt x="26" y="4"/>
                      <a:pt x="29" y="7"/>
                      <a:pt x="32" y="9"/>
                    </a:cubicBezTo>
                    <a:cubicBezTo>
                      <a:pt x="36" y="13"/>
                      <a:pt x="36" y="16"/>
                      <a:pt x="33" y="21"/>
                    </a:cubicBezTo>
                    <a:cubicBezTo>
                      <a:pt x="32" y="21"/>
                      <a:pt x="32" y="22"/>
                      <a:pt x="33" y="22"/>
                    </a:cubicBezTo>
                    <a:cubicBezTo>
                      <a:pt x="43" y="27"/>
                      <a:pt x="51" y="36"/>
                      <a:pt x="63" y="34"/>
                    </a:cubicBezTo>
                    <a:cubicBezTo>
                      <a:pt x="64" y="34"/>
                      <a:pt x="64" y="34"/>
                      <a:pt x="64" y="34"/>
                    </a:cubicBezTo>
                    <a:cubicBezTo>
                      <a:pt x="66" y="35"/>
                      <a:pt x="68" y="35"/>
                      <a:pt x="70" y="36"/>
                    </a:cubicBezTo>
                    <a:cubicBezTo>
                      <a:pt x="85" y="41"/>
                      <a:pt x="99" y="47"/>
                      <a:pt x="113" y="54"/>
                    </a:cubicBezTo>
                    <a:cubicBezTo>
                      <a:pt x="114" y="57"/>
                      <a:pt x="113" y="59"/>
                      <a:pt x="110" y="58"/>
                    </a:cubicBezTo>
                    <a:cubicBezTo>
                      <a:pt x="109" y="58"/>
                      <a:pt x="108" y="58"/>
                      <a:pt x="108" y="58"/>
                    </a:cubicBezTo>
                    <a:cubicBezTo>
                      <a:pt x="99" y="56"/>
                      <a:pt x="90" y="52"/>
                      <a:pt x="80" y="49"/>
                    </a:cubicBezTo>
                    <a:cubicBezTo>
                      <a:pt x="73" y="45"/>
                      <a:pt x="64" y="44"/>
                      <a:pt x="56" y="40"/>
                    </a:cubicBezTo>
                    <a:cubicBezTo>
                      <a:pt x="50" y="37"/>
                      <a:pt x="44" y="36"/>
                      <a:pt x="39" y="34"/>
                    </a:cubicBezTo>
                    <a:cubicBezTo>
                      <a:pt x="37" y="33"/>
                      <a:pt x="36" y="33"/>
                      <a:pt x="34" y="33"/>
                    </a:cubicBezTo>
                    <a:cubicBezTo>
                      <a:pt x="29" y="37"/>
                      <a:pt x="24" y="39"/>
                      <a:pt x="18" y="34"/>
                    </a:cubicBezTo>
                    <a:cubicBezTo>
                      <a:pt x="15" y="32"/>
                      <a:pt x="11" y="36"/>
                      <a:pt x="7" y="35"/>
                    </a:cubicBezTo>
                    <a:cubicBezTo>
                      <a:pt x="5" y="34"/>
                      <a:pt x="2" y="33"/>
                      <a:pt x="0" y="31"/>
                    </a:cubicBezTo>
                    <a:cubicBezTo>
                      <a:pt x="2" y="29"/>
                      <a:pt x="2" y="26"/>
                      <a:pt x="5" y="26"/>
                    </a:cubicBezTo>
                    <a:cubicBezTo>
                      <a:pt x="5" y="26"/>
                      <a:pt x="5" y="26"/>
                      <a:pt x="5" y="26"/>
                    </a:cubicBezTo>
                    <a:cubicBezTo>
                      <a:pt x="5" y="23"/>
                      <a:pt x="6" y="21"/>
                      <a:pt x="9" y="21"/>
                    </a:cubicBezTo>
                    <a:cubicBezTo>
                      <a:pt x="11" y="22"/>
                      <a:pt x="12" y="20"/>
                      <a:pt x="14" y="19"/>
                    </a:cubicBezTo>
                    <a:cubicBezTo>
                      <a:pt x="17" y="18"/>
                      <a:pt x="20" y="22"/>
                      <a:pt x="23" y="17"/>
                    </a:cubicBezTo>
                    <a:cubicBezTo>
                      <a:pt x="26" y="12"/>
                      <a:pt x="24" y="10"/>
                      <a:pt x="22" y="6"/>
                    </a:cubicBezTo>
                    <a:cubicBezTo>
                      <a:pt x="21" y="5"/>
                      <a:pt x="20" y="4"/>
                      <a:pt x="20" y="1"/>
                    </a:cubicBezTo>
                    <a:close/>
                  </a:path>
                </a:pathLst>
              </a:custGeom>
              <a:solidFill>
                <a:srgbClr val="D5D2D3"/>
              </a:solidFill>
              <a:ln w="9525">
                <a:noFill/>
              </a:ln>
            </p:spPr>
            <p:txBody>
              <a:bodyPr/>
              <a:p>
                <a:endParaRPr lang="zh-CN" altLang="en-US"/>
              </a:p>
            </p:txBody>
          </p:sp>
          <p:sp>
            <p:nvSpPr>
              <p:cNvPr id="3171" name="Freeform 117"/>
              <p:cNvSpPr/>
              <p:nvPr userDrawn="1"/>
            </p:nvSpPr>
            <p:spPr>
              <a:xfrm>
                <a:off x="2137" y="2448"/>
                <a:ext cx="58" cy="20"/>
              </a:xfrm>
              <a:custGeom>
                <a:avLst/>
                <a:gdLst/>
                <a:ahLst/>
                <a:cxnLst>
                  <a:cxn ang="0">
                    <a:pos x="0" y="8"/>
                  </a:cxn>
                  <a:cxn ang="0">
                    <a:pos x="10" y="2"/>
                  </a:cxn>
                  <a:cxn ang="0">
                    <a:pos x="16" y="4"/>
                  </a:cxn>
                  <a:cxn ang="0">
                    <a:pos x="23" y="8"/>
                  </a:cxn>
                  <a:cxn ang="0">
                    <a:pos x="35" y="3"/>
                  </a:cxn>
                  <a:cxn ang="0">
                    <a:pos x="48" y="8"/>
                  </a:cxn>
                  <a:cxn ang="0">
                    <a:pos x="58" y="11"/>
                  </a:cxn>
                  <a:cxn ang="0">
                    <a:pos x="32" y="11"/>
                  </a:cxn>
                  <a:cxn ang="0">
                    <a:pos x="30" y="9"/>
                  </a:cxn>
                  <a:cxn ang="0">
                    <a:pos x="31" y="11"/>
                  </a:cxn>
                  <a:cxn ang="0">
                    <a:pos x="24" y="18"/>
                  </a:cxn>
                  <a:cxn ang="0">
                    <a:pos x="22" y="18"/>
                  </a:cxn>
                  <a:cxn ang="0">
                    <a:pos x="17" y="17"/>
                  </a:cxn>
                  <a:cxn ang="0">
                    <a:pos x="15" y="16"/>
                  </a:cxn>
                  <a:cxn ang="0">
                    <a:pos x="1" y="9"/>
                  </a:cxn>
                  <a:cxn ang="0">
                    <a:pos x="0" y="8"/>
                  </a:cxn>
                </a:cxnLst>
                <a:pathLst>
                  <a:path w="50" h="17">
                    <a:moveTo>
                      <a:pt x="0" y="7"/>
                    </a:moveTo>
                    <a:cubicBezTo>
                      <a:pt x="4" y="6"/>
                      <a:pt x="6" y="4"/>
                      <a:pt x="9" y="2"/>
                    </a:cubicBezTo>
                    <a:cubicBezTo>
                      <a:pt x="11" y="1"/>
                      <a:pt x="14" y="0"/>
                      <a:pt x="14" y="4"/>
                    </a:cubicBezTo>
                    <a:cubicBezTo>
                      <a:pt x="15" y="8"/>
                      <a:pt x="17" y="8"/>
                      <a:pt x="20" y="7"/>
                    </a:cubicBezTo>
                    <a:cubicBezTo>
                      <a:pt x="24" y="5"/>
                      <a:pt x="28" y="1"/>
                      <a:pt x="31" y="3"/>
                    </a:cubicBezTo>
                    <a:cubicBezTo>
                      <a:pt x="34" y="6"/>
                      <a:pt x="38" y="5"/>
                      <a:pt x="42" y="7"/>
                    </a:cubicBezTo>
                    <a:cubicBezTo>
                      <a:pt x="44" y="8"/>
                      <a:pt x="47" y="9"/>
                      <a:pt x="50" y="10"/>
                    </a:cubicBezTo>
                    <a:cubicBezTo>
                      <a:pt x="42" y="16"/>
                      <a:pt x="36" y="16"/>
                      <a:pt x="28" y="10"/>
                    </a:cubicBezTo>
                    <a:cubicBezTo>
                      <a:pt x="27" y="9"/>
                      <a:pt x="27" y="9"/>
                      <a:pt x="26" y="8"/>
                    </a:cubicBezTo>
                    <a:cubicBezTo>
                      <a:pt x="25" y="9"/>
                      <a:pt x="28" y="9"/>
                      <a:pt x="27" y="10"/>
                    </a:cubicBezTo>
                    <a:cubicBezTo>
                      <a:pt x="26" y="13"/>
                      <a:pt x="25" y="17"/>
                      <a:pt x="21" y="16"/>
                    </a:cubicBezTo>
                    <a:cubicBezTo>
                      <a:pt x="20" y="16"/>
                      <a:pt x="19" y="16"/>
                      <a:pt x="19" y="16"/>
                    </a:cubicBezTo>
                    <a:cubicBezTo>
                      <a:pt x="18" y="15"/>
                      <a:pt x="16" y="15"/>
                      <a:pt x="15" y="15"/>
                    </a:cubicBezTo>
                    <a:cubicBezTo>
                      <a:pt x="14" y="15"/>
                      <a:pt x="13" y="15"/>
                      <a:pt x="13" y="14"/>
                    </a:cubicBezTo>
                    <a:cubicBezTo>
                      <a:pt x="10" y="10"/>
                      <a:pt x="6" y="8"/>
                      <a:pt x="1" y="8"/>
                    </a:cubicBezTo>
                    <a:cubicBezTo>
                      <a:pt x="1" y="8"/>
                      <a:pt x="1" y="7"/>
                      <a:pt x="0" y="7"/>
                    </a:cubicBezTo>
                    <a:close/>
                  </a:path>
                </a:pathLst>
              </a:custGeom>
              <a:solidFill>
                <a:srgbClr val="DDDBDC"/>
              </a:solidFill>
              <a:ln w="9525">
                <a:noFill/>
              </a:ln>
            </p:spPr>
            <p:txBody>
              <a:bodyPr/>
              <a:p>
                <a:endParaRPr lang="zh-CN" altLang="en-US"/>
              </a:p>
            </p:txBody>
          </p:sp>
          <p:sp>
            <p:nvSpPr>
              <p:cNvPr id="3172" name="Freeform 118"/>
              <p:cNvSpPr/>
              <p:nvPr userDrawn="1"/>
            </p:nvSpPr>
            <p:spPr>
              <a:xfrm>
                <a:off x="2101" y="2442"/>
                <a:ext cx="19" cy="13"/>
              </a:xfrm>
              <a:custGeom>
                <a:avLst/>
                <a:gdLst/>
                <a:ahLst/>
                <a:cxnLst>
                  <a:cxn ang="0">
                    <a:pos x="3" y="5"/>
                  </a:cxn>
                  <a:cxn ang="0">
                    <a:pos x="1" y="0"/>
                  </a:cxn>
                  <a:cxn ang="0">
                    <a:pos x="19" y="8"/>
                  </a:cxn>
                  <a:cxn ang="0">
                    <a:pos x="14" y="11"/>
                  </a:cxn>
                  <a:cxn ang="0">
                    <a:pos x="13" y="13"/>
                  </a:cxn>
                  <a:cxn ang="0">
                    <a:pos x="10" y="13"/>
                  </a:cxn>
                  <a:cxn ang="0">
                    <a:pos x="3" y="6"/>
                  </a:cxn>
                  <a:cxn ang="0">
                    <a:pos x="3" y="5"/>
                  </a:cxn>
                </a:cxnLst>
                <a:pathLst>
                  <a:path w="17" h="12">
                    <a:moveTo>
                      <a:pt x="3" y="5"/>
                    </a:moveTo>
                    <a:cubicBezTo>
                      <a:pt x="2" y="3"/>
                      <a:pt x="0" y="3"/>
                      <a:pt x="1" y="0"/>
                    </a:cubicBezTo>
                    <a:cubicBezTo>
                      <a:pt x="6" y="3"/>
                      <a:pt x="12" y="5"/>
                      <a:pt x="17" y="8"/>
                    </a:cubicBezTo>
                    <a:cubicBezTo>
                      <a:pt x="16" y="9"/>
                      <a:pt x="11" y="6"/>
                      <a:pt x="13" y="11"/>
                    </a:cubicBezTo>
                    <a:cubicBezTo>
                      <a:pt x="12" y="11"/>
                      <a:pt x="12" y="12"/>
                      <a:pt x="12" y="12"/>
                    </a:cubicBezTo>
                    <a:cubicBezTo>
                      <a:pt x="11" y="12"/>
                      <a:pt x="10" y="12"/>
                      <a:pt x="9" y="12"/>
                    </a:cubicBezTo>
                    <a:cubicBezTo>
                      <a:pt x="7" y="10"/>
                      <a:pt x="5" y="8"/>
                      <a:pt x="3" y="6"/>
                    </a:cubicBezTo>
                    <a:cubicBezTo>
                      <a:pt x="3" y="5"/>
                      <a:pt x="3" y="5"/>
                      <a:pt x="3" y="5"/>
                    </a:cubicBezTo>
                    <a:close/>
                  </a:path>
                </a:pathLst>
              </a:custGeom>
              <a:solidFill>
                <a:srgbClr val="EEF1F2"/>
              </a:solidFill>
              <a:ln w="9525">
                <a:noFill/>
              </a:ln>
            </p:spPr>
            <p:txBody>
              <a:bodyPr/>
              <a:p>
                <a:endParaRPr lang="zh-CN" altLang="en-US"/>
              </a:p>
            </p:txBody>
          </p:sp>
          <p:sp>
            <p:nvSpPr>
              <p:cNvPr id="3173" name="Freeform 119"/>
              <p:cNvSpPr/>
              <p:nvPr userDrawn="1"/>
            </p:nvSpPr>
            <p:spPr>
              <a:xfrm>
                <a:off x="2125" y="2451"/>
                <a:ext cx="4" cy="1"/>
              </a:xfrm>
              <a:custGeom>
                <a:avLst/>
                <a:gdLst/>
                <a:ahLst/>
                <a:cxnLst>
                  <a:cxn ang="0">
                    <a:pos x="0" y="0"/>
                  </a:cxn>
                  <a:cxn ang="0">
                    <a:pos x="4" y="1"/>
                  </a:cxn>
                  <a:cxn ang="0">
                    <a:pos x="0" y="0"/>
                  </a:cxn>
                </a:cxnLst>
                <a:pathLst>
                  <a:path w="4" h="1">
                    <a:moveTo>
                      <a:pt x="0" y="0"/>
                    </a:moveTo>
                    <a:cubicBezTo>
                      <a:pt x="2" y="0"/>
                      <a:pt x="3" y="0"/>
                      <a:pt x="4" y="1"/>
                    </a:cubicBezTo>
                    <a:cubicBezTo>
                      <a:pt x="3" y="1"/>
                      <a:pt x="2" y="1"/>
                      <a:pt x="0" y="0"/>
                    </a:cubicBezTo>
                    <a:close/>
                  </a:path>
                </a:pathLst>
              </a:custGeom>
              <a:solidFill>
                <a:srgbClr val="D5D2D3"/>
              </a:solidFill>
              <a:ln w="9525">
                <a:noFill/>
              </a:ln>
            </p:spPr>
            <p:txBody>
              <a:bodyPr/>
              <a:p>
                <a:endParaRPr lang="zh-CN" altLang="en-US"/>
              </a:p>
            </p:txBody>
          </p:sp>
          <p:sp>
            <p:nvSpPr>
              <p:cNvPr id="3174" name="Freeform 120"/>
              <p:cNvSpPr/>
              <p:nvPr userDrawn="1"/>
            </p:nvSpPr>
            <p:spPr>
              <a:xfrm>
                <a:off x="2114" y="2454"/>
                <a:ext cx="4" cy="3"/>
              </a:xfrm>
              <a:custGeom>
                <a:avLst/>
                <a:gdLst/>
                <a:ahLst/>
                <a:cxnLst>
                  <a:cxn ang="0">
                    <a:pos x="4" y="1"/>
                  </a:cxn>
                  <a:cxn ang="0">
                    <a:pos x="1" y="3"/>
                  </a:cxn>
                  <a:cxn ang="0">
                    <a:pos x="0" y="1"/>
                  </a:cxn>
                  <a:cxn ang="0">
                    <a:pos x="0" y="0"/>
                  </a:cxn>
                  <a:cxn ang="0">
                    <a:pos x="1" y="0"/>
                  </a:cxn>
                  <a:cxn ang="0">
                    <a:pos x="4" y="1"/>
                  </a:cxn>
                </a:cxnLst>
                <a:pathLst>
                  <a:path w="3" h="2">
                    <a:moveTo>
                      <a:pt x="3" y="1"/>
                    </a:moveTo>
                    <a:cubicBezTo>
                      <a:pt x="2" y="1"/>
                      <a:pt x="2" y="2"/>
                      <a:pt x="1" y="2"/>
                    </a:cubicBezTo>
                    <a:cubicBezTo>
                      <a:pt x="1" y="2"/>
                      <a:pt x="0" y="1"/>
                      <a:pt x="0" y="1"/>
                    </a:cubicBezTo>
                    <a:cubicBezTo>
                      <a:pt x="0" y="0"/>
                      <a:pt x="0" y="0"/>
                      <a:pt x="0" y="0"/>
                    </a:cubicBezTo>
                    <a:cubicBezTo>
                      <a:pt x="1" y="0"/>
                      <a:pt x="1" y="0"/>
                      <a:pt x="1" y="0"/>
                    </a:cubicBezTo>
                    <a:cubicBezTo>
                      <a:pt x="1" y="0"/>
                      <a:pt x="2" y="1"/>
                      <a:pt x="3" y="1"/>
                    </a:cubicBezTo>
                    <a:close/>
                  </a:path>
                </a:pathLst>
              </a:custGeom>
              <a:solidFill>
                <a:srgbClr val="EEF1F2"/>
              </a:solidFill>
              <a:ln w="9525">
                <a:noFill/>
              </a:ln>
            </p:spPr>
            <p:txBody>
              <a:bodyPr/>
              <a:p>
                <a:endParaRPr lang="zh-CN" altLang="en-US"/>
              </a:p>
            </p:txBody>
          </p:sp>
          <p:sp>
            <p:nvSpPr>
              <p:cNvPr id="3175" name="Freeform 121"/>
              <p:cNvSpPr/>
              <p:nvPr userDrawn="1"/>
            </p:nvSpPr>
            <p:spPr>
              <a:xfrm>
                <a:off x="2162" y="2458"/>
                <a:ext cx="61" cy="18"/>
              </a:xfrm>
              <a:custGeom>
                <a:avLst/>
                <a:gdLst/>
                <a:ahLst/>
                <a:cxnLst>
                  <a:cxn ang="0">
                    <a:pos x="61" y="13"/>
                  </a:cxn>
                  <a:cxn ang="0">
                    <a:pos x="55" y="13"/>
                  </a:cxn>
                  <a:cxn ang="0">
                    <a:pos x="42" y="16"/>
                  </a:cxn>
                  <a:cxn ang="0">
                    <a:pos x="39" y="18"/>
                  </a:cxn>
                  <a:cxn ang="0">
                    <a:pos x="31" y="18"/>
                  </a:cxn>
                  <a:cxn ang="0">
                    <a:pos x="21" y="16"/>
                  </a:cxn>
                  <a:cxn ang="0">
                    <a:pos x="14" y="14"/>
                  </a:cxn>
                  <a:cxn ang="0">
                    <a:pos x="12" y="13"/>
                  </a:cxn>
                  <a:cxn ang="0">
                    <a:pos x="2" y="11"/>
                  </a:cxn>
                  <a:cxn ang="0">
                    <a:pos x="0" y="10"/>
                  </a:cxn>
                  <a:cxn ang="0">
                    <a:pos x="0" y="9"/>
                  </a:cxn>
                  <a:cxn ang="0">
                    <a:pos x="5" y="0"/>
                  </a:cxn>
                  <a:cxn ang="0">
                    <a:pos x="5" y="0"/>
                  </a:cxn>
                  <a:cxn ang="0">
                    <a:pos x="33" y="2"/>
                  </a:cxn>
                  <a:cxn ang="0">
                    <a:pos x="55" y="9"/>
                  </a:cxn>
                  <a:cxn ang="0">
                    <a:pos x="61" y="13"/>
                  </a:cxn>
                </a:cxnLst>
                <a:pathLst>
                  <a:path w="53" h="16">
                    <a:moveTo>
                      <a:pt x="53" y="12"/>
                    </a:moveTo>
                    <a:cubicBezTo>
                      <a:pt x="52" y="12"/>
                      <a:pt x="50" y="13"/>
                      <a:pt x="48" y="12"/>
                    </a:cubicBezTo>
                    <a:cubicBezTo>
                      <a:pt x="42" y="9"/>
                      <a:pt x="41" y="9"/>
                      <a:pt x="37" y="15"/>
                    </a:cubicBezTo>
                    <a:cubicBezTo>
                      <a:pt x="36" y="16"/>
                      <a:pt x="35" y="16"/>
                      <a:pt x="34" y="16"/>
                    </a:cubicBezTo>
                    <a:cubicBezTo>
                      <a:pt x="32" y="16"/>
                      <a:pt x="30" y="15"/>
                      <a:pt x="27" y="16"/>
                    </a:cubicBezTo>
                    <a:cubicBezTo>
                      <a:pt x="25" y="16"/>
                      <a:pt x="22" y="14"/>
                      <a:pt x="19" y="15"/>
                    </a:cubicBezTo>
                    <a:cubicBezTo>
                      <a:pt x="18" y="13"/>
                      <a:pt x="15" y="12"/>
                      <a:pt x="13" y="13"/>
                    </a:cubicBezTo>
                    <a:cubicBezTo>
                      <a:pt x="12" y="13"/>
                      <a:pt x="11" y="12"/>
                      <a:pt x="11" y="12"/>
                    </a:cubicBezTo>
                    <a:cubicBezTo>
                      <a:pt x="8" y="9"/>
                      <a:pt x="5" y="9"/>
                      <a:pt x="2" y="10"/>
                    </a:cubicBezTo>
                    <a:cubicBezTo>
                      <a:pt x="2" y="10"/>
                      <a:pt x="1" y="10"/>
                      <a:pt x="0" y="9"/>
                    </a:cubicBezTo>
                    <a:cubicBezTo>
                      <a:pt x="0" y="9"/>
                      <a:pt x="0" y="8"/>
                      <a:pt x="0" y="8"/>
                    </a:cubicBezTo>
                    <a:cubicBezTo>
                      <a:pt x="3" y="6"/>
                      <a:pt x="4" y="3"/>
                      <a:pt x="5" y="0"/>
                    </a:cubicBezTo>
                    <a:cubicBezTo>
                      <a:pt x="5" y="0"/>
                      <a:pt x="5" y="0"/>
                      <a:pt x="5" y="0"/>
                    </a:cubicBezTo>
                    <a:cubicBezTo>
                      <a:pt x="13" y="5"/>
                      <a:pt x="21" y="5"/>
                      <a:pt x="29" y="2"/>
                    </a:cubicBezTo>
                    <a:cubicBezTo>
                      <a:pt x="35" y="4"/>
                      <a:pt x="41" y="8"/>
                      <a:pt x="48" y="8"/>
                    </a:cubicBezTo>
                    <a:cubicBezTo>
                      <a:pt x="50" y="8"/>
                      <a:pt x="52" y="10"/>
                      <a:pt x="53" y="12"/>
                    </a:cubicBezTo>
                    <a:close/>
                  </a:path>
                </a:pathLst>
              </a:custGeom>
              <a:solidFill>
                <a:srgbClr val="E3E2E3"/>
              </a:solidFill>
              <a:ln w="9525">
                <a:noFill/>
              </a:ln>
            </p:spPr>
            <p:txBody>
              <a:bodyPr/>
              <a:p>
                <a:endParaRPr lang="zh-CN" altLang="en-US"/>
              </a:p>
            </p:txBody>
          </p:sp>
          <p:sp>
            <p:nvSpPr>
              <p:cNvPr id="3176" name="Freeform 122"/>
              <p:cNvSpPr/>
              <p:nvPr userDrawn="1"/>
            </p:nvSpPr>
            <p:spPr>
              <a:xfrm>
                <a:off x="1873" y="2294"/>
                <a:ext cx="67" cy="63"/>
              </a:xfrm>
              <a:custGeom>
                <a:avLst/>
                <a:gdLst/>
                <a:ahLst/>
                <a:cxnLst>
                  <a:cxn ang="0">
                    <a:pos x="28" y="3"/>
                  </a:cxn>
                  <a:cxn ang="0">
                    <a:pos x="46" y="17"/>
                  </a:cxn>
                  <a:cxn ang="0">
                    <a:pos x="43" y="19"/>
                  </a:cxn>
                  <a:cxn ang="0">
                    <a:pos x="46" y="20"/>
                  </a:cxn>
                  <a:cxn ang="0">
                    <a:pos x="53" y="24"/>
                  </a:cxn>
                  <a:cxn ang="0">
                    <a:pos x="63" y="34"/>
                  </a:cxn>
                  <a:cxn ang="0">
                    <a:pos x="56" y="40"/>
                  </a:cxn>
                  <a:cxn ang="0">
                    <a:pos x="47" y="40"/>
                  </a:cxn>
                  <a:cxn ang="0">
                    <a:pos x="58" y="50"/>
                  </a:cxn>
                  <a:cxn ang="0">
                    <a:pos x="64" y="57"/>
                  </a:cxn>
                  <a:cxn ang="0">
                    <a:pos x="51" y="63"/>
                  </a:cxn>
                  <a:cxn ang="0">
                    <a:pos x="31" y="53"/>
                  </a:cxn>
                  <a:cxn ang="0">
                    <a:pos x="26" y="45"/>
                  </a:cxn>
                  <a:cxn ang="0">
                    <a:pos x="27" y="45"/>
                  </a:cxn>
                  <a:cxn ang="0">
                    <a:pos x="27" y="44"/>
                  </a:cxn>
                  <a:cxn ang="0">
                    <a:pos x="13" y="38"/>
                  </a:cxn>
                  <a:cxn ang="0">
                    <a:pos x="18" y="53"/>
                  </a:cxn>
                  <a:cxn ang="0">
                    <a:pos x="16" y="53"/>
                  </a:cxn>
                  <a:cxn ang="0">
                    <a:pos x="16" y="53"/>
                  </a:cxn>
                  <a:cxn ang="0">
                    <a:pos x="12" y="52"/>
                  </a:cxn>
                  <a:cxn ang="0">
                    <a:pos x="12" y="52"/>
                  </a:cxn>
                  <a:cxn ang="0">
                    <a:pos x="10" y="51"/>
                  </a:cxn>
                  <a:cxn ang="0">
                    <a:pos x="5" y="50"/>
                  </a:cxn>
                  <a:cxn ang="0">
                    <a:pos x="1" y="40"/>
                  </a:cxn>
                  <a:cxn ang="0">
                    <a:pos x="11" y="19"/>
                  </a:cxn>
                  <a:cxn ang="0">
                    <a:pos x="11" y="8"/>
                  </a:cxn>
                  <a:cxn ang="0">
                    <a:pos x="12" y="0"/>
                  </a:cxn>
                  <a:cxn ang="0">
                    <a:pos x="28" y="3"/>
                  </a:cxn>
                </a:cxnLst>
                <a:pathLst>
                  <a:path w="58" h="55">
                    <a:moveTo>
                      <a:pt x="25" y="3"/>
                    </a:moveTo>
                    <a:cubicBezTo>
                      <a:pt x="30" y="7"/>
                      <a:pt x="37" y="9"/>
                      <a:pt x="40" y="15"/>
                    </a:cubicBezTo>
                    <a:cubicBezTo>
                      <a:pt x="40" y="16"/>
                      <a:pt x="39" y="17"/>
                      <a:pt x="38" y="17"/>
                    </a:cubicBezTo>
                    <a:cubicBezTo>
                      <a:pt x="38" y="18"/>
                      <a:pt x="39" y="18"/>
                      <a:pt x="40" y="18"/>
                    </a:cubicBezTo>
                    <a:cubicBezTo>
                      <a:pt x="42" y="19"/>
                      <a:pt x="44" y="20"/>
                      <a:pt x="46" y="21"/>
                    </a:cubicBezTo>
                    <a:cubicBezTo>
                      <a:pt x="50" y="23"/>
                      <a:pt x="53" y="26"/>
                      <a:pt x="55" y="30"/>
                    </a:cubicBezTo>
                    <a:cubicBezTo>
                      <a:pt x="58" y="36"/>
                      <a:pt x="52" y="34"/>
                      <a:pt x="49" y="35"/>
                    </a:cubicBezTo>
                    <a:cubicBezTo>
                      <a:pt x="47" y="36"/>
                      <a:pt x="44" y="34"/>
                      <a:pt x="41" y="35"/>
                    </a:cubicBezTo>
                    <a:cubicBezTo>
                      <a:pt x="41" y="42"/>
                      <a:pt x="49" y="40"/>
                      <a:pt x="51" y="44"/>
                    </a:cubicBezTo>
                    <a:cubicBezTo>
                      <a:pt x="51" y="48"/>
                      <a:pt x="57" y="46"/>
                      <a:pt x="56" y="50"/>
                    </a:cubicBezTo>
                    <a:cubicBezTo>
                      <a:pt x="54" y="55"/>
                      <a:pt x="49" y="54"/>
                      <a:pt x="45" y="55"/>
                    </a:cubicBezTo>
                    <a:cubicBezTo>
                      <a:pt x="38" y="53"/>
                      <a:pt x="33" y="49"/>
                      <a:pt x="27" y="47"/>
                    </a:cubicBezTo>
                    <a:cubicBezTo>
                      <a:pt x="24" y="46"/>
                      <a:pt x="22" y="44"/>
                      <a:pt x="23" y="40"/>
                    </a:cubicBezTo>
                    <a:cubicBezTo>
                      <a:pt x="24" y="39"/>
                      <a:pt x="24" y="39"/>
                      <a:pt x="24" y="40"/>
                    </a:cubicBezTo>
                    <a:cubicBezTo>
                      <a:pt x="25" y="39"/>
                      <a:pt x="24" y="39"/>
                      <a:pt x="24" y="39"/>
                    </a:cubicBezTo>
                    <a:cubicBezTo>
                      <a:pt x="19" y="39"/>
                      <a:pt x="16" y="34"/>
                      <a:pt x="12" y="34"/>
                    </a:cubicBezTo>
                    <a:cubicBezTo>
                      <a:pt x="10" y="40"/>
                      <a:pt x="21" y="40"/>
                      <a:pt x="16" y="47"/>
                    </a:cubicBezTo>
                    <a:cubicBezTo>
                      <a:pt x="15" y="47"/>
                      <a:pt x="15" y="47"/>
                      <a:pt x="14" y="47"/>
                    </a:cubicBezTo>
                    <a:cubicBezTo>
                      <a:pt x="14" y="47"/>
                      <a:pt x="14" y="47"/>
                      <a:pt x="14" y="47"/>
                    </a:cubicBezTo>
                    <a:cubicBezTo>
                      <a:pt x="13" y="46"/>
                      <a:pt x="12" y="46"/>
                      <a:pt x="11" y="46"/>
                    </a:cubicBezTo>
                    <a:cubicBezTo>
                      <a:pt x="11" y="46"/>
                      <a:pt x="11" y="46"/>
                      <a:pt x="11" y="46"/>
                    </a:cubicBezTo>
                    <a:cubicBezTo>
                      <a:pt x="11" y="45"/>
                      <a:pt x="10" y="45"/>
                      <a:pt x="9" y="45"/>
                    </a:cubicBezTo>
                    <a:cubicBezTo>
                      <a:pt x="8" y="45"/>
                      <a:pt x="6" y="45"/>
                      <a:pt x="5" y="44"/>
                    </a:cubicBezTo>
                    <a:cubicBezTo>
                      <a:pt x="3" y="41"/>
                      <a:pt x="3" y="38"/>
                      <a:pt x="1" y="35"/>
                    </a:cubicBezTo>
                    <a:cubicBezTo>
                      <a:pt x="0" y="27"/>
                      <a:pt x="8" y="24"/>
                      <a:pt x="10" y="17"/>
                    </a:cubicBezTo>
                    <a:cubicBezTo>
                      <a:pt x="12" y="14"/>
                      <a:pt x="11" y="11"/>
                      <a:pt x="10" y="7"/>
                    </a:cubicBezTo>
                    <a:cubicBezTo>
                      <a:pt x="9" y="5"/>
                      <a:pt x="7" y="2"/>
                      <a:pt x="11" y="0"/>
                    </a:cubicBezTo>
                    <a:cubicBezTo>
                      <a:pt x="15" y="2"/>
                      <a:pt x="20" y="1"/>
                      <a:pt x="25" y="3"/>
                    </a:cubicBezTo>
                    <a:close/>
                  </a:path>
                </a:pathLst>
              </a:custGeom>
              <a:solidFill>
                <a:srgbClr val="CCC8C9"/>
              </a:solidFill>
              <a:ln w="9525">
                <a:noFill/>
              </a:ln>
            </p:spPr>
            <p:txBody>
              <a:bodyPr/>
              <a:p>
                <a:endParaRPr lang="zh-CN" altLang="en-US"/>
              </a:p>
            </p:txBody>
          </p:sp>
          <p:sp>
            <p:nvSpPr>
              <p:cNvPr id="3177" name="Freeform 123"/>
              <p:cNvSpPr/>
              <p:nvPr userDrawn="1"/>
            </p:nvSpPr>
            <p:spPr>
              <a:xfrm>
                <a:off x="1849" y="2354"/>
                <a:ext cx="66" cy="25"/>
              </a:xfrm>
              <a:custGeom>
                <a:avLst/>
                <a:gdLst/>
                <a:ahLst/>
                <a:cxnLst>
                  <a:cxn ang="0">
                    <a:pos x="0" y="0"/>
                  </a:cxn>
                  <a:cxn ang="0">
                    <a:pos x="8" y="0"/>
                  </a:cxn>
                  <a:cxn ang="0">
                    <a:pos x="38" y="3"/>
                  </a:cxn>
                  <a:cxn ang="0">
                    <a:pos x="44" y="4"/>
                  </a:cxn>
                  <a:cxn ang="0">
                    <a:pos x="44" y="4"/>
                  </a:cxn>
                  <a:cxn ang="0">
                    <a:pos x="45" y="5"/>
                  </a:cxn>
                  <a:cxn ang="0">
                    <a:pos x="50" y="10"/>
                  </a:cxn>
                  <a:cxn ang="0">
                    <a:pos x="54" y="10"/>
                  </a:cxn>
                  <a:cxn ang="0">
                    <a:pos x="64" y="21"/>
                  </a:cxn>
                  <a:cxn ang="0">
                    <a:pos x="56" y="22"/>
                  </a:cxn>
                  <a:cxn ang="0">
                    <a:pos x="52" y="20"/>
                  </a:cxn>
                  <a:cxn ang="0">
                    <a:pos x="46" y="18"/>
                  </a:cxn>
                  <a:cxn ang="0">
                    <a:pos x="25" y="11"/>
                  </a:cxn>
                  <a:cxn ang="0">
                    <a:pos x="17" y="10"/>
                  </a:cxn>
                  <a:cxn ang="0">
                    <a:pos x="0" y="0"/>
                  </a:cxn>
                </a:cxnLst>
                <a:pathLst>
                  <a:path w="57" h="22">
                    <a:moveTo>
                      <a:pt x="0" y="0"/>
                    </a:moveTo>
                    <a:cubicBezTo>
                      <a:pt x="2" y="0"/>
                      <a:pt x="5" y="0"/>
                      <a:pt x="7" y="0"/>
                    </a:cubicBezTo>
                    <a:cubicBezTo>
                      <a:pt x="16" y="1"/>
                      <a:pt x="25" y="2"/>
                      <a:pt x="33" y="3"/>
                    </a:cubicBezTo>
                    <a:cubicBezTo>
                      <a:pt x="35" y="4"/>
                      <a:pt x="36" y="3"/>
                      <a:pt x="38" y="4"/>
                    </a:cubicBezTo>
                    <a:cubicBezTo>
                      <a:pt x="38" y="4"/>
                      <a:pt x="38" y="4"/>
                      <a:pt x="38" y="4"/>
                    </a:cubicBezTo>
                    <a:cubicBezTo>
                      <a:pt x="38" y="4"/>
                      <a:pt x="39" y="4"/>
                      <a:pt x="39" y="5"/>
                    </a:cubicBezTo>
                    <a:cubicBezTo>
                      <a:pt x="40" y="7"/>
                      <a:pt x="41" y="9"/>
                      <a:pt x="44" y="9"/>
                    </a:cubicBezTo>
                    <a:cubicBezTo>
                      <a:pt x="45" y="9"/>
                      <a:pt x="46" y="9"/>
                      <a:pt x="47" y="9"/>
                    </a:cubicBezTo>
                    <a:cubicBezTo>
                      <a:pt x="52" y="10"/>
                      <a:pt x="57" y="12"/>
                      <a:pt x="56" y="19"/>
                    </a:cubicBezTo>
                    <a:cubicBezTo>
                      <a:pt x="54" y="22"/>
                      <a:pt x="52" y="21"/>
                      <a:pt x="49" y="20"/>
                    </a:cubicBezTo>
                    <a:cubicBezTo>
                      <a:pt x="47" y="20"/>
                      <a:pt x="46" y="19"/>
                      <a:pt x="45" y="18"/>
                    </a:cubicBezTo>
                    <a:cubicBezTo>
                      <a:pt x="43" y="17"/>
                      <a:pt x="42" y="16"/>
                      <a:pt x="40" y="16"/>
                    </a:cubicBezTo>
                    <a:cubicBezTo>
                      <a:pt x="33" y="16"/>
                      <a:pt x="27" y="15"/>
                      <a:pt x="22" y="10"/>
                    </a:cubicBezTo>
                    <a:cubicBezTo>
                      <a:pt x="21" y="9"/>
                      <a:pt x="18" y="8"/>
                      <a:pt x="15" y="9"/>
                    </a:cubicBezTo>
                    <a:cubicBezTo>
                      <a:pt x="8" y="11"/>
                      <a:pt x="3" y="7"/>
                      <a:pt x="0" y="0"/>
                    </a:cubicBezTo>
                    <a:close/>
                  </a:path>
                </a:pathLst>
              </a:custGeom>
              <a:solidFill>
                <a:srgbClr val="C4BFBD"/>
              </a:solidFill>
              <a:ln w="9525">
                <a:noFill/>
              </a:ln>
            </p:spPr>
            <p:txBody>
              <a:bodyPr/>
              <a:p>
                <a:endParaRPr lang="zh-CN" altLang="en-US"/>
              </a:p>
            </p:txBody>
          </p:sp>
          <p:sp>
            <p:nvSpPr>
              <p:cNvPr id="3178" name="Freeform 124"/>
              <p:cNvSpPr/>
              <p:nvPr userDrawn="1"/>
            </p:nvSpPr>
            <p:spPr>
              <a:xfrm>
                <a:off x="1880" y="2328"/>
                <a:ext cx="46" cy="33"/>
              </a:xfrm>
              <a:custGeom>
                <a:avLst/>
                <a:gdLst/>
                <a:ahLst/>
                <a:cxnLst>
                  <a:cxn ang="0">
                    <a:pos x="21" y="10"/>
                  </a:cxn>
                  <a:cxn ang="0">
                    <a:pos x="24" y="18"/>
                  </a:cxn>
                  <a:cxn ang="0">
                    <a:pos x="44" y="28"/>
                  </a:cxn>
                  <a:cxn ang="0">
                    <a:pos x="46" y="30"/>
                  </a:cxn>
                  <a:cxn ang="0">
                    <a:pos x="42" y="33"/>
                  </a:cxn>
                  <a:cxn ang="0">
                    <a:pos x="39" y="31"/>
                  </a:cxn>
                  <a:cxn ang="0">
                    <a:pos x="36" y="30"/>
                  </a:cxn>
                  <a:cxn ang="0">
                    <a:pos x="35" y="30"/>
                  </a:cxn>
                  <a:cxn ang="0">
                    <a:pos x="33" y="29"/>
                  </a:cxn>
                  <a:cxn ang="0">
                    <a:pos x="31" y="29"/>
                  </a:cxn>
                  <a:cxn ang="0">
                    <a:pos x="28" y="28"/>
                  </a:cxn>
                  <a:cxn ang="0">
                    <a:pos x="27" y="27"/>
                  </a:cxn>
                  <a:cxn ang="0">
                    <a:pos x="25" y="27"/>
                  </a:cxn>
                  <a:cxn ang="0">
                    <a:pos x="19" y="24"/>
                  </a:cxn>
                  <a:cxn ang="0">
                    <a:pos x="19" y="24"/>
                  </a:cxn>
                  <a:cxn ang="0">
                    <a:pos x="12" y="22"/>
                  </a:cxn>
                  <a:cxn ang="0">
                    <a:pos x="11" y="21"/>
                  </a:cxn>
                  <a:cxn ang="0">
                    <a:pos x="10" y="20"/>
                  </a:cxn>
                  <a:cxn ang="0">
                    <a:pos x="10" y="18"/>
                  </a:cxn>
                  <a:cxn ang="0">
                    <a:pos x="4" y="10"/>
                  </a:cxn>
                  <a:cxn ang="0">
                    <a:pos x="2" y="4"/>
                  </a:cxn>
                  <a:cxn ang="0">
                    <a:pos x="10" y="3"/>
                  </a:cxn>
                  <a:cxn ang="0">
                    <a:pos x="21" y="10"/>
                  </a:cxn>
                </a:cxnLst>
                <a:pathLst>
                  <a:path w="40" h="28">
                    <a:moveTo>
                      <a:pt x="19" y="9"/>
                    </a:moveTo>
                    <a:cubicBezTo>
                      <a:pt x="17" y="13"/>
                      <a:pt x="19" y="15"/>
                      <a:pt x="21" y="16"/>
                    </a:cubicBezTo>
                    <a:cubicBezTo>
                      <a:pt x="28" y="17"/>
                      <a:pt x="34" y="20"/>
                      <a:pt x="39" y="24"/>
                    </a:cubicBezTo>
                    <a:cubicBezTo>
                      <a:pt x="40" y="25"/>
                      <a:pt x="40" y="25"/>
                      <a:pt x="40" y="26"/>
                    </a:cubicBezTo>
                    <a:cubicBezTo>
                      <a:pt x="39" y="27"/>
                      <a:pt x="38" y="28"/>
                      <a:pt x="37" y="28"/>
                    </a:cubicBezTo>
                    <a:cubicBezTo>
                      <a:pt x="36" y="28"/>
                      <a:pt x="35" y="27"/>
                      <a:pt x="34" y="27"/>
                    </a:cubicBezTo>
                    <a:cubicBezTo>
                      <a:pt x="33" y="27"/>
                      <a:pt x="32" y="27"/>
                      <a:pt x="32" y="26"/>
                    </a:cubicBezTo>
                    <a:cubicBezTo>
                      <a:pt x="31" y="26"/>
                      <a:pt x="31" y="26"/>
                      <a:pt x="31" y="26"/>
                    </a:cubicBezTo>
                    <a:cubicBezTo>
                      <a:pt x="30" y="26"/>
                      <a:pt x="30" y="25"/>
                      <a:pt x="29" y="25"/>
                    </a:cubicBezTo>
                    <a:cubicBezTo>
                      <a:pt x="28" y="25"/>
                      <a:pt x="27" y="25"/>
                      <a:pt x="27" y="25"/>
                    </a:cubicBezTo>
                    <a:cubicBezTo>
                      <a:pt x="26" y="25"/>
                      <a:pt x="26" y="24"/>
                      <a:pt x="25" y="24"/>
                    </a:cubicBezTo>
                    <a:cubicBezTo>
                      <a:pt x="25" y="24"/>
                      <a:pt x="24" y="23"/>
                      <a:pt x="24" y="23"/>
                    </a:cubicBezTo>
                    <a:cubicBezTo>
                      <a:pt x="24" y="23"/>
                      <a:pt x="23" y="23"/>
                      <a:pt x="22" y="23"/>
                    </a:cubicBezTo>
                    <a:cubicBezTo>
                      <a:pt x="20" y="22"/>
                      <a:pt x="19" y="22"/>
                      <a:pt x="17" y="21"/>
                    </a:cubicBezTo>
                    <a:cubicBezTo>
                      <a:pt x="17" y="21"/>
                      <a:pt x="17" y="21"/>
                      <a:pt x="17" y="21"/>
                    </a:cubicBezTo>
                    <a:cubicBezTo>
                      <a:pt x="15" y="21"/>
                      <a:pt x="13" y="21"/>
                      <a:pt x="11" y="19"/>
                    </a:cubicBezTo>
                    <a:cubicBezTo>
                      <a:pt x="11" y="19"/>
                      <a:pt x="10" y="18"/>
                      <a:pt x="10" y="18"/>
                    </a:cubicBezTo>
                    <a:cubicBezTo>
                      <a:pt x="10" y="18"/>
                      <a:pt x="9" y="17"/>
                      <a:pt x="9" y="17"/>
                    </a:cubicBezTo>
                    <a:cubicBezTo>
                      <a:pt x="9" y="17"/>
                      <a:pt x="9" y="16"/>
                      <a:pt x="9" y="16"/>
                    </a:cubicBezTo>
                    <a:cubicBezTo>
                      <a:pt x="12" y="11"/>
                      <a:pt x="6" y="11"/>
                      <a:pt x="4" y="9"/>
                    </a:cubicBezTo>
                    <a:cubicBezTo>
                      <a:pt x="3" y="8"/>
                      <a:pt x="0" y="7"/>
                      <a:pt x="2" y="4"/>
                    </a:cubicBezTo>
                    <a:cubicBezTo>
                      <a:pt x="4" y="1"/>
                      <a:pt x="6" y="0"/>
                      <a:pt x="9" y="3"/>
                    </a:cubicBezTo>
                    <a:cubicBezTo>
                      <a:pt x="12" y="5"/>
                      <a:pt x="16" y="7"/>
                      <a:pt x="19" y="9"/>
                    </a:cubicBezTo>
                    <a:close/>
                  </a:path>
                </a:pathLst>
              </a:custGeom>
              <a:solidFill>
                <a:srgbClr val="C4C1C3"/>
              </a:solidFill>
              <a:ln w="9525">
                <a:noFill/>
              </a:ln>
            </p:spPr>
            <p:txBody>
              <a:bodyPr/>
              <a:p>
                <a:endParaRPr lang="zh-CN" altLang="en-US"/>
              </a:p>
            </p:txBody>
          </p:sp>
          <p:sp>
            <p:nvSpPr>
              <p:cNvPr id="3179" name="Freeform 125"/>
              <p:cNvSpPr/>
              <p:nvPr userDrawn="1"/>
            </p:nvSpPr>
            <p:spPr>
              <a:xfrm>
                <a:off x="1835" y="2313"/>
                <a:ext cx="40" cy="27"/>
              </a:xfrm>
              <a:custGeom>
                <a:avLst/>
                <a:gdLst/>
                <a:ahLst/>
                <a:cxnLst>
                  <a:cxn ang="0">
                    <a:pos x="3" y="8"/>
                  </a:cxn>
                  <a:cxn ang="0">
                    <a:pos x="2" y="5"/>
                  </a:cxn>
                  <a:cxn ang="0">
                    <a:pos x="1" y="1"/>
                  </a:cxn>
                  <a:cxn ang="0">
                    <a:pos x="4" y="1"/>
                  </a:cxn>
                  <a:cxn ang="0">
                    <a:pos x="16" y="1"/>
                  </a:cxn>
                  <a:cxn ang="0">
                    <a:pos x="22" y="1"/>
                  </a:cxn>
                  <a:cxn ang="0">
                    <a:pos x="25" y="0"/>
                  </a:cxn>
                  <a:cxn ang="0">
                    <a:pos x="27" y="2"/>
                  </a:cxn>
                  <a:cxn ang="0">
                    <a:pos x="28" y="9"/>
                  </a:cxn>
                  <a:cxn ang="0">
                    <a:pos x="34" y="12"/>
                  </a:cxn>
                  <a:cxn ang="0">
                    <a:pos x="38" y="18"/>
                  </a:cxn>
                  <a:cxn ang="0">
                    <a:pos x="36" y="27"/>
                  </a:cxn>
                  <a:cxn ang="0">
                    <a:pos x="34" y="25"/>
                  </a:cxn>
                  <a:cxn ang="0">
                    <a:pos x="17" y="17"/>
                  </a:cxn>
                  <a:cxn ang="0">
                    <a:pos x="17" y="17"/>
                  </a:cxn>
                  <a:cxn ang="0">
                    <a:pos x="15" y="16"/>
                  </a:cxn>
                  <a:cxn ang="0">
                    <a:pos x="15" y="16"/>
                  </a:cxn>
                  <a:cxn ang="0">
                    <a:pos x="11" y="12"/>
                  </a:cxn>
                  <a:cxn ang="0">
                    <a:pos x="11" y="12"/>
                  </a:cxn>
                  <a:cxn ang="0">
                    <a:pos x="8" y="10"/>
                  </a:cxn>
                  <a:cxn ang="0">
                    <a:pos x="8" y="10"/>
                  </a:cxn>
                  <a:cxn ang="0">
                    <a:pos x="8" y="9"/>
                  </a:cxn>
                  <a:cxn ang="0">
                    <a:pos x="8" y="9"/>
                  </a:cxn>
                  <a:cxn ang="0">
                    <a:pos x="7" y="9"/>
                  </a:cxn>
                  <a:cxn ang="0">
                    <a:pos x="5" y="9"/>
                  </a:cxn>
                  <a:cxn ang="0">
                    <a:pos x="5" y="9"/>
                  </a:cxn>
                  <a:cxn ang="0">
                    <a:pos x="3" y="8"/>
                  </a:cxn>
                </a:cxnLst>
                <a:pathLst>
                  <a:path w="34" h="23">
                    <a:moveTo>
                      <a:pt x="3" y="7"/>
                    </a:moveTo>
                    <a:cubicBezTo>
                      <a:pt x="3" y="6"/>
                      <a:pt x="2" y="6"/>
                      <a:pt x="2" y="5"/>
                    </a:cubicBezTo>
                    <a:cubicBezTo>
                      <a:pt x="0" y="4"/>
                      <a:pt x="0" y="3"/>
                      <a:pt x="1" y="1"/>
                    </a:cubicBezTo>
                    <a:cubicBezTo>
                      <a:pt x="2" y="1"/>
                      <a:pt x="3" y="1"/>
                      <a:pt x="4" y="1"/>
                    </a:cubicBezTo>
                    <a:cubicBezTo>
                      <a:pt x="7" y="2"/>
                      <a:pt x="11" y="1"/>
                      <a:pt x="14" y="1"/>
                    </a:cubicBezTo>
                    <a:cubicBezTo>
                      <a:pt x="16" y="2"/>
                      <a:pt x="17" y="2"/>
                      <a:pt x="19" y="1"/>
                    </a:cubicBezTo>
                    <a:cubicBezTo>
                      <a:pt x="20" y="0"/>
                      <a:pt x="21" y="0"/>
                      <a:pt x="22" y="0"/>
                    </a:cubicBezTo>
                    <a:cubicBezTo>
                      <a:pt x="23" y="1"/>
                      <a:pt x="23" y="2"/>
                      <a:pt x="23" y="2"/>
                    </a:cubicBezTo>
                    <a:cubicBezTo>
                      <a:pt x="23" y="4"/>
                      <a:pt x="23" y="6"/>
                      <a:pt x="24" y="8"/>
                    </a:cubicBezTo>
                    <a:cubicBezTo>
                      <a:pt x="25" y="10"/>
                      <a:pt x="27" y="11"/>
                      <a:pt x="29" y="11"/>
                    </a:cubicBezTo>
                    <a:cubicBezTo>
                      <a:pt x="31" y="12"/>
                      <a:pt x="33" y="14"/>
                      <a:pt x="33" y="16"/>
                    </a:cubicBezTo>
                    <a:cubicBezTo>
                      <a:pt x="34" y="19"/>
                      <a:pt x="34" y="21"/>
                      <a:pt x="31" y="23"/>
                    </a:cubicBezTo>
                    <a:cubicBezTo>
                      <a:pt x="30" y="23"/>
                      <a:pt x="30" y="22"/>
                      <a:pt x="29" y="22"/>
                    </a:cubicBezTo>
                    <a:cubicBezTo>
                      <a:pt x="25" y="17"/>
                      <a:pt x="21" y="15"/>
                      <a:pt x="15" y="15"/>
                    </a:cubicBezTo>
                    <a:cubicBezTo>
                      <a:pt x="15" y="15"/>
                      <a:pt x="15" y="15"/>
                      <a:pt x="15" y="15"/>
                    </a:cubicBezTo>
                    <a:cubicBezTo>
                      <a:pt x="14" y="14"/>
                      <a:pt x="13" y="14"/>
                      <a:pt x="13" y="14"/>
                    </a:cubicBezTo>
                    <a:cubicBezTo>
                      <a:pt x="13" y="14"/>
                      <a:pt x="13" y="14"/>
                      <a:pt x="13" y="14"/>
                    </a:cubicBezTo>
                    <a:cubicBezTo>
                      <a:pt x="11" y="13"/>
                      <a:pt x="11" y="11"/>
                      <a:pt x="10" y="11"/>
                    </a:cubicBezTo>
                    <a:cubicBezTo>
                      <a:pt x="10" y="11"/>
                      <a:pt x="10" y="11"/>
                      <a:pt x="10" y="11"/>
                    </a:cubicBezTo>
                    <a:cubicBezTo>
                      <a:pt x="9" y="10"/>
                      <a:pt x="8" y="10"/>
                      <a:pt x="7" y="9"/>
                    </a:cubicBezTo>
                    <a:cubicBezTo>
                      <a:pt x="7" y="9"/>
                      <a:pt x="7" y="9"/>
                      <a:pt x="7" y="9"/>
                    </a:cubicBezTo>
                    <a:cubicBezTo>
                      <a:pt x="7" y="9"/>
                      <a:pt x="7" y="9"/>
                      <a:pt x="7" y="8"/>
                    </a:cubicBezTo>
                    <a:cubicBezTo>
                      <a:pt x="7" y="8"/>
                      <a:pt x="7" y="8"/>
                      <a:pt x="7" y="8"/>
                    </a:cubicBezTo>
                    <a:cubicBezTo>
                      <a:pt x="6" y="8"/>
                      <a:pt x="6" y="8"/>
                      <a:pt x="6" y="8"/>
                    </a:cubicBezTo>
                    <a:cubicBezTo>
                      <a:pt x="6" y="9"/>
                      <a:pt x="6" y="8"/>
                      <a:pt x="5" y="8"/>
                    </a:cubicBezTo>
                    <a:cubicBezTo>
                      <a:pt x="5" y="8"/>
                      <a:pt x="5" y="8"/>
                      <a:pt x="5" y="8"/>
                    </a:cubicBezTo>
                    <a:cubicBezTo>
                      <a:pt x="4" y="8"/>
                      <a:pt x="4" y="7"/>
                      <a:pt x="3" y="7"/>
                    </a:cubicBezTo>
                    <a:close/>
                  </a:path>
                </a:pathLst>
              </a:custGeom>
              <a:solidFill>
                <a:srgbClr val="DEDDDE"/>
              </a:solidFill>
              <a:ln w="9525">
                <a:noFill/>
              </a:ln>
            </p:spPr>
            <p:txBody>
              <a:bodyPr/>
              <a:p>
                <a:endParaRPr lang="zh-CN" altLang="en-US"/>
              </a:p>
            </p:txBody>
          </p:sp>
          <p:sp>
            <p:nvSpPr>
              <p:cNvPr id="3180" name="Freeform 126"/>
              <p:cNvSpPr/>
              <p:nvPr userDrawn="1"/>
            </p:nvSpPr>
            <p:spPr>
              <a:xfrm>
                <a:off x="1902" y="2354"/>
                <a:ext cx="18" cy="11"/>
              </a:xfrm>
              <a:custGeom>
                <a:avLst/>
                <a:gdLst/>
                <a:ahLst/>
                <a:cxnLst>
                  <a:cxn ang="0">
                    <a:pos x="9" y="2"/>
                  </a:cxn>
                  <a:cxn ang="0">
                    <a:pos x="12" y="2"/>
                  </a:cxn>
                  <a:cxn ang="0">
                    <a:pos x="15" y="3"/>
                  </a:cxn>
                  <a:cxn ang="0">
                    <a:pos x="14" y="3"/>
                  </a:cxn>
                  <a:cxn ang="0">
                    <a:pos x="16" y="5"/>
                  </a:cxn>
                  <a:cxn ang="0">
                    <a:pos x="15" y="9"/>
                  </a:cxn>
                  <a:cxn ang="0">
                    <a:pos x="0" y="6"/>
                  </a:cxn>
                  <a:cxn ang="0">
                    <a:pos x="0" y="5"/>
                  </a:cxn>
                  <a:cxn ang="0">
                    <a:pos x="4" y="1"/>
                  </a:cxn>
                  <a:cxn ang="0">
                    <a:pos x="6" y="0"/>
                  </a:cxn>
                  <a:cxn ang="0">
                    <a:pos x="7" y="1"/>
                  </a:cxn>
                  <a:cxn ang="0">
                    <a:pos x="7" y="1"/>
                  </a:cxn>
                  <a:cxn ang="0">
                    <a:pos x="9" y="2"/>
                  </a:cxn>
                </a:cxnLst>
                <a:pathLst>
                  <a:path w="15" h="10">
                    <a:moveTo>
                      <a:pt x="8" y="2"/>
                    </a:moveTo>
                    <a:cubicBezTo>
                      <a:pt x="9" y="2"/>
                      <a:pt x="10" y="2"/>
                      <a:pt x="10" y="2"/>
                    </a:cubicBezTo>
                    <a:cubicBezTo>
                      <a:pt x="11" y="2"/>
                      <a:pt x="12" y="2"/>
                      <a:pt x="13" y="3"/>
                    </a:cubicBezTo>
                    <a:cubicBezTo>
                      <a:pt x="12" y="3"/>
                      <a:pt x="12" y="3"/>
                      <a:pt x="12" y="3"/>
                    </a:cubicBezTo>
                    <a:cubicBezTo>
                      <a:pt x="13" y="3"/>
                      <a:pt x="14" y="4"/>
                      <a:pt x="14" y="5"/>
                    </a:cubicBezTo>
                    <a:cubicBezTo>
                      <a:pt x="15" y="6"/>
                      <a:pt x="15" y="8"/>
                      <a:pt x="13" y="9"/>
                    </a:cubicBezTo>
                    <a:cubicBezTo>
                      <a:pt x="8" y="10"/>
                      <a:pt x="3" y="10"/>
                      <a:pt x="0" y="6"/>
                    </a:cubicBezTo>
                    <a:cubicBezTo>
                      <a:pt x="0" y="6"/>
                      <a:pt x="0" y="5"/>
                      <a:pt x="0" y="5"/>
                    </a:cubicBezTo>
                    <a:cubicBezTo>
                      <a:pt x="2" y="4"/>
                      <a:pt x="4" y="4"/>
                      <a:pt x="4" y="1"/>
                    </a:cubicBezTo>
                    <a:cubicBezTo>
                      <a:pt x="5" y="1"/>
                      <a:pt x="5" y="1"/>
                      <a:pt x="5" y="0"/>
                    </a:cubicBezTo>
                    <a:cubicBezTo>
                      <a:pt x="5" y="1"/>
                      <a:pt x="6" y="1"/>
                      <a:pt x="6" y="1"/>
                    </a:cubicBezTo>
                    <a:cubicBezTo>
                      <a:pt x="6" y="1"/>
                      <a:pt x="6" y="1"/>
                      <a:pt x="6" y="1"/>
                    </a:cubicBezTo>
                    <a:cubicBezTo>
                      <a:pt x="7" y="1"/>
                      <a:pt x="8" y="2"/>
                      <a:pt x="8" y="2"/>
                    </a:cubicBezTo>
                    <a:close/>
                  </a:path>
                </a:pathLst>
              </a:custGeom>
              <a:solidFill>
                <a:srgbClr val="F3F5F7"/>
              </a:solidFill>
              <a:ln w="9525">
                <a:noFill/>
              </a:ln>
            </p:spPr>
            <p:txBody>
              <a:bodyPr/>
              <a:p>
                <a:endParaRPr lang="zh-CN" altLang="en-US"/>
              </a:p>
            </p:txBody>
          </p:sp>
          <p:sp>
            <p:nvSpPr>
              <p:cNvPr id="3181" name="Freeform 127"/>
              <p:cNvSpPr/>
              <p:nvPr userDrawn="1"/>
            </p:nvSpPr>
            <p:spPr>
              <a:xfrm>
                <a:off x="1853" y="2326"/>
                <a:ext cx="17" cy="13"/>
              </a:xfrm>
              <a:custGeom>
                <a:avLst/>
                <a:gdLst/>
                <a:ahLst/>
                <a:cxnLst>
                  <a:cxn ang="0">
                    <a:pos x="0" y="4"/>
                  </a:cxn>
                  <a:cxn ang="0">
                    <a:pos x="13" y="5"/>
                  </a:cxn>
                  <a:cxn ang="0">
                    <a:pos x="15" y="13"/>
                  </a:cxn>
                  <a:cxn ang="0">
                    <a:pos x="0" y="4"/>
                  </a:cxn>
                </a:cxnLst>
                <a:pathLst>
                  <a:path w="15" h="11">
                    <a:moveTo>
                      <a:pt x="0" y="4"/>
                    </a:moveTo>
                    <a:cubicBezTo>
                      <a:pt x="4" y="0"/>
                      <a:pt x="8" y="5"/>
                      <a:pt x="12" y="5"/>
                    </a:cubicBezTo>
                    <a:cubicBezTo>
                      <a:pt x="15" y="5"/>
                      <a:pt x="13" y="9"/>
                      <a:pt x="14" y="11"/>
                    </a:cubicBezTo>
                    <a:cubicBezTo>
                      <a:pt x="9" y="9"/>
                      <a:pt x="4" y="7"/>
                      <a:pt x="0" y="4"/>
                    </a:cubicBezTo>
                    <a:close/>
                  </a:path>
                </a:pathLst>
              </a:custGeom>
              <a:solidFill>
                <a:srgbClr val="DFDEDF"/>
              </a:solidFill>
              <a:ln w="9525">
                <a:noFill/>
              </a:ln>
            </p:spPr>
            <p:txBody>
              <a:bodyPr/>
              <a:p>
                <a:endParaRPr lang="zh-CN" altLang="en-US"/>
              </a:p>
            </p:txBody>
          </p:sp>
          <p:sp>
            <p:nvSpPr>
              <p:cNvPr id="3182" name="Freeform 128"/>
              <p:cNvSpPr/>
              <p:nvPr userDrawn="1"/>
            </p:nvSpPr>
            <p:spPr>
              <a:xfrm>
                <a:off x="1871" y="2333"/>
                <a:ext cx="9" cy="12"/>
              </a:xfrm>
              <a:custGeom>
                <a:avLst/>
                <a:gdLst/>
                <a:ahLst/>
                <a:cxnLst>
                  <a:cxn ang="0">
                    <a:pos x="0" y="7"/>
                  </a:cxn>
                  <a:cxn ang="0">
                    <a:pos x="2" y="0"/>
                  </a:cxn>
                  <a:cxn ang="0">
                    <a:pos x="4" y="1"/>
                  </a:cxn>
                  <a:cxn ang="0">
                    <a:pos x="7" y="12"/>
                  </a:cxn>
                  <a:cxn ang="0">
                    <a:pos x="0" y="7"/>
                  </a:cxn>
                </a:cxnLst>
                <a:pathLst>
                  <a:path w="8" h="10">
                    <a:moveTo>
                      <a:pt x="0" y="6"/>
                    </a:moveTo>
                    <a:cubicBezTo>
                      <a:pt x="1" y="4"/>
                      <a:pt x="0" y="2"/>
                      <a:pt x="2" y="0"/>
                    </a:cubicBezTo>
                    <a:cubicBezTo>
                      <a:pt x="3" y="0"/>
                      <a:pt x="4" y="1"/>
                      <a:pt x="4" y="1"/>
                    </a:cubicBezTo>
                    <a:cubicBezTo>
                      <a:pt x="8" y="3"/>
                      <a:pt x="7" y="6"/>
                      <a:pt x="7" y="10"/>
                    </a:cubicBezTo>
                    <a:cubicBezTo>
                      <a:pt x="4" y="9"/>
                      <a:pt x="2" y="8"/>
                      <a:pt x="0" y="6"/>
                    </a:cubicBezTo>
                    <a:close/>
                  </a:path>
                </a:pathLst>
              </a:custGeom>
              <a:solidFill>
                <a:srgbClr val="DFDEDF"/>
              </a:solidFill>
              <a:ln w="9525">
                <a:noFill/>
              </a:ln>
            </p:spPr>
            <p:txBody>
              <a:bodyPr/>
              <a:p>
                <a:endParaRPr lang="zh-CN" altLang="en-US"/>
              </a:p>
            </p:txBody>
          </p:sp>
          <p:sp>
            <p:nvSpPr>
              <p:cNvPr id="3183" name="Freeform 129"/>
              <p:cNvSpPr/>
              <p:nvPr userDrawn="1"/>
            </p:nvSpPr>
            <p:spPr>
              <a:xfrm>
                <a:off x="1893" y="2350"/>
                <a:ext cx="7" cy="4"/>
              </a:xfrm>
              <a:custGeom>
                <a:avLst/>
                <a:gdLst/>
                <a:ahLst/>
                <a:cxnLst>
                  <a:cxn ang="0">
                    <a:pos x="0" y="0"/>
                  </a:cxn>
                  <a:cxn ang="0">
                    <a:pos x="7" y="2"/>
                  </a:cxn>
                  <a:cxn ang="0">
                    <a:pos x="0" y="0"/>
                  </a:cxn>
                </a:cxnLst>
                <a:pathLst>
                  <a:path w="6" h="3">
                    <a:moveTo>
                      <a:pt x="0" y="0"/>
                    </a:moveTo>
                    <a:cubicBezTo>
                      <a:pt x="2" y="0"/>
                      <a:pt x="4" y="1"/>
                      <a:pt x="6" y="2"/>
                    </a:cubicBezTo>
                    <a:cubicBezTo>
                      <a:pt x="3" y="3"/>
                      <a:pt x="1" y="3"/>
                      <a:pt x="0" y="0"/>
                    </a:cubicBezTo>
                    <a:close/>
                  </a:path>
                </a:pathLst>
              </a:custGeom>
              <a:solidFill>
                <a:srgbClr val="F3F5F7"/>
              </a:solidFill>
              <a:ln w="9525">
                <a:noFill/>
              </a:ln>
            </p:spPr>
            <p:txBody>
              <a:bodyPr/>
              <a:p>
                <a:endParaRPr lang="zh-CN" altLang="en-US"/>
              </a:p>
            </p:txBody>
          </p:sp>
          <p:sp>
            <p:nvSpPr>
              <p:cNvPr id="3184" name="Freeform 130"/>
              <p:cNvSpPr/>
              <p:nvPr userDrawn="1"/>
            </p:nvSpPr>
            <p:spPr>
              <a:xfrm>
                <a:off x="1900" y="2353"/>
                <a:ext cx="8" cy="3"/>
              </a:xfrm>
              <a:custGeom>
                <a:avLst/>
                <a:gdLst/>
                <a:ahLst/>
                <a:cxnLst>
                  <a:cxn ang="0">
                    <a:pos x="0" y="0"/>
                  </a:cxn>
                  <a:cxn ang="0">
                    <a:pos x="6" y="1"/>
                  </a:cxn>
                  <a:cxn ang="0">
                    <a:pos x="8" y="2"/>
                  </a:cxn>
                  <a:cxn ang="0">
                    <a:pos x="8" y="2"/>
                  </a:cxn>
                  <a:cxn ang="0">
                    <a:pos x="6" y="2"/>
                  </a:cxn>
                  <a:cxn ang="0">
                    <a:pos x="0" y="0"/>
                  </a:cxn>
                </a:cxnLst>
                <a:pathLst>
                  <a:path w="7" h="3">
                    <a:moveTo>
                      <a:pt x="0" y="0"/>
                    </a:moveTo>
                    <a:cubicBezTo>
                      <a:pt x="2" y="1"/>
                      <a:pt x="4" y="1"/>
                      <a:pt x="6" y="1"/>
                    </a:cubicBezTo>
                    <a:cubicBezTo>
                      <a:pt x="6" y="1"/>
                      <a:pt x="7" y="1"/>
                      <a:pt x="7" y="2"/>
                    </a:cubicBezTo>
                    <a:cubicBezTo>
                      <a:pt x="7" y="2"/>
                      <a:pt x="7" y="2"/>
                      <a:pt x="7" y="2"/>
                    </a:cubicBezTo>
                    <a:cubicBezTo>
                      <a:pt x="6" y="2"/>
                      <a:pt x="6" y="2"/>
                      <a:pt x="6" y="2"/>
                    </a:cubicBezTo>
                    <a:cubicBezTo>
                      <a:pt x="4" y="3"/>
                      <a:pt x="2" y="3"/>
                      <a:pt x="0" y="0"/>
                    </a:cubicBezTo>
                    <a:close/>
                  </a:path>
                </a:pathLst>
              </a:custGeom>
              <a:solidFill>
                <a:srgbClr val="F3F5F7"/>
              </a:solidFill>
              <a:ln w="9525">
                <a:noFill/>
              </a:ln>
            </p:spPr>
            <p:txBody>
              <a:bodyPr/>
              <a:p>
                <a:endParaRPr lang="zh-CN" altLang="en-US"/>
              </a:p>
            </p:txBody>
          </p:sp>
          <p:sp>
            <p:nvSpPr>
              <p:cNvPr id="3185" name="Freeform 131"/>
              <p:cNvSpPr/>
              <p:nvPr userDrawn="1"/>
            </p:nvSpPr>
            <p:spPr>
              <a:xfrm>
                <a:off x="1898" y="2358"/>
                <a:ext cx="4" cy="4"/>
              </a:xfrm>
              <a:custGeom>
                <a:avLst/>
                <a:gdLst/>
                <a:ahLst/>
                <a:cxnLst>
                  <a:cxn ang="0">
                    <a:pos x="0" y="0"/>
                  </a:cxn>
                  <a:cxn ang="0">
                    <a:pos x="4" y="1"/>
                  </a:cxn>
                  <a:cxn ang="0">
                    <a:pos x="4" y="1"/>
                  </a:cxn>
                  <a:cxn ang="0">
                    <a:pos x="0" y="1"/>
                  </a:cxn>
                  <a:cxn ang="0">
                    <a:pos x="0" y="0"/>
                  </a:cxn>
                </a:cxnLst>
                <a:pathLst>
                  <a:path w="4" h="3">
                    <a:moveTo>
                      <a:pt x="0" y="0"/>
                    </a:moveTo>
                    <a:cubicBezTo>
                      <a:pt x="1" y="0"/>
                      <a:pt x="3" y="0"/>
                      <a:pt x="4" y="1"/>
                    </a:cubicBezTo>
                    <a:cubicBezTo>
                      <a:pt x="4" y="1"/>
                      <a:pt x="4" y="1"/>
                      <a:pt x="4" y="1"/>
                    </a:cubicBezTo>
                    <a:cubicBezTo>
                      <a:pt x="2" y="3"/>
                      <a:pt x="1" y="3"/>
                      <a:pt x="0" y="1"/>
                    </a:cubicBezTo>
                    <a:cubicBezTo>
                      <a:pt x="0" y="1"/>
                      <a:pt x="0" y="0"/>
                      <a:pt x="0" y="0"/>
                    </a:cubicBezTo>
                    <a:close/>
                  </a:path>
                </a:pathLst>
              </a:custGeom>
              <a:solidFill>
                <a:srgbClr val="F3F5F7"/>
              </a:solidFill>
              <a:ln w="9525">
                <a:noFill/>
              </a:ln>
            </p:spPr>
            <p:txBody>
              <a:bodyPr/>
              <a:p>
                <a:endParaRPr lang="zh-CN" altLang="en-US"/>
              </a:p>
            </p:txBody>
          </p:sp>
          <p:sp>
            <p:nvSpPr>
              <p:cNvPr id="3186" name="Freeform 132"/>
              <p:cNvSpPr/>
              <p:nvPr userDrawn="1"/>
            </p:nvSpPr>
            <p:spPr>
              <a:xfrm>
                <a:off x="1893" y="2357"/>
                <a:ext cx="5" cy="4"/>
              </a:xfrm>
              <a:custGeom>
                <a:avLst/>
                <a:gdLst/>
                <a:ahLst/>
                <a:cxnLst>
                  <a:cxn ang="0">
                    <a:pos x="0" y="2"/>
                  </a:cxn>
                  <a:cxn ang="0">
                    <a:pos x="0" y="1"/>
                  </a:cxn>
                  <a:cxn ang="0">
                    <a:pos x="5" y="1"/>
                  </a:cxn>
                  <a:cxn ang="0">
                    <a:pos x="5" y="1"/>
                  </a:cxn>
                  <a:cxn ang="0">
                    <a:pos x="0" y="2"/>
                  </a:cxn>
                </a:cxnLst>
                <a:pathLst>
                  <a:path w="4" h="3">
                    <a:moveTo>
                      <a:pt x="0" y="2"/>
                    </a:moveTo>
                    <a:cubicBezTo>
                      <a:pt x="0" y="2"/>
                      <a:pt x="0" y="1"/>
                      <a:pt x="0" y="1"/>
                    </a:cubicBezTo>
                    <a:cubicBezTo>
                      <a:pt x="1" y="0"/>
                      <a:pt x="2" y="0"/>
                      <a:pt x="4" y="1"/>
                    </a:cubicBezTo>
                    <a:cubicBezTo>
                      <a:pt x="4" y="1"/>
                      <a:pt x="4" y="1"/>
                      <a:pt x="4" y="1"/>
                    </a:cubicBezTo>
                    <a:cubicBezTo>
                      <a:pt x="3" y="3"/>
                      <a:pt x="2" y="3"/>
                      <a:pt x="0" y="2"/>
                    </a:cubicBezTo>
                    <a:close/>
                  </a:path>
                </a:pathLst>
              </a:custGeom>
              <a:solidFill>
                <a:srgbClr val="F3F5F7"/>
              </a:solidFill>
              <a:ln w="9525">
                <a:noFill/>
              </a:ln>
            </p:spPr>
            <p:txBody>
              <a:bodyPr/>
              <a:p>
                <a:endParaRPr lang="zh-CN" altLang="en-US"/>
              </a:p>
            </p:txBody>
          </p:sp>
          <p:sp>
            <p:nvSpPr>
              <p:cNvPr id="3187" name="Freeform 133"/>
              <p:cNvSpPr/>
              <p:nvPr userDrawn="1"/>
            </p:nvSpPr>
            <p:spPr>
              <a:xfrm>
                <a:off x="1887" y="2356"/>
                <a:ext cx="6" cy="2"/>
              </a:xfrm>
              <a:custGeom>
                <a:avLst/>
                <a:gdLst/>
                <a:ahLst/>
                <a:cxnLst>
                  <a:cxn ang="0">
                    <a:pos x="6" y="2"/>
                  </a:cxn>
                  <a:cxn ang="0">
                    <a:pos x="0" y="1"/>
                  </a:cxn>
                  <a:cxn ang="0">
                    <a:pos x="6" y="2"/>
                  </a:cxn>
                </a:cxnLst>
                <a:pathLst>
                  <a:path w="5" h="2">
                    <a:moveTo>
                      <a:pt x="5" y="2"/>
                    </a:moveTo>
                    <a:cubicBezTo>
                      <a:pt x="3" y="2"/>
                      <a:pt x="2" y="2"/>
                      <a:pt x="0" y="1"/>
                    </a:cubicBezTo>
                    <a:cubicBezTo>
                      <a:pt x="2" y="0"/>
                      <a:pt x="3" y="0"/>
                      <a:pt x="5" y="2"/>
                    </a:cubicBezTo>
                    <a:close/>
                  </a:path>
                </a:pathLst>
              </a:custGeom>
              <a:solidFill>
                <a:srgbClr val="F3F5F7"/>
              </a:solidFill>
              <a:ln w="9525">
                <a:noFill/>
              </a:ln>
            </p:spPr>
            <p:txBody>
              <a:bodyPr/>
              <a:p>
                <a:endParaRPr lang="zh-CN" altLang="en-US"/>
              </a:p>
            </p:txBody>
          </p:sp>
          <p:sp>
            <p:nvSpPr>
              <p:cNvPr id="3188" name="Freeform 134"/>
              <p:cNvSpPr/>
              <p:nvPr userDrawn="1"/>
            </p:nvSpPr>
            <p:spPr>
              <a:xfrm>
                <a:off x="1847" y="2326"/>
                <a:ext cx="3" cy="4"/>
              </a:xfrm>
              <a:custGeom>
                <a:avLst/>
                <a:gdLst/>
                <a:ahLst/>
                <a:cxnLst>
                  <a:cxn ang="0">
                    <a:pos x="0" y="0"/>
                  </a:cxn>
                  <a:cxn ang="0">
                    <a:pos x="3" y="4"/>
                  </a:cxn>
                  <a:cxn ang="0">
                    <a:pos x="0" y="0"/>
                  </a:cxn>
                </a:cxnLst>
                <a:pathLst>
                  <a:path w="3" h="3">
                    <a:moveTo>
                      <a:pt x="0" y="0"/>
                    </a:moveTo>
                    <a:cubicBezTo>
                      <a:pt x="1" y="0"/>
                      <a:pt x="2" y="1"/>
                      <a:pt x="3" y="3"/>
                    </a:cubicBezTo>
                    <a:cubicBezTo>
                      <a:pt x="1" y="2"/>
                      <a:pt x="0" y="1"/>
                      <a:pt x="0" y="0"/>
                    </a:cubicBezTo>
                    <a:close/>
                  </a:path>
                </a:pathLst>
              </a:custGeom>
              <a:solidFill>
                <a:srgbClr val="DFDEDF"/>
              </a:solidFill>
              <a:ln w="9525">
                <a:noFill/>
              </a:ln>
            </p:spPr>
            <p:txBody>
              <a:bodyPr/>
              <a:p>
                <a:endParaRPr lang="zh-CN" altLang="en-US"/>
              </a:p>
            </p:txBody>
          </p:sp>
          <p:sp>
            <p:nvSpPr>
              <p:cNvPr id="3189" name="Freeform 135"/>
              <p:cNvSpPr/>
              <p:nvPr userDrawn="1"/>
            </p:nvSpPr>
            <p:spPr>
              <a:xfrm>
                <a:off x="1890" y="2347"/>
                <a:ext cx="2" cy="2"/>
              </a:xfrm>
              <a:custGeom>
                <a:avLst/>
                <a:gdLst/>
                <a:ahLst/>
                <a:cxnLst>
                  <a:cxn ang="0">
                    <a:pos x="1" y="0"/>
                  </a:cxn>
                  <a:cxn ang="0">
                    <a:pos x="2" y="2"/>
                  </a:cxn>
                  <a:cxn ang="0">
                    <a:pos x="0" y="1"/>
                  </a:cxn>
                  <a:cxn ang="0">
                    <a:pos x="1" y="0"/>
                  </a:cxn>
                </a:cxnLst>
                <a:pathLst>
                  <a:path w="2" h="2">
                    <a:moveTo>
                      <a:pt x="1" y="0"/>
                    </a:moveTo>
                    <a:cubicBezTo>
                      <a:pt x="2" y="1"/>
                      <a:pt x="2" y="1"/>
                      <a:pt x="2" y="2"/>
                    </a:cubicBezTo>
                    <a:cubicBezTo>
                      <a:pt x="1" y="2"/>
                      <a:pt x="0" y="1"/>
                      <a:pt x="0" y="1"/>
                    </a:cubicBezTo>
                    <a:cubicBezTo>
                      <a:pt x="0" y="1"/>
                      <a:pt x="1" y="0"/>
                      <a:pt x="1" y="0"/>
                    </a:cubicBezTo>
                    <a:close/>
                  </a:path>
                </a:pathLst>
              </a:custGeom>
              <a:solidFill>
                <a:srgbClr val="DFDEDF"/>
              </a:solidFill>
              <a:ln w="9525">
                <a:noFill/>
              </a:ln>
            </p:spPr>
            <p:txBody>
              <a:bodyPr/>
              <a:p>
                <a:endParaRPr lang="zh-CN" altLang="en-US"/>
              </a:p>
            </p:txBody>
          </p:sp>
          <p:sp>
            <p:nvSpPr>
              <p:cNvPr id="3190" name="Freeform 136"/>
              <p:cNvSpPr/>
              <p:nvPr userDrawn="1"/>
            </p:nvSpPr>
            <p:spPr>
              <a:xfrm>
                <a:off x="1886" y="2347"/>
                <a:ext cx="4" cy="1"/>
              </a:xfrm>
              <a:custGeom>
                <a:avLst/>
                <a:gdLst/>
                <a:ahLst/>
                <a:cxnLst>
                  <a:cxn ang="0">
                    <a:pos x="0" y="0"/>
                  </a:cxn>
                  <a:cxn ang="0">
                    <a:pos x="4" y="1"/>
                  </a:cxn>
                  <a:cxn ang="0">
                    <a:pos x="0" y="0"/>
                  </a:cxn>
                </a:cxnLst>
                <a:pathLst>
                  <a:path w="3" h="1">
                    <a:moveTo>
                      <a:pt x="0" y="0"/>
                    </a:moveTo>
                    <a:cubicBezTo>
                      <a:pt x="1" y="0"/>
                      <a:pt x="2" y="0"/>
                      <a:pt x="3" y="1"/>
                    </a:cubicBezTo>
                    <a:cubicBezTo>
                      <a:pt x="2" y="0"/>
                      <a:pt x="1" y="0"/>
                      <a:pt x="0" y="0"/>
                    </a:cubicBezTo>
                    <a:close/>
                  </a:path>
                </a:pathLst>
              </a:custGeom>
              <a:solidFill>
                <a:srgbClr val="DFDEDF"/>
              </a:solidFill>
              <a:ln w="9525">
                <a:noFill/>
              </a:ln>
            </p:spPr>
            <p:txBody>
              <a:bodyPr/>
              <a:p>
                <a:endParaRPr lang="zh-CN" altLang="en-US"/>
              </a:p>
            </p:txBody>
          </p:sp>
          <p:sp>
            <p:nvSpPr>
              <p:cNvPr id="3191" name="Freeform 137"/>
              <p:cNvSpPr/>
              <p:nvPr userDrawn="1"/>
            </p:nvSpPr>
            <p:spPr>
              <a:xfrm>
                <a:off x="1884" y="2345"/>
                <a:ext cx="2" cy="2"/>
              </a:xfrm>
              <a:custGeom>
                <a:avLst/>
                <a:gdLst/>
                <a:ahLst/>
                <a:cxnLst>
                  <a:cxn ang="0">
                    <a:pos x="0" y="1"/>
                  </a:cxn>
                  <a:cxn ang="0">
                    <a:pos x="2" y="2"/>
                  </a:cxn>
                  <a:cxn ang="0">
                    <a:pos x="0" y="1"/>
                  </a:cxn>
                </a:cxnLst>
                <a:pathLst>
                  <a:path w="2" h="2">
                    <a:moveTo>
                      <a:pt x="0" y="1"/>
                    </a:moveTo>
                    <a:cubicBezTo>
                      <a:pt x="1" y="0"/>
                      <a:pt x="2" y="1"/>
                      <a:pt x="2" y="2"/>
                    </a:cubicBezTo>
                    <a:cubicBezTo>
                      <a:pt x="2" y="1"/>
                      <a:pt x="1" y="1"/>
                      <a:pt x="0" y="1"/>
                    </a:cubicBezTo>
                    <a:close/>
                  </a:path>
                </a:pathLst>
              </a:custGeom>
              <a:solidFill>
                <a:srgbClr val="DFDEDF"/>
              </a:solidFill>
              <a:ln w="9525">
                <a:noFill/>
              </a:ln>
            </p:spPr>
            <p:txBody>
              <a:bodyPr/>
              <a:p>
                <a:endParaRPr lang="zh-CN" altLang="en-US"/>
              </a:p>
            </p:txBody>
          </p:sp>
          <p:sp>
            <p:nvSpPr>
              <p:cNvPr id="3192" name="Freeform 138"/>
              <p:cNvSpPr/>
              <p:nvPr userDrawn="1"/>
            </p:nvSpPr>
            <p:spPr>
              <a:xfrm>
                <a:off x="1850" y="2330"/>
                <a:ext cx="3" cy="1"/>
              </a:xfrm>
              <a:custGeom>
                <a:avLst/>
                <a:gdLst/>
                <a:ahLst/>
                <a:cxnLst>
                  <a:cxn ang="0">
                    <a:pos x="0" y="0"/>
                  </a:cxn>
                  <a:cxn ang="0">
                    <a:pos x="3" y="1"/>
                  </a:cxn>
                  <a:cxn ang="0">
                    <a:pos x="0" y="0"/>
                  </a:cxn>
                </a:cxnLst>
                <a:pathLst>
                  <a:path w="2" h="1">
                    <a:moveTo>
                      <a:pt x="0" y="0"/>
                    </a:moveTo>
                    <a:cubicBezTo>
                      <a:pt x="0" y="0"/>
                      <a:pt x="1" y="0"/>
                      <a:pt x="2" y="1"/>
                    </a:cubicBezTo>
                    <a:cubicBezTo>
                      <a:pt x="1" y="0"/>
                      <a:pt x="0" y="0"/>
                      <a:pt x="0" y="0"/>
                    </a:cubicBezTo>
                    <a:close/>
                  </a:path>
                </a:pathLst>
              </a:custGeom>
              <a:solidFill>
                <a:srgbClr val="DFDEDF"/>
              </a:solidFill>
              <a:ln w="9525">
                <a:noFill/>
              </a:ln>
            </p:spPr>
            <p:txBody>
              <a:bodyPr/>
              <a:p>
                <a:endParaRPr lang="zh-CN" altLang="en-US"/>
              </a:p>
            </p:txBody>
          </p:sp>
          <p:sp>
            <p:nvSpPr>
              <p:cNvPr id="3193" name="Freeform 139"/>
              <p:cNvSpPr/>
              <p:nvPr userDrawn="1"/>
            </p:nvSpPr>
            <p:spPr>
              <a:xfrm>
                <a:off x="1843" y="2324"/>
                <a:ext cx="4" cy="2"/>
              </a:xfrm>
              <a:custGeom>
                <a:avLst/>
                <a:gdLst/>
                <a:ahLst/>
                <a:cxnLst>
                  <a:cxn ang="0">
                    <a:pos x="0" y="0"/>
                  </a:cxn>
                  <a:cxn ang="0">
                    <a:pos x="4" y="2"/>
                  </a:cxn>
                  <a:cxn ang="0">
                    <a:pos x="0" y="0"/>
                  </a:cxn>
                </a:cxnLst>
                <a:pathLst>
                  <a:path w="3" h="2">
                    <a:moveTo>
                      <a:pt x="0" y="0"/>
                    </a:moveTo>
                    <a:cubicBezTo>
                      <a:pt x="1" y="1"/>
                      <a:pt x="2" y="1"/>
                      <a:pt x="3" y="2"/>
                    </a:cubicBezTo>
                    <a:cubicBezTo>
                      <a:pt x="2" y="1"/>
                      <a:pt x="1" y="1"/>
                      <a:pt x="0" y="0"/>
                    </a:cubicBezTo>
                    <a:close/>
                  </a:path>
                </a:pathLst>
              </a:custGeom>
              <a:solidFill>
                <a:srgbClr val="DFDEDF"/>
              </a:solidFill>
              <a:ln w="9525">
                <a:noFill/>
              </a:ln>
            </p:spPr>
            <p:txBody>
              <a:bodyPr/>
              <a:p>
                <a:endParaRPr lang="zh-CN" altLang="en-US"/>
              </a:p>
            </p:txBody>
          </p:sp>
          <p:sp>
            <p:nvSpPr>
              <p:cNvPr id="3194" name="Freeform 140"/>
              <p:cNvSpPr/>
              <p:nvPr userDrawn="1"/>
            </p:nvSpPr>
            <p:spPr>
              <a:xfrm>
                <a:off x="1841" y="2323"/>
                <a:ext cx="2" cy="1"/>
              </a:xfrm>
              <a:custGeom>
                <a:avLst/>
                <a:gdLst/>
                <a:ahLst/>
                <a:cxnLst>
                  <a:cxn ang="0">
                    <a:pos x="2" y="0"/>
                  </a:cxn>
                  <a:cxn ang="0">
                    <a:pos x="2" y="1"/>
                  </a:cxn>
                  <a:cxn ang="0">
                    <a:pos x="0" y="0"/>
                  </a:cxn>
                  <a:cxn ang="0">
                    <a:pos x="2" y="0"/>
                  </a:cxn>
                </a:cxnLst>
                <a:pathLst>
                  <a:path w="2" h="1">
                    <a:moveTo>
                      <a:pt x="2" y="0"/>
                    </a:moveTo>
                    <a:cubicBezTo>
                      <a:pt x="2" y="0"/>
                      <a:pt x="2" y="1"/>
                      <a:pt x="2" y="1"/>
                    </a:cubicBezTo>
                    <a:cubicBezTo>
                      <a:pt x="2" y="1"/>
                      <a:pt x="1" y="1"/>
                      <a:pt x="0" y="0"/>
                    </a:cubicBezTo>
                    <a:cubicBezTo>
                      <a:pt x="1" y="0"/>
                      <a:pt x="1" y="0"/>
                      <a:pt x="2" y="0"/>
                    </a:cubicBezTo>
                    <a:close/>
                  </a:path>
                </a:pathLst>
              </a:custGeom>
              <a:solidFill>
                <a:srgbClr val="DFDEDF"/>
              </a:solidFill>
              <a:ln w="9525">
                <a:noFill/>
              </a:ln>
            </p:spPr>
            <p:txBody>
              <a:bodyPr/>
              <a:p>
                <a:endParaRPr lang="zh-CN" altLang="en-US"/>
              </a:p>
            </p:txBody>
          </p:sp>
          <p:sp>
            <p:nvSpPr>
              <p:cNvPr id="3195" name="Freeform 141"/>
              <p:cNvSpPr/>
              <p:nvPr userDrawn="1"/>
            </p:nvSpPr>
            <p:spPr>
              <a:xfrm>
                <a:off x="1839" y="2322"/>
                <a:ext cx="2" cy="2"/>
              </a:xfrm>
              <a:custGeom>
                <a:avLst/>
                <a:gdLst/>
                <a:ahLst/>
                <a:cxnLst>
                  <a:cxn ang="0">
                    <a:pos x="0" y="0"/>
                  </a:cxn>
                  <a:cxn ang="0">
                    <a:pos x="2" y="1"/>
                  </a:cxn>
                  <a:cxn ang="0">
                    <a:pos x="0" y="2"/>
                  </a:cxn>
                  <a:cxn ang="0">
                    <a:pos x="0" y="0"/>
                  </a:cxn>
                </a:cxnLst>
                <a:pathLst>
                  <a:path w="2" h="2">
                    <a:moveTo>
                      <a:pt x="0" y="0"/>
                    </a:moveTo>
                    <a:cubicBezTo>
                      <a:pt x="1" y="0"/>
                      <a:pt x="1" y="1"/>
                      <a:pt x="2" y="1"/>
                    </a:cubicBezTo>
                    <a:cubicBezTo>
                      <a:pt x="2" y="1"/>
                      <a:pt x="1" y="2"/>
                      <a:pt x="0" y="2"/>
                    </a:cubicBezTo>
                    <a:cubicBezTo>
                      <a:pt x="0" y="1"/>
                      <a:pt x="0" y="1"/>
                      <a:pt x="0" y="0"/>
                    </a:cubicBezTo>
                    <a:close/>
                  </a:path>
                </a:pathLst>
              </a:custGeom>
              <a:solidFill>
                <a:srgbClr val="DFDEDF"/>
              </a:solidFill>
              <a:ln w="9525">
                <a:noFill/>
              </a:ln>
            </p:spPr>
            <p:txBody>
              <a:bodyPr/>
              <a:p>
                <a:endParaRPr lang="zh-CN" altLang="en-US"/>
              </a:p>
            </p:txBody>
          </p:sp>
          <p:sp>
            <p:nvSpPr>
              <p:cNvPr id="3196" name="Freeform 142"/>
              <p:cNvSpPr/>
              <p:nvPr userDrawn="1"/>
            </p:nvSpPr>
            <p:spPr>
              <a:xfrm>
                <a:off x="1783" y="2362"/>
                <a:ext cx="78" cy="37"/>
              </a:xfrm>
              <a:custGeom>
                <a:avLst/>
                <a:gdLst/>
                <a:ahLst/>
                <a:cxnLst>
                  <a:cxn ang="0">
                    <a:pos x="10" y="32"/>
                  </a:cxn>
                  <a:cxn ang="0">
                    <a:pos x="2" y="12"/>
                  </a:cxn>
                  <a:cxn ang="0">
                    <a:pos x="3" y="12"/>
                  </a:cxn>
                  <a:cxn ang="0">
                    <a:pos x="16" y="8"/>
                  </a:cxn>
                  <a:cxn ang="0">
                    <a:pos x="53" y="4"/>
                  </a:cxn>
                  <a:cxn ang="0">
                    <a:pos x="57" y="4"/>
                  </a:cxn>
                  <a:cxn ang="0">
                    <a:pos x="76" y="10"/>
                  </a:cxn>
                  <a:cxn ang="0">
                    <a:pos x="76" y="12"/>
                  </a:cxn>
                  <a:cxn ang="0">
                    <a:pos x="78" y="20"/>
                  </a:cxn>
                  <a:cxn ang="0">
                    <a:pos x="71" y="28"/>
                  </a:cxn>
                  <a:cxn ang="0">
                    <a:pos x="67" y="27"/>
                  </a:cxn>
                  <a:cxn ang="0">
                    <a:pos x="67" y="13"/>
                  </a:cxn>
                  <a:cxn ang="0">
                    <a:pos x="64" y="16"/>
                  </a:cxn>
                  <a:cxn ang="0">
                    <a:pos x="62" y="25"/>
                  </a:cxn>
                  <a:cxn ang="0">
                    <a:pos x="64" y="30"/>
                  </a:cxn>
                  <a:cxn ang="0">
                    <a:pos x="47" y="35"/>
                  </a:cxn>
                  <a:cxn ang="0">
                    <a:pos x="45" y="35"/>
                  </a:cxn>
                  <a:cxn ang="0">
                    <a:pos x="32" y="34"/>
                  </a:cxn>
                  <a:cxn ang="0">
                    <a:pos x="26" y="31"/>
                  </a:cxn>
                  <a:cxn ang="0">
                    <a:pos x="46" y="15"/>
                  </a:cxn>
                  <a:cxn ang="0">
                    <a:pos x="34" y="18"/>
                  </a:cxn>
                  <a:cxn ang="0">
                    <a:pos x="29" y="20"/>
                  </a:cxn>
                  <a:cxn ang="0">
                    <a:pos x="15" y="30"/>
                  </a:cxn>
                  <a:cxn ang="0">
                    <a:pos x="10" y="32"/>
                  </a:cxn>
                </a:cxnLst>
                <a:pathLst>
                  <a:path w="67" h="32">
                    <a:moveTo>
                      <a:pt x="9" y="28"/>
                    </a:moveTo>
                    <a:cubicBezTo>
                      <a:pt x="6" y="23"/>
                      <a:pt x="0" y="18"/>
                      <a:pt x="2" y="11"/>
                    </a:cubicBezTo>
                    <a:cubicBezTo>
                      <a:pt x="3" y="11"/>
                      <a:pt x="3" y="11"/>
                      <a:pt x="3" y="11"/>
                    </a:cubicBezTo>
                    <a:cubicBezTo>
                      <a:pt x="7" y="12"/>
                      <a:pt x="10" y="9"/>
                      <a:pt x="14" y="7"/>
                    </a:cubicBezTo>
                    <a:cubicBezTo>
                      <a:pt x="24" y="3"/>
                      <a:pt x="35" y="0"/>
                      <a:pt x="46" y="4"/>
                    </a:cubicBezTo>
                    <a:cubicBezTo>
                      <a:pt x="47" y="4"/>
                      <a:pt x="48" y="4"/>
                      <a:pt x="49" y="4"/>
                    </a:cubicBezTo>
                    <a:cubicBezTo>
                      <a:pt x="61" y="1"/>
                      <a:pt x="62" y="1"/>
                      <a:pt x="66" y="9"/>
                    </a:cubicBezTo>
                    <a:cubicBezTo>
                      <a:pt x="66" y="9"/>
                      <a:pt x="66" y="10"/>
                      <a:pt x="66" y="11"/>
                    </a:cubicBezTo>
                    <a:cubicBezTo>
                      <a:pt x="66" y="13"/>
                      <a:pt x="67" y="16"/>
                      <a:pt x="67" y="18"/>
                    </a:cubicBezTo>
                    <a:cubicBezTo>
                      <a:pt x="66" y="21"/>
                      <a:pt x="66" y="25"/>
                      <a:pt x="61" y="25"/>
                    </a:cubicBezTo>
                    <a:cubicBezTo>
                      <a:pt x="60" y="25"/>
                      <a:pt x="59" y="25"/>
                      <a:pt x="58" y="24"/>
                    </a:cubicBezTo>
                    <a:cubicBezTo>
                      <a:pt x="55" y="20"/>
                      <a:pt x="58" y="16"/>
                      <a:pt x="58" y="12"/>
                    </a:cubicBezTo>
                    <a:cubicBezTo>
                      <a:pt x="57" y="12"/>
                      <a:pt x="56" y="13"/>
                      <a:pt x="55" y="14"/>
                    </a:cubicBezTo>
                    <a:cubicBezTo>
                      <a:pt x="50" y="16"/>
                      <a:pt x="49" y="18"/>
                      <a:pt x="54" y="22"/>
                    </a:cubicBezTo>
                    <a:cubicBezTo>
                      <a:pt x="55" y="23"/>
                      <a:pt x="55" y="25"/>
                      <a:pt x="55" y="26"/>
                    </a:cubicBezTo>
                    <a:cubicBezTo>
                      <a:pt x="51" y="32"/>
                      <a:pt x="45" y="28"/>
                      <a:pt x="41" y="31"/>
                    </a:cubicBezTo>
                    <a:cubicBezTo>
                      <a:pt x="40" y="31"/>
                      <a:pt x="39" y="31"/>
                      <a:pt x="39" y="31"/>
                    </a:cubicBezTo>
                    <a:cubicBezTo>
                      <a:pt x="35" y="31"/>
                      <a:pt x="32" y="29"/>
                      <a:pt x="28" y="30"/>
                    </a:cubicBezTo>
                    <a:cubicBezTo>
                      <a:pt x="25" y="31"/>
                      <a:pt x="23" y="30"/>
                      <a:pt x="23" y="27"/>
                    </a:cubicBezTo>
                    <a:cubicBezTo>
                      <a:pt x="26" y="20"/>
                      <a:pt x="30" y="12"/>
                      <a:pt x="40" y="13"/>
                    </a:cubicBezTo>
                    <a:cubicBezTo>
                      <a:pt x="37" y="13"/>
                      <a:pt x="33" y="11"/>
                      <a:pt x="30" y="16"/>
                    </a:cubicBezTo>
                    <a:cubicBezTo>
                      <a:pt x="29" y="17"/>
                      <a:pt x="27" y="18"/>
                      <a:pt x="25" y="18"/>
                    </a:cubicBezTo>
                    <a:cubicBezTo>
                      <a:pt x="19" y="17"/>
                      <a:pt x="14" y="19"/>
                      <a:pt x="13" y="26"/>
                    </a:cubicBezTo>
                    <a:cubicBezTo>
                      <a:pt x="13" y="27"/>
                      <a:pt x="11" y="28"/>
                      <a:pt x="9" y="28"/>
                    </a:cubicBezTo>
                    <a:close/>
                  </a:path>
                </a:pathLst>
              </a:custGeom>
              <a:solidFill>
                <a:srgbClr val="C0BCBC"/>
              </a:solidFill>
              <a:ln w="9525">
                <a:noFill/>
              </a:ln>
            </p:spPr>
            <p:txBody>
              <a:bodyPr/>
              <a:p>
                <a:endParaRPr lang="zh-CN" altLang="en-US"/>
              </a:p>
            </p:txBody>
          </p:sp>
          <p:sp>
            <p:nvSpPr>
              <p:cNvPr id="3197" name="Freeform 143"/>
              <p:cNvSpPr/>
              <p:nvPr userDrawn="1"/>
            </p:nvSpPr>
            <p:spPr>
              <a:xfrm>
                <a:off x="1794" y="2373"/>
                <a:ext cx="41" cy="24"/>
              </a:xfrm>
              <a:custGeom>
                <a:avLst/>
                <a:gdLst/>
                <a:ahLst/>
                <a:cxnLst>
                  <a:cxn ang="0">
                    <a:pos x="0" y="21"/>
                  </a:cxn>
                  <a:cxn ang="0">
                    <a:pos x="4" y="15"/>
                  </a:cxn>
                  <a:cxn ang="0">
                    <a:pos x="6" y="10"/>
                  </a:cxn>
                  <a:cxn ang="0">
                    <a:pos x="14" y="7"/>
                  </a:cxn>
                  <a:cxn ang="0">
                    <a:pos x="23" y="2"/>
                  </a:cxn>
                  <a:cxn ang="0">
                    <a:pos x="37" y="1"/>
                  </a:cxn>
                  <a:cxn ang="0">
                    <a:pos x="39" y="4"/>
                  </a:cxn>
                  <a:cxn ang="0">
                    <a:pos x="36" y="7"/>
                  </a:cxn>
                  <a:cxn ang="0">
                    <a:pos x="21" y="14"/>
                  </a:cxn>
                  <a:cxn ang="0">
                    <a:pos x="15" y="20"/>
                  </a:cxn>
                  <a:cxn ang="0">
                    <a:pos x="14" y="22"/>
                  </a:cxn>
                  <a:cxn ang="0">
                    <a:pos x="13" y="22"/>
                  </a:cxn>
                  <a:cxn ang="0">
                    <a:pos x="12" y="22"/>
                  </a:cxn>
                  <a:cxn ang="0">
                    <a:pos x="10" y="24"/>
                  </a:cxn>
                  <a:cxn ang="0">
                    <a:pos x="7" y="24"/>
                  </a:cxn>
                  <a:cxn ang="0">
                    <a:pos x="4" y="24"/>
                  </a:cxn>
                  <a:cxn ang="0">
                    <a:pos x="0" y="21"/>
                  </a:cxn>
                </a:cxnLst>
                <a:pathLst>
                  <a:path w="36" h="20">
                    <a:moveTo>
                      <a:pt x="0" y="18"/>
                    </a:moveTo>
                    <a:cubicBezTo>
                      <a:pt x="2" y="16"/>
                      <a:pt x="5" y="15"/>
                      <a:pt x="4" y="13"/>
                    </a:cubicBezTo>
                    <a:cubicBezTo>
                      <a:pt x="1" y="9"/>
                      <a:pt x="3" y="9"/>
                      <a:pt x="6" y="9"/>
                    </a:cubicBezTo>
                    <a:cubicBezTo>
                      <a:pt x="6" y="3"/>
                      <a:pt x="10" y="5"/>
                      <a:pt x="13" y="6"/>
                    </a:cubicBezTo>
                    <a:cubicBezTo>
                      <a:pt x="16" y="6"/>
                      <a:pt x="21" y="8"/>
                      <a:pt x="21" y="2"/>
                    </a:cubicBezTo>
                    <a:cubicBezTo>
                      <a:pt x="25" y="1"/>
                      <a:pt x="29" y="0"/>
                      <a:pt x="33" y="1"/>
                    </a:cubicBezTo>
                    <a:cubicBezTo>
                      <a:pt x="34" y="1"/>
                      <a:pt x="36" y="2"/>
                      <a:pt x="35" y="4"/>
                    </a:cubicBezTo>
                    <a:cubicBezTo>
                      <a:pt x="35" y="5"/>
                      <a:pt x="33" y="7"/>
                      <a:pt x="32" y="6"/>
                    </a:cubicBezTo>
                    <a:cubicBezTo>
                      <a:pt x="25" y="2"/>
                      <a:pt x="22" y="7"/>
                      <a:pt x="19" y="12"/>
                    </a:cubicBezTo>
                    <a:cubicBezTo>
                      <a:pt x="18" y="14"/>
                      <a:pt x="16" y="15"/>
                      <a:pt x="14" y="17"/>
                    </a:cubicBezTo>
                    <a:cubicBezTo>
                      <a:pt x="14" y="18"/>
                      <a:pt x="13" y="18"/>
                      <a:pt x="13" y="19"/>
                    </a:cubicBezTo>
                    <a:cubicBezTo>
                      <a:pt x="13" y="19"/>
                      <a:pt x="12" y="19"/>
                      <a:pt x="12" y="19"/>
                    </a:cubicBezTo>
                    <a:cubicBezTo>
                      <a:pt x="12" y="19"/>
                      <a:pt x="11" y="19"/>
                      <a:pt x="11" y="19"/>
                    </a:cubicBezTo>
                    <a:cubicBezTo>
                      <a:pt x="10" y="18"/>
                      <a:pt x="10" y="19"/>
                      <a:pt x="9" y="20"/>
                    </a:cubicBezTo>
                    <a:cubicBezTo>
                      <a:pt x="8" y="20"/>
                      <a:pt x="8" y="20"/>
                      <a:pt x="7" y="20"/>
                    </a:cubicBezTo>
                    <a:cubicBezTo>
                      <a:pt x="6" y="19"/>
                      <a:pt x="5" y="19"/>
                      <a:pt x="4" y="20"/>
                    </a:cubicBezTo>
                    <a:cubicBezTo>
                      <a:pt x="2" y="20"/>
                      <a:pt x="1" y="19"/>
                      <a:pt x="0" y="18"/>
                    </a:cubicBezTo>
                    <a:close/>
                  </a:path>
                </a:pathLst>
              </a:custGeom>
              <a:solidFill>
                <a:srgbClr val="C6C3C3"/>
              </a:solidFill>
              <a:ln w="9525">
                <a:noFill/>
              </a:ln>
            </p:spPr>
            <p:txBody>
              <a:bodyPr/>
              <a:p>
                <a:endParaRPr lang="zh-CN" altLang="en-US"/>
              </a:p>
            </p:txBody>
          </p:sp>
          <p:sp>
            <p:nvSpPr>
              <p:cNvPr id="3198" name="Freeform 144"/>
              <p:cNvSpPr/>
              <p:nvPr userDrawn="1"/>
            </p:nvSpPr>
            <p:spPr>
              <a:xfrm>
                <a:off x="1800" y="2391"/>
                <a:ext cx="28" cy="12"/>
              </a:xfrm>
              <a:custGeom>
                <a:avLst/>
                <a:gdLst/>
                <a:ahLst/>
                <a:cxnLst>
                  <a:cxn ang="0">
                    <a:pos x="7" y="3"/>
                  </a:cxn>
                  <a:cxn ang="0">
                    <a:pos x="10" y="2"/>
                  </a:cxn>
                  <a:cxn ang="0">
                    <a:pos x="14" y="4"/>
                  </a:cxn>
                  <a:cxn ang="0">
                    <a:pos x="28" y="5"/>
                  </a:cxn>
                  <a:cxn ang="0">
                    <a:pos x="21" y="10"/>
                  </a:cxn>
                  <a:cxn ang="0">
                    <a:pos x="21" y="10"/>
                  </a:cxn>
                  <a:cxn ang="0">
                    <a:pos x="5" y="8"/>
                  </a:cxn>
                  <a:cxn ang="0">
                    <a:pos x="3" y="8"/>
                  </a:cxn>
                  <a:cxn ang="0">
                    <a:pos x="1" y="7"/>
                  </a:cxn>
                  <a:cxn ang="0">
                    <a:pos x="0" y="5"/>
                  </a:cxn>
                  <a:cxn ang="0">
                    <a:pos x="2" y="4"/>
                  </a:cxn>
                  <a:cxn ang="0">
                    <a:pos x="4" y="4"/>
                  </a:cxn>
                  <a:cxn ang="0">
                    <a:pos x="6" y="3"/>
                  </a:cxn>
                  <a:cxn ang="0">
                    <a:pos x="6" y="3"/>
                  </a:cxn>
                  <a:cxn ang="0">
                    <a:pos x="7" y="3"/>
                  </a:cxn>
                </a:cxnLst>
                <a:pathLst>
                  <a:path w="25" h="11">
                    <a:moveTo>
                      <a:pt x="7" y="3"/>
                    </a:moveTo>
                    <a:cubicBezTo>
                      <a:pt x="8" y="2"/>
                      <a:pt x="9" y="2"/>
                      <a:pt x="9" y="2"/>
                    </a:cubicBezTo>
                    <a:cubicBezTo>
                      <a:pt x="10" y="3"/>
                      <a:pt x="12" y="5"/>
                      <a:pt x="13" y="4"/>
                    </a:cubicBezTo>
                    <a:cubicBezTo>
                      <a:pt x="17" y="0"/>
                      <a:pt x="21" y="3"/>
                      <a:pt x="25" y="5"/>
                    </a:cubicBezTo>
                    <a:cubicBezTo>
                      <a:pt x="25" y="8"/>
                      <a:pt x="24" y="11"/>
                      <a:pt x="19" y="10"/>
                    </a:cubicBezTo>
                    <a:cubicBezTo>
                      <a:pt x="19" y="10"/>
                      <a:pt x="19" y="10"/>
                      <a:pt x="19" y="10"/>
                    </a:cubicBezTo>
                    <a:cubicBezTo>
                      <a:pt x="15" y="7"/>
                      <a:pt x="9" y="9"/>
                      <a:pt x="5" y="8"/>
                    </a:cubicBezTo>
                    <a:cubicBezTo>
                      <a:pt x="4" y="8"/>
                      <a:pt x="4" y="8"/>
                      <a:pt x="3" y="8"/>
                    </a:cubicBezTo>
                    <a:cubicBezTo>
                      <a:pt x="2" y="7"/>
                      <a:pt x="2" y="7"/>
                      <a:pt x="1" y="7"/>
                    </a:cubicBezTo>
                    <a:cubicBezTo>
                      <a:pt x="1" y="6"/>
                      <a:pt x="0" y="6"/>
                      <a:pt x="0" y="5"/>
                    </a:cubicBezTo>
                    <a:cubicBezTo>
                      <a:pt x="0" y="4"/>
                      <a:pt x="1" y="4"/>
                      <a:pt x="2" y="4"/>
                    </a:cubicBezTo>
                    <a:cubicBezTo>
                      <a:pt x="3" y="4"/>
                      <a:pt x="3" y="4"/>
                      <a:pt x="4" y="4"/>
                    </a:cubicBezTo>
                    <a:cubicBezTo>
                      <a:pt x="4" y="3"/>
                      <a:pt x="5" y="3"/>
                      <a:pt x="6" y="3"/>
                    </a:cubicBezTo>
                    <a:cubicBezTo>
                      <a:pt x="6" y="3"/>
                      <a:pt x="6" y="3"/>
                      <a:pt x="6" y="3"/>
                    </a:cubicBezTo>
                    <a:cubicBezTo>
                      <a:pt x="6" y="4"/>
                      <a:pt x="7" y="3"/>
                      <a:pt x="7" y="3"/>
                    </a:cubicBezTo>
                    <a:close/>
                  </a:path>
                </a:pathLst>
              </a:custGeom>
              <a:solidFill>
                <a:srgbClr val="BAB5B5"/>
              </a:solidFill>
              <a:ln w="9525">
                <a:noFill/>
              </a:ln>
            </p:spPr>
            <p:txBody>
              <a:bodyPr/>
              <a:p>
                <a:endParaRPr lang="zh-CN" altLang="en-US"/>
              </a:p>
            </p:txBody>
          </p:sp>
          <p:sp>
            <p:nvSpPr>
              <p:cNvPr id="3199" name="Freeform 145"/>
              <p:cNvSpPr/>
              <p:nvPr userDrawn="1"/>
            </p:nvSpPr>
            <p:spPr>
              <a:xfrm>
                <a:off x="1805" y="2398"/>
                <a:ext cx="17" cy="7"/>
              </a:xfrm>
              <a:custGeom>
                <a:avLst/>
                <a:gdLst/>
                <a:ahLst/>
                <a:cxnLst>
                  <a:cxn ang="0">
                    <a:pos x="0" y="2"/>
                  </a:cxn>
                  <a:cxn ang="0">
                    <a:pos x="9" y="1"/>
                  </a:cxn>
                  <a:cxn ang="0">
                    <a:pos x="17" y="4"/>
                  </a:cxn>
                  <a:cxn ang="0">
                    <a:pos x="3" y="4"/>
                  </a:cxn>
                  <a:cxn ang="0">
                    <a:pos x="0" y="2"/>
                  </a:cxn>
                </a:cxnLst>
                <a:pathLst>
                  <a:path w="14" h="6">
                    <a:moveTo>
                      <a:pt x="0" y="2"/>
                    </a:moveTo>
                    <a:cubicBezTo>
                      <a:pt x="3" y="1"/>
                      <a:pt x="5" y="1"/>
                      <a:pt x="8" y="1"/>
                    </a:cubicBezTo>
                    <a:cubicBezTo>
                      <a:pt x="12" y="0"/>
                      <a:pt x="13" y="2"/>
                      <a:pt x="14" y="4"/>
                    </a:cubicBezTo>
                    <a:cubicBezTo>
                      <a:pt x="11" y="6"/>
                      <a:pt x="7" y="3"/>
                      <a:pt x="3" y="4"/>
                    </a:cubicBezTo>
                    <a:cubicBezTo>
                      <a:pt x="2" y="3"/>
                      <a:pt x="1" y="2"/>
                      <a:pt x="0" y="2"/>
                    </a:cubicBezTo>
                    <a:close/>
                  </a:path>
                </a:pathLst>
              </a:custGeom>
              <a:solidFill>
                <a:srgbClr val="C0BCBC"/>
              </a:solidFill>
              <a:ln w="9525">
                <a:noFill/>
              </a:ln>
            </p:spPr>
            <p:txBody>
              <a:bodyPr/>
              <a:p>
                <a:endParaRPr lang="zh-CN" altLang="en-US"/>
              </a:p>
            </p:txBody>
          </p:sp>
          <p:sp>
            <p:nvSpPr>
              <p:cNvPr id="3200" name="Freeform 146"/>
              <p:cNvSpPr/>
              <p:nvPr userDrawn="1"/>
            </p:nvSpPr>
            <p:spPr>
              <a:xfrm>
                <a:off x="1798" y="2394"/>
                <a:ext cx="4" cy="3"/>
              </a:xfrm>
              <a:custGeom>
                <a:avLst/>
                <a:gdLst/>
                <a:ahLst/>
                <a:cxnLst>
                  <a:cxn ang="0">
                    <a:pos x="4" y="1"/>
                  </a:cxn>
                  <a:cxn ang="0">
                    <a:pos x="1" y="3"/>
                  </a:cxn>
                  <a:cxn ang="0">
                    <a:pos x="0" y="3"/>
                  </a:cxn>
                  <a:cxn ang="0">
                    <a:pos x="4" y="1"/>
                  </a:cxn>
                </a:cxnLst>
                <a:pathLst>
                  <a:path w="3" h="2">
                    <a:moveTo>
                      <a:pt x="3" y="1"/>
                    </a:moveTo>
                    <a:cubicBezTo>
                      <a:pt x="2" y="2"/>
                      <a:pt x="2" y="2"/>
                      <a:pt x="1" y="2"/>
                    </a:cubicBezTo>
                    <a:cubicBezTo>
                      <a:pt x="1" y="2"/>
                      <a:pt x="0" y="2"/>
                      <a:pt x="0" y="2"/>
                    </a:cubicBezTo>
                    <a:cubicBezTo>
                      <a:pt x="0" y="0"/>
                      <a:pt x="1" y="0"/>
                      <a:pt x="3" y="1"/>
                    </a:cubicBezTo>
                    <a:close/>
                  </a:path>
                </a:pathLst>
              </a:custGeom>
              <a:solidFill>
                <a:srgbClr val="C0BCBC"/>
              </a:solidFill>
              <a:ln w="9525">
                <a:noFill/>
              </a:ln>
            </p:spPr>
            <p:txBody>
              <a:bodyPr/>
              <a:p>
                <a:endParaRPr lang="zh-CN" altLang="en-US"/>
              </a:p>
            </p:txBody>
          </p:sp>
          <p:sp>
            <p:nvSpPr>
              <p:cNvPr id="3201" name="Freeform 147"/>
              <p:cNvSpPr/>
              <p:nvPr userDrawn="1"/>
            </p:nvSpPr>
            <p:spPr>
              <a:xfrm>
                <a:off x="1801" y="2399"/>
                <a:ext cx="2" cy="1"/>
              </a:xfrm>
              <a:custGeom>
                <a:avLst/>
                <a:gdLst/>
                <a:ahLst/>
                <a:cxnLst>
                  <a:cxn ang="0">
                    <a:pos x="0" y="0"/>
                  </a:cxn>
                  <a:cxn ang="0">
                    <a:pos x="2" y="1"/>
                  </a:cxn>
                  <a:cxn ang="0">
                    <a:pos x="0" y="0"/>
                  </a:cxn>
                </a:cxnLst>
                <a:pathLst>
                  <a:path w="2" h="1">
                    <a:moveTo>
                      <a:pt x="0" y="0"/>
                    </a:moveTo>
                    <a:cubicBezTo>
                      <a:pt x="1" y="0"/>
                      <a:pt x="1" y="0"/>
                      <a:pt x="2" y="1"/>
                    </a:cubicBezTo>
                    <a:cubicBezTo>
                      <a:pt x="1" y="0"/>
                      <a:pt x="1" y="0"/>
                      <a:pt x="0" y="0"/>
                    </a:cubicBezTo>
                    <a:close/>
                  </a:path>
                </a:pathLst>
              </a:custGeom>
              <a:solidFill>
                <a:srgbClr val="C0BCBC"/>
              </a:solidFill>
              <a:ln w="9525">
                <a:noFill/>
              </a:ln>
            </p:spPr>
            <p:txBody>
              <a:bodyPr/>
              <a:p>
                <a:endParaRPr lang="zh-CN" altLang="en-US"/>
              </a:p>
            </p:txBody>
          </p:sp>
          <p:sp>
            <p:nvSpPr>
              <p:cNvPr id="3202" name="Freeform 148"/>
              <p:cNvSpPr/>
              <p:nvPr userDrawn="1"/>
            </p:nvSpPr>
            <p:spPr>
              <a:xfrm>
                <a:off x="1787" y="2353"/>
                <a:ext cx="120" cy="27"/>
              </a:xfrm>
              <a:custGeom>
                <a:avLst/>
                <a:gdLst/>
                <a:ahLst/>
                <a:cxnLst>
                  <a:cxn ang="0">
                    <a:pos x="50" y="15"/>
                  </a:cxn>
                  <a:cxn ang="0">
                    <a:pos x="5" y="22"/>
                  </a:cxn>
                  <a:cxn ang="0">
                    <a:pos x="0" y="21"/>
                  </a:cxn>
                  <a:cxn ang="0">
                    <a:pos x="27" y="9"/>
                  </a:cxn>
                  <a:cxn ang="0">
                    <a:pos x="32" y="9"/>
                  </a:cxn>
                  <a:cxn ang="0">
                    <a:pos x="38" y="6"/>
                  </a:cxn>
                  <a:cxn ang="0">
                    <a:pos x="43" y="0"/>
                  </a:cxn>
                  <a:cxn ang="0">
                    <a:pos x="54" y="0"/>
                  </a:cxn>
                  <a:cxn ang="0">
                    <a:pos x="62" y="1"/>
                  </a:cxn>
                  <a:cxn ang="0">
                    <a:pos x="69" y="5"/>
                  </a:cxn>
                  <a:cxn ang="0">
                    <a:pos x="75" y="10"/>
                  </a:cxn>
                  <a:cxn ang="0">
                    <a:pos x="78" y="10"/>
                  </a:cxn>
                  <a:cxn ang="0">
                    <a:pos x="80" y="6"/>
                  </a:cxn>
                  <a:cxn ang="0">
                    <a:pos x="90" y="9"/>
                  </a:cxn>
                  <a:cxn ang="0">
                    <a:pos x="109" y="16"/>
                  </a:cxn>
                  <a:cxn ang="0">
                    <a:pos x="115" y="19"/>
                  </a:cxn>
                  <a:cxn ang="0">
                    <a:pos x="117" y="22"/>
                  </a:cxn>
                  <a:cxn ang="0">
                    <a:pos x="117" y="25"/>
                  </a:cxn>
                  <a:cxn ang="0">
                    <a:pos x="110" y="25"/>
                  </a:cxn>
                  <a:cxn ang="0">
                    <a:pos x="85" y="19"/>
                  </a:cxn>
                  <a:cxn ang="0">
                    <a:pos x="73" y="20"/>
                  </a:cxn>
                  <a:cxn ang="0">
                    <a:pos x="70" y="20"/>
                  </a:cxn>
                  <a:cxn ang="0">
                    <a:pos x="60" y="14"/>
                  </a:cxn>
                  <a:cxn ang="0">
                    <a:pos x="50" y="15"/>
                  </a:cxn>
                </a:cxnLst>
                <a:pathLst>
                  <a:path w="104" h="24">
                    <a:moveTo>
                      <a:pt x="44" y="14"/>
                    </a:moveTo>
                    <a:cubicBezTo>
                      <a:pt x="30" y="10"/>
                      <a:pt x="18" y="13"/>
                      <a:pt x="5" y="20"/>
                    </a:cubicBezTo>
                    <a:cubicBezTo>
                      <a:pt x="3" y="21"/>
                      <a:pt x="1" y="22"/>
                      <a:pt x="0" y="19"/>
                    </a:cubicBezTo>
                    <a:cubicBezTo>
                      <a:pt x="8" y="15"/>
                      <a:pt x="16" y="12"/>
                      <a:pt x="24" y="8"/>
                    </a:cubicBezTo>
                    <a:cubicBezTo>
                      <a:pt x="26" y="7"/>
                      <a:pt x="26" y="6"/>
                      <a:pt x="28" y="8"/>
                    </a:cubicBezTo>
                    <a:cubicBezTo>
                      <a:pt x="30" y="9"/>
                      <a:pt x="33" y="9"/>
                      <a:pt x="33" y="6"/>
                    </a:cubicBezTo>
                    <a:cubicBezTo>
                      <a:pt x="31" y="1"/>
                      <a:pt x="36" y="2"/>
                      <a:pt x="38" y="0"/>
                    </a:cubicBezTo>
                    <a:cubicBezTo>
                      <a:pt x="41" y="0"/>
                      <a:pt x="44" y="0"/>
                      <a:pt x="47" y="0"/>
                    </a:cubicBezTo>
                    <a:cubicBezTo>
                      <a:pt x="49" y="0"/>
                      <a:pt x="52" y="1"/>
                      <a:pt x="54" y="1"/>
                    </a:cubicBezTo>
                    <a:cubicBezTo>
                      <a:pt x="56" y="3"/>
                      <a:pt x="57" y="5"/>
                      <a:pt x="60" y="5"/>
                    </a:cubicBezTo>
                    <a:cubicBezTo>
                      <a:pt x="62" y="6"/>
                      <a:pt x="64" y="6"/>
                      <a:pt x="65" y="9"/>
                    </a:cubicBezTo>
                    <a:cubicBezTo>
                      <a:pt x="65" y="11"/>
                      <a:pt x="68" y="11"/>
                      <a:pt x="68" y="9"/>
                    </a:cubicBezTo>
                    <a:cubicBezTo>
                      <a:pt x="69" y="8"/>
                      <a:pt x="69" y="5"/>
                      <a:pt x="70" y="6"/>
                    </a:cubicBezTo>
                    <a:cubicBezTo>
                      <a:pt x="73" y="8"/>
                      <a:pt x="77" y="7"/>
                      <a:pt x="78" y="8"/>
                    </a:cubicBezTo>
                    <a:cubicBezTo>
                      <a:pt x="81" y="17"/>
                      <a:pt x="89" y="14"/>
                      <a:pt x="95" y="15"/>
                    </a:cubicBezTo>
                    <a:cubicBezTo>
                      <a:pt x="97" y="16"/>
                      <a:pt x="98" y="16"/>
                      <a:pt x="100" y="17"/>
                    </a:cubicBezTo>
                    <a:cubicBezTo>
                      <a:pt x="101" y="18"/>
                      <a:pt x="102" y="19"/>
                      <a:pt x="102" y="20"/>
                    </a:cubicBezTo>
                    <a:cubicBezTo>
                      <a:pt x="104" y="22"/>
                      <a:pt x="103" y="23"/>
                      <a:pt x="102" y="23"/>
                    </a:cubicBezTo>
                    <a:cubicBezTo>
                      <a:pt x="100" y="24"/>
                      <a:pt x="98" y="23"/>
                      <a:pt x="96" y="23"/>
                    </a:cubicBezTo>
                    <a:cubicBezTo>
                      <a:pt x="89" y="21"/>
                      <a:pt x="82" y="20"/>
                      <a:pt x="74" y="17"/>
                    </a:cubicBezTo>
                    <a:cubicBezTo>
                      <a:pt x="70" y="16"/>
                      <a:pt x="67" y="16"/>
                      <a:pt x="64" y="18"/>
                    </a:cubicBezTo>
                    <a:cubicBezTo>
                      <a:pt x="63" y="19"/>
                      <a:pt x="62" y="19"/>
                      <a:pt x="61" y="18"/>
                    </a:cubicBezTo>
                    <a:cubicBezTo>
                      <a:pt x="60" y="12"/>
                      <a:pt x="56" y="10"/>
                      <a:pt x="52" y="13"/>
                    </a:cubicBezTo>
                    <a:cubicBezTo>
                      <a:pt x="49" y="14"/>
                      <a:pt x="47" y="16"/>
                      <a:pt x="44" y="14"/>
                    </a:cubicBezTo>
                    <a:close/>
                  </a:path>
                </a:pathLst>
              </a:custGeom>
              <a:solidFill>
                <a:srgbClr val="B6B1B1"/>
              </a:solidFill>
              <a:ln w="9525">
                <a:noFill/>
              </a:ln>
            </p:spPr>
            <p:txBody>
              <a:bodyPr/>
              <a:p>
                <a:endParaRPr lang="zh-CN" altLang="en-US"/>
              </a:p>
            </p:txBody>
          </p:sp>
          <p:sp>
            <p:nvSpPr>
              <p:cNvPr id="3203" name="Freeform 149"/>
              <p:cNvSpPr/>
              <p:nvPr userDrawn="1"/>
            </p:nvSpPr>
            <p:spPr>
              <a:xfrm>
                <a:off x="1782" y="2248"/>
                <a:ext cx="60" cy="72"/>
              </a:xfrm>
              <a:custGeom>
                <a:avLst/>
                <a:gdLst/>
                <a:ahLst/>
                <a:cxnLst>
                  <a:cxn ang="0">
                    <a:pos x="56" y="66"/>
                  </a:cxn>
                  <a:cxn ang="0">
                    <a:pos x="55" y="70"/>
                  </a:cxn>
                  <a:cxn ang="0">
                    <a:pos x="53" y="72"/>
                  </a:cxn>
                  <a:cxn ang="0">
                    <a:pos x="50" y="70"/>
                  </a:cxn>
                  <a:cxn ang="0">
                    <a:pos x="48" y="68"/>
                  </a:cxn>
                  <a:cxn ang="0">
                    <a:pos x="46" y="67"/>
                  </a:cxn>
                  <a:cxn ang="0">
                    <a:pos x="18" y="45"/>
                  </a:cxn>
                  <a:cxn ang="0">
                    <a:pos x="8" y="33"/>
                  </a:cxn>
                  <a:cxn ang="0">
                    <a:pos x="1" y="12"/>
                  </a:cxn>
                  <a:cxn ang="0">
                    <a:pos x="1" y="0"/>
                  </a:cxn>
                  <a:cxn ang="0">
                    <a:pos x="3" y="0"/>
                  </a:cxn>
                  <a:cxn ang="0">
                    <a:pos x="21" y="29"/>
                  </a:cxn>
                  <a:cxn ang="0">
                    <a:pos x="31" y="36"/>
                  </a:cxn>
                  <a:cxn ang="0">
                    <a:pos x="32" y="34"/>
                  </a:cxn>
                  <a:cxn ang="0">
                    <a:pos x="48" y="33"/>
                  </a:cxn>
                  <a:cxn ang="0">
                    <a:pos x="43" y="42"/>
                  </a:cxn>
                  <a:cxn ang="0">
                    <a:pos x="55" y="53"/>
                  </a:cxn>
                  <a:cxn ang="0">
                    <a:pos x="58" y="57"/>
                  </a:cxn>
                  <a:cxn ang="0">
                    <a:pos x="60" y="59"/>
                  </a:cxn>
                  <a:cxn ang="0">
                    <a:pos x="56" y="66"/>
                  </a:cxn>
                </a:cxnLst>
                <a:pathLst>
                  <a:path w="52" h="63">
                    <a:moveTo>
                      <a:pt x="49" y="58"/>
                    </a:moveTo>
                    <a:cubicBezTo>
                      <a:pt x="48" y="59"/>
                      <a:pt x="48" y="61"/>
                      <a:pt x="48" y="62"/>
                    </a:cubicBezTo>
                    <a:cubicBezTo>
                      <a:pt x="48" y="63"/>
                      <a:pt x="47" y="63"/>
                      <a:pt x="46" y="63"/>
                    </a:cubicBezTo>
                    <a:cubicBezTo>
                      <a:pt x="46" y="62"/>
                      <a:pt x="45" y="62"/>
                      <a:pt x="44" y="62"/>
                    </a:cubicBezTo>
                    <a:cubicBezTo>
                      <a:pt x="43" y="61"/>
                      <a:pt x="43" y="61"/>
                      <a:pt x="42" y="60"/>
                    </a:cubicBezTo>
                    <a:cubicBezTo>
                      <a:pt x="41" y="60"/>
                      <a:pt x="40" y="60"/>
                      <a:pt x="40" y="59"/>
                    </a:cubicBezTo>
                    <a:cubicBezTo>
                      <a:pt x="32" y="52"/>
                      <a:pt x="24" y="46"/>
                      <a:pt x="16" y="40"/>
                    </a:cubicBezTo>
                    <a:cubicBezTo>
                      <a:pt x="13" y="36"/>
                      <a:pt x="11" y="31"/>
                      <a:pt x="7" y="29"/>
                    </a:cubicBezTo>
                    <a:cubicBezTo>
                      <a:pt x="5" y="23"/>
                      <a:pt x="3" y="17"/>
                      <a:pt x="1" y="11"/>
                    </a:cubicBezTo>
                    <a:cubicBezTo>
                      <a:pt x="0" y="8"/>
                      <a:pt x="0" y="4"/>
                      <a:pt x="1" y="0"/>
                    </a:cubicBezTo>
                    <a:cubicBezTo>
                      <a:pt x="2" y="0"/>
                      <a:pt x="2" y="0"/>
                      <a:pt x="3" y="0"/>
                    </a:cubicBezTo>
                    <a:cubicBezTo>
                      <a:pt x="8" y="9"/>
                      <a:pt x="10" y="19"/>
                      <a:pt x="19" y="26"/>
                    </a:cubicBezTo>
                    <a:cubicBezTo>
                      <a:pt x="21" y="28"/>
                      <a:pt x="24" y="30"/>
                      <a:pt x="27" y="32"/>
                    </a:cubicBezTo>
                    <a:cubicBezTo>
                      <a:pt x="29" y="33"/>
                      <a:pt x="27" y="30"/>
                      <a:pt x="28" y="30"/>
                    </a:cubicBezTo>
                    <a:cubicBezTo>
                      <a:pt x="32" y="30"/>
                      <a:pt x="36" y="30"/>
                      <a:pt x="42" y="29"/>
                    </a:cubicBezTo>
                    <a:cubicBezTo>
                      <a:pt x="39" y="32"/>
                      <a:pt x="36" y="33"/>
                      <a:pt x="38" y="37"/>
                    </a:cubicBezTo>
                    <a:cubicBezTo>
                      <a:pt x="37" y="44"/>
                      <a:pt x="44" y="44"/>
                      <a:pt x="48" y="47"/>
                    </a:cubicBezTo>
                    <a:cubicBezTo>
                      <a:pt x="49" y="48"/>
                      <a:pt x="50" y="49"/>
                      <a:pt x="51" y="50"/>
                    </a:cubicBezTo>
                    <a:cubicBezTo>
                      <a:pt x="51" y="50"/>
                      <a:pt x="52" y="51"/>
                      <a:pt x="52" y="52"/>
                    </a:cubicBezTo>
                    <a:cubicBezTo>
                      <a:pt x="52" y="54"/>
                      <a:pt x="51" y="56"/>
                      <a:pt x="49" y="58"/>
                    </a:cubicBezTo>
                    <a:close/>
                  </a:path>
                </a:pathLst>
              </a:custGeom>
              <a:solidFill>
                <a:srgbClr val="DFDEDF"/>
              </a:solidFill>
              <a:ln w="9525">
                <a:noFill/>
              </a:ln>
            </p:spPr>
            <p:txBody>
              <a:bodyPr/>
              <a:p>
                <a:endParaRPr lang="zh-CN" altLang="en-US"/>
              </a:p>
            </p:txBody>
          </p:sp>
          <p:sp>
            <p:nvSpPr>
              <p:cNvPr id="3204" name="Freeform 150"/>
              <p:cNvSpPr/>
              <p:nvPr userDrawn="1"/>
            </p:nvSpPr>
            <p:spPr>
              <a:xfrm>
                <a:off x="1782" y="2240"/>
                <a:ext cx="7" cy="8"/>
              </a:xfrm>
              <a:custGeom>
                <a:avLst/>
                <a:gdLst/>
                <a:ahLst/>
                <a:cxnLst>
                  <a:cxn ang="0">
                    <a:pos x="0" y="3"/>
                  </a:cxn>
                  <a:cxn ang="0">
                    <a:pos x="1" y="1"/>
                  </a:cxn>
                  <a:cxn ang="0">
                    <a:pos x="3" y="0"/>
                  </a:cxn>
                  <a:cxn ang="0">
                    <a:pos x="1" y="8"/>
                  </a:cxn>
                  <a:cxn ang="0">
                    <a:pos x="1" y="8"/>
                  </a:cxn>
                  <a:cxn ang="0">
                    <a:pos x="0" y="3"/>
                  </a:cxn>
                </a:cxnLst>
                <a:pathLst>
                  <a:path w="6" h="7">
                    <a:moveTo>
                      <a:pt x="0" y="3"/>
                    </a:moveTo>
                    <a:cubicBezTo>
                      <a:pt x="1" y="3"/>
                      <a:pt x="1" y="2"/>
                      <a:pt x="1" y="1"/>
                    </a:cubicBezTo>
                    <a:cubicBezTo>
                      <a:pt x="2" y="1"/>
                      <a:pt x="3" y="1"/>
                      <a:pt x="3" y="0"/>
                    </a:cubicBezTo>
                    <a:cubicBezTo>
                      <a:pt x="6" y="3"/>
                      <a:pt x="5" y="6"/>
                      <a:pt x="1" y="7"/>
                    </a:cubicBezTo>
                    <a:cubicBezTo>
                      <a:pt x="1" y="7"/>
                      <a:pt x="1" y="7"/>
                      <a:pt x="1" y="7"/>
                    </a:cubicBezTo>
                    <a:cubicBezTo>
                      <a:pt x="1" y="6"/>
                      <a:pt x="1" y="5"/>
                      <a:pt x="0" y="3"/>
                    </a:cubicBezTo>
                    <a:close/>
                  </a:path>
                </a:pathLst>
              </a:custGeom>
              <a:solidFill>
                <a:srgbClr val="DFDEDF"/>
              </a:solidFill>
              <a:ln w="9525">
                <a:noFill/>
              </a:ln>
            </p:spPr>
            <p:txBody>
              <a:bodyPr/>
              <a:p>
                <a:endParaRPr lang="zh-CN" altLang="en-US"/>
              </a:p>
            </p:txBody>
          </p:sp>
          <p:sp>
            <p:nvSpPr>
              <p:cNvPr id="3205" name="Freeform 151"/>
              <p:cNvSpPr/>
              <p:nvPr userDrawn="1"/>
            </p:nvSpPr>
            <p:spPr>
              <a:xfrm>
                <a:off x="1785" y="2235"/>
                <a:ext cx="3" cy="3"/>
              </a:xfrm>
              <a:custGeom>
                <a:avLst/>
                <a:gdLst/>
                <a:ahLst/>
                <a:cxnLst>
                  <a:cxn ang="0">
                    <a:pos x="1" y="3"/>
                  </a:cxn>
                  <a:cxn ang="0">
                    <a:pos x="0" y="1"/>
                  </a:cxn>
                  <a:cxn ang="0">
                    <a:pos x="2" y="0"/>
                  </a:cxn>
                  <a:cxn ang="0">
                    <a:pos x="2" y="0"/>
                  </a:cxn>
                  <a:cxn ang="0">
                    <a:pos x="1" y="3"/>
                  </a:cxn>
                </a:cxnLst>
                <a:pathLst>
                  <a:path w="3" h="3">
                    <a:moveTo>
                      <a:pt x="1" y="3"/>
                    </a:moveTo>
                    <a:cubicBezTo>
                      <a:pt x="0" y="2"/>
                      <a:pt x="0" y="2"/>
                      <a:pt x="0" y="1"/>
                    </a:cubicBezTo>
                    <a:cubicBezTo>
                      <a:pt x="1" y="1"/>
                      <a:pt x="1" y="1"/>
                      <a:pt x="2" y="0"/>
                    </a:cubicBezTo>
                    <a:cubicBezTo>
                      <a:pt x="2" y="0"/>
                      <a:pt x="2" y="0"/>
                      <a:pt x="2" y="0"/>
                    </a:cubicBezTo>
                    <a:cubicBezTo>
                      <a:pt x="3" y="2"/>
                      <a:pt x="2" y="3"/>
                      <a:pt x="1" y="3"/>
                    </a:cubicBezTo>
                    <a:close/>
                  </a:path>
                </a:pathLst>
              </a:custGeom>
              <a:solidFill>
                <a:srgbClr val="E5E3E5"/>
              </a:solidFill>
              <a:ln w="9525">
                <a:noFill/>
              </a:ln>
            </p:spPr>
            <p:txBody>
              <a:bodyPr/>
              <a:p>
                <a:endParaRPr lang="zh-CN" altLang="en-US"/>
              </a:p>
            </p:txBody>
          </p:sp>
          <p:sp>
            <p:nvSpPr>
              <p:cNvPr id="3206" name="Freeform 152"/>
              <p:cNvSpPr/>
              <p:nvPr userDrawn="1"/>
            </p:nvSpPr>
            <p:spPr>
              <a:xfrm>
                <a:off x="1783" y="2234"/>
                <a:ext cx="35" cy="54"/>
              </a:xfrm>
              <a:custGeom>
                <a:avLst/>
                <a:gdLst/>
                <a:ahLst/>
                <a:cxnLst>
                  <a:cxn ang="0">
                    <a:pos x="2" y="4"/>
                  </a:cxn>
                  <a:cxn ang="0">
                    <a:pos x="3" y="1"/>
                  </a:cxn>
                  <a:cxn ang="0">
                    <a:pos x="12" y="4"/>
                  </a:cxn>
                  <a:cxn ang="0">
                    <a:pos x="28" y="20"/>
                  </a:cxn>
                  <a:cxn ang="0">
                    <a:pos x="28" y="22"/>
                  </a:cxn>
                  <a:cxn ang="0">
                    <a:pos x="24" y="22"/>
                  </a:cxn>
                  <a:cxn ang="0">
                    <a:pos x="16" y="13"/>
                  </a:cxn>
                  <a:cxn ang="0">
                    <a:pos x="11" y="11"/>
                  </a:cxn>
                  <a:cxn ang="0">
                    <a:pos x="9" y="16"/>
                  </a:cxn>
                  <a:cxn ang="0">
                    <a:pos x="18" y="39"/>
                  </a:cxn>
                  <a:cxn ang="0">
                    <a:pos x="31" y="48"/>
                  </a:cxn>
                  <a:cxn ang="0">
                    <a:pos x="35" y="54"/>
                  </a:cxn>
                  <a:cxn ang="0">
                    <a:pos x="2" y="17"/>
                  </a:cxn>
                  <a:cxn ang="0">
                    <a:pos x="0" y="13"/>
                  </a:cxn>
                  <a:cxn ang="0">
                    <a:pos x="2" y="5"/>
                  </a:cxn>
                  <a:cxn ang="0">
                    <a:pos x="2" y="4"/>
                  </a:cxn>
                </a:cxnLst>
                <a:pathLst>
                  <a:path w="30" h="47">
                    <a:moveTo>
                      <a:pt x="2" y="4"/>
                    </a:moveTo>
                    <a:cubicBezTo>
                      <a:pt x="2" y="3"/>
                      <a:pt x="2" y="2"/>
                      <a:pt x="3" y="1"/>
                    </a:cubicBezTo>
                    <a:cubicBezTo>
                      <a:pt x="6" y="0"/>
                      <a:pt x="8" y="1"/>
                      <a:pt x="11" y="4"/>
                    </a:cubicBezTo>
                    <a:cubicBezTo>
                      <a:pt x="16" y="8"/>
                      <a:pt x="18" y="14"/>
                      <a:pt x="24" y="18"/>
                    </a:cubicBezTo>
                    <a:cubicBezTo>
                      <a:pt x="25" y="18"/>
                      <a:pt x="25" y="19"/>
                      <a:pt x="24" y="20"/>
                    </a:cubicBezTo>
                    <a:cubicBezTo>
                      <a:pt x="23" y="21"/>
                      <a:pt x="22" y="21"/>
                      <a:pt x="21" y="20"/>
                    </a:cubicBezTo>
                    <a:cubicBezTo>
                      <a:pt x="19" y="18"/>
                      <a:pt x="16" y="15"/>
                      <a:pt x="14" y="12"/>
                    </a:cubicBezTo>
                    <a:cubicBezTo>
                      <a:pt x="13" y="11"/>
                      <a:pt x="12" y="9"/>
                      <a:pt x="10" y="10"/>
                    </a:cubicBezTo>
                    <a:cubicBezTo>
                      <a:pt x="9" y="10"/>
                      <a:pt x="8" y="12"/>
                      <a:pt x="8" y="14"/>
                    </a:cubicBezTo>
                    <a:cubicBezTo>
                      <a:pt x="9" y="21"/>
                      <a:pt x="8" y="29"/>
                      <a:pt x="16" y="34"/>
                    </a:cubicBezTo>
                    <a:cubicBezTo>
                      <a:pt x="20" y="36"/>
                      <a:pt x="22" y="42"/>
                      <a:pt x="27" y="42"/>
                    </a:cubicBezTo>
                    <a:cubicBezTo>
                      <a:pt x="28" y="44"/>
                      <a:pt x="29" y="46"/>
                      <a:pt x="30" y="47"/>
                    </a:cubicBezTo>
                    <a:cubicBezTo>
                      <a:pt x="17" y="40"/>
                      <a:pt x="6" y="31"/>
                      <a:pt x="2" y="15"/>
                    </a:cubicBezTo>
                    <a:cubicBezTo>
                      <a:pt x="2" y="14"/>
                      <a:pt x="1" y="13"/>
                      <a:pt x="0" y="12"/>
                    </a:cubicBezTo>
                    <a:cubicBezTo>
                      <a:pt x="2" y="10"/>
                      <a:pt x="3" y="8"/>
                      <a:pt x="2" y="5"/>
                    </a:cubicBezTo>
                    <a:cubicBezTo>
                      <a:pt x="2" y="5"/>
                      <a:pt x="2" y="4"/>
                      <a:pt x="2" y="4"/>
                    </a:cubicBezTo>
                    <a:close/>
                  </a:path>
                </a:pathLst>
              </a:custGeom>
              <a:solidFill>
                <a:srgbClr val="D6D5D6"/>
              </a:solidFill>
              <a:ln w="9525">
                <a:noFill/>
              </a:ln>
            </p:spPr>
            <p:txBody>
              <a:bodyPr/>
              <a:p>
                <a:endParaRPr lang="zh-CN" altLang="en-US"/>
              </a:p>
            </p:txBody>
          </p:sp>
          <p:sp>
            <p:nvSpPr>
              <p:cNvPr id="3207" name="Freeform 153"/>
              <p:cNvSpPr/>
              <p:nvPr userDrawn="1"/>
            </p:nvSpPr>
            <p:spPr>
              <a:xfrm>
                <a:off x="1914" y="2566"/>
                <a:ext cx="4" cy="9"/>
              </a:xfrm>
              <a:custGeom>
                <a:avLst/>
                <a:gdLst/>
                <a:ahLst/>
                <a:cxnLst>
                  <a:cxn ang="0">
                    <a:pos x="2" y="0"/>
                  </a:cxn>
                  <a:cxn ang="0">
                    <a:pos x="1" y="9"/>
                  </a:cxn>
                  <a:cxn ang="0">
                    <a:pos x="0" y="5"/>
                  </a:cxn>
                  <a:cxn ang="0">
                    <a:pos x="2" y="0"/>
                  </a:cxn>
                </a:cxnLst>
                <a:pathLst>
                  <a:path w="4" h="8">
                    <a:moveTo>
                      <a:pt x="2" y="0"/>
                    </a:moveTo>
                    <a:cubicBezTo>
                      <a:pt x="4" y="3"/>
                      <a:pt x="4" y="6"/>
                      <a:pt x="1" y="8"/>
                    </a:cubicBezTo>
                    <a:cubicBezTo>
                      <a:pt x="1" y="7"/>
                      <a:pt x="1" y="6"/>
                      <a:pt x="0" y="5"/>
                    </a:cubicBezTo>
                    <a:cubicBezTo>
                      <a:pt x="1" y="4"/>
                      <a:pt x="2" y="2"/>
                      <a:pt x="2" y="0"/>
                    </a:cubicBezTo>
                    <a:close/>
                  </a:path>
                </a:pathLst>
              </a:custGeom>
              <a:solidFill>
                <a:srgbClr val="62656A"/>
              </a:solidFill>
              <a:ln w="9525">
                <a:noFill/>
              </a:ln>
            </p:spPr>
            <p:txBody>
              <a:bodyPr/>
              <a:p>
                <a:endParaRPr lang="zh-CN" altLang="en-US"/>
              </a:p>
            </p:txBody>
          </p:sp>
          <p:sp>
            <p:nvSpPr>
              <p:cNvPr id="3208" name="Freeform 154"/>
              <p:cNvSpPr/>
              <p:nvPr userDrawn="1"/>
            </p:nvSpPr>
            <p:spPr>
              <a:xfrm>
                <a:off x="1887" y="2388"/>
                <a:ext cx="78" cy="27"/>
              </a:xfrm>
              <a:custGeom>
                <a:avLst/>
                <a:gdLst/>
                <a:ahLst/>
                <a:cxnLst>
                  <a:cxn ang="0">
                    <a:pos x="23" y="27"/>
                  </a:cxn>
                  <a:cxn ang="0">
                    <a:pos x="18" y="25"/>
                  </a:cxn>
                  <a:cxn ang="0">
                    <a:pos x="6" y="24"/>
                  </a:cxn>
                  <a:cxn ang="0">
                    <a:pos x="0" y="24"/>
                  </a:cxn>
                  <a:cxn ang="0">
                    <a:pos x="0" y="23"/>
                  </a:cxn>
                  <a:cxn ang="0">
                    <a:pos x="18" y="12"/>
                  </a:cxn>
                  <a:cxn ang="0">
                    <a:pos x="23" y="9"/>
                  </a:cxn>
                  <a:cxn ang="0">
                    <a:pos x="33" y="1"/>
                  </a:cxn>
                  <a:cxn ang="0">
                    <a:pos x="37" y="0"/>
                  </a:cxn>
                  <a:cxn ang="0">
                    <a:pos x="46" y="4"/>
                  </a:cxn>
                  <a:cxn ang="0">
                    <a:pos x="73" y="15"/>
                  </a:cxn>
                  <a:cxn ang="0">
                    <a:pos x="76" y="15"/>
                  </a:cxn>
                  <a:cxn ang="0">
                    <a:pos x="76" y="18"/>
                  </a:cxn>
                  <a:cxn ang="0">
                    <a:pos x="61" y="23"/>
                  </a:cxn>
                  <a:cxn ang="0">
                    <a:pos x="45" y="25"/>
                  </a:cxn>
                  <a:cxn ang="0">
                    <a:pos x="23" y="27"/>
                  </a:cxn>
                </a:cxnLst>
                <a:pathLst>
                  <a:path w="67" h="23">
                    <a:moveTo>
                      <a:pt x="20" y="23"/>
                    </a:moveTo>
                    <a:cubicBezTo>
                      <a:pt x="19" y="21"/>
                      <a:pt x="18" y="22"/>
                      <a:pt x="16" y="22"/>
                    </a:cubicBezTo>
                    <a:cubicBezTo>
                      <a:pt x="13" y="20"/>
                      <a:pt x="10" y="20"/>
                      <a:pt x="6" y="21"/>
                    </a:cubicBezTo>
                    <a:cubicBezTo>
                      <a:pt x="4" y="20"/>
                      <a:pt x="2" y="21"/>
                      <a:pt x="0" y="21"/>
                    </a:cubicBezTo>
                    <a:cubicBezTo>
                      <a:pt x="0" y="21"/>
                      <a:pt x="0" y="20"/>
                      <a:pt x="0" y="20"/>
                    </a:cubicBezTo>
                    <a:cubicBezTo>
                      <a:pt x="5" y="17"/>
                      <a:pt x="7" y="7"/>
                      <a:pt x="16" y="11"/>
                    </a:cubicBezTo>
                    <a:cubicBezTo>
                      <a:pt x="18" y="12"/>
                      <a:pt x="18" y="9"/>
                      <a:pt x="20" y="8"/>
                    </a:cubicBezTo>
                    <a:cubicBezTo>
                      <a:pt x="24" y="6"/>
                      <a:pt x="26" y="4"/>
                      <a:pt x="29" y="1"/>
                    </a:cubicBezTo>
                    <a:cubicBezTo>
                      <a:pt x="30" y="0"/>
                      <a:pt x="31" y="0"/>
                      <a:pt x="32" y="0"/>
                    </a:cubicBezTo>
                    <a:cubicBezTo>
                      <a:pt x="36" y="0"/>
                      <a:pt x="38" y="0"/>
                      <a:pt x="40" y="4"/>
                    </a:cubicBezTo>
                    <a:cubicBezTo>
                      <a:pt x="48" y="17"/>
                      <a:pt x="48" y="16"/>
                      <a:pt x="63" y="13"/>
                    </a:cubicBezTo>
                    <a:cubicBezTo>
                      <a:pt x="64" y="13"/>
                      <a:pt x="65" y="13"/>
                      <a:pt x="66" y="13"/>
                    </a:cubicBezTo>
                    <a:cubicBezTo>
                      <a:pt x="67" y="14"/>
                      <a:pt x="67" y="15"/>
                      <a:pt x="66" y="16"/>
                    </a:cubicBezTo>
                    <a:cubicBezTo>
                      <a:pt x="62" y="17"/>
                      <a:pt x="57" y="19"/>
                      <a:pt x="53" y="20"/>
                    </a:cubicBezTo>
                    <a:cubicBezTo>
                      <a:pt x="48" y="22"/>
                      <a:pt x="44" y="22"/>
                      <a:pt x="39" y="22"/>
                    </a:cubicBezTo>
                    <a:cubicBezTo>
                      <a:pt x="33" y="21"/>
                      <a:pt x="27" y="22"/>
                      <a:pt x="20" y="23"/>
                    </a:cubicBezTo>
                    <a:close/>
                  </a:path>
                </a:pathLst>
              </a:custGeom>
              <a:solidFill>
                <a:srgbClr val="D8D6D7"/>
              </a:solidFill>
              <a:ln w="9525">
                <a:noFill/>
              </a:ln>
            </p:spPr>
            <p:txBody>
              <a:bodyPr/>
              <a:p>
                <a:endParaRPr lang="zh-CN" altLang="en-US"/>
              </a:p>
            </p:txBody>
          </p:sp>
          <p:sp>
            <p:nvSpPr>
              <p:cNvPr id="3209" name="Freeform 155"/>
              <p:cNvSpPr/>
              <p:nvPr userDrawn="1"/>
            </p:nvSpPr>
            <p:spPr>
              <a:xfrm>
                <a:off x="1965" y="2409"/>
                <a:ext cx="35" cy="57"/>
              </a:xfrm>
              <a:custGeom>
                <a:avLst/>
                <a:gdLst/>
                <a:ahLst/>
                <a:cxnLst>
                  <a:cxn ang="0">
                    <a:pos x="23" y="54"/>
                  </a:cxn>
                  <a:cxn ang="0">
                    <a:pos x="15" y="55"/>
                  </a:cxn>
                  <a:cxn ang="0">
                    <a:pos x="13" y="55"/>
                  </a:cxn>
                  <a:cxn ang="0">
                    <a:pos x="12" y="54"/>
                  </a:cxn>
                  <a:cxn ang="0">
                    <a:pos x="11" y="53"/>
                  </a:cxn>
                  <a:cxn ang="0">
                    <a:pos x="9" y="51"/>
                  </a:cxn>
                  <a:cxn ang="0">
                    <a:pos x="7" y="48"/>
                  </a:cxn>
                  <a:cxn ang="0">
                    <a:pos x="5" y="47"/>
                  </a:cxn>
                  <a:cxn ang="0">
                    <a:pos x="5" y="47"/>
                  </a:cxn>
                  <a:cxn ang="0">
                    <a:pos x="2" y="44"/>
                  </a:cxn>
                  <a:cxn ang="0">
                    <a:pos x="2" y="44"/>
                  </a:cxn>
                  <a:cxn ang="0">
                    <a:pos x="0" y="37"/>
                  </a:cxn>
                  <a:cxn ang="0">
                    <a:pos x="0" y="34"/>
                  </a:cxn>
                  <a:cxn ang="0">
                    <a:pos x="1" y="30"/>
                  </a:cxn>
                  <a:cxn ang="0">
                    <a:pos x="1" y="30"/>
                  </a:cxn>
                  <a:cxn ang="0">
                    <a:pos x="1" y="25"/>
                  </a:cxn>
                  <a:cxn ang="0">
                    <a:pos x="3" y="16"/>
                  </a:cxn>
                  <a:cxn ang="0">
                    <a:pos x="6" y="5"/>
                  </a:cxn>
                  <a:cxn ang="0">
                    <a:pos x="6" y="6"/>
                  </a:cxn>
                  <a:cxn ang="0">
                    <a:pos x="11" y="0"/>
                  </a:cxn>
                  <a:cxn ang="0">
                    <a:pos x="19" y="4"/>
                  </a:cxn>
                  <a:cxn ang="0">
                    <a:pos x="12" y="11"/>
                  </a:cxn>
                  <a:cxn ang="0">
                    <a:pos x="11" y="22"/>
                  </a:cxn>
                  <a:cxn ang="0">
                    <a:pos x="9" y="26"/>
                  </a:cxn>
                  <a:cxn ang="0">
                    <a:pos x="7" y="30"/>
                  </a:cxn>
                  <a:cxn ang="0">
                    <a:pos x="10" y="32"/>
                  </a:cxn>
                  <a:cxn ang="0">
                    <a:pos x="10" y="33"/>
                  </a:cxn>
                  <a:cxn ang="0">
                    <a:pos x="13" y="44"/>
                  </a:cxn>
                  <a:cxn ang="0">
                    <a:pos x="13" y="45"/>
                  </a:cxn>
                  <a:cxn ang="0">
                    <a:pos x="13" y="45"/>
                  </a:cxn>
                  <a:cxn ang="0">
                    <a:pos x="13" y="44"/>
                  </a:cxn>
                  <a:cxn ang="0">
                    <a:pos x="13" y="44"/>
                  </a:cxn>
                  <a:cxn ang="0">
                    <a:pos x="20" y="44"/>
                  </a:cxn>
                  <a:cxn ang="0">
                    <a:pos x="24" y="43"/>
                  </a:cxn>
                  <a:cxn ang="0">
                    <a:pos x="29" y="44"/>
                  </a:cxn>
                  <a:cxn ang="0">
                    <a:pos x="35" y="50"/>
                  </a:cxn>
                  <a:cxn ang="0">
                    <a:pos x="35" y="51"/>
                  </a:cxn>
                  <a:cxn ang="0">
                    <a:pos x="33" y="51"/>
                  </a:cxn>
                  <a:cxn ang="0">
                    <a:pos x="31" y="53"/>
                  </a:cxn>
                  <a:cxn ang="0">
                    <a:pos x="29" y="54"/>
                  </a:cxn>
                  <a:cxn ang="0">
                    <a:pos x="27" y="53"/>
                  </a:cxn>
                  <a:cxn ang="0">
                    <a:pos x="25" y="53"/>
                  </a:cxn>
                  <a:cxn ang="0">
                    <a:pos x="23" y="54"/>
                  </a:cxn>
                </a:cxnLst>
                <a:pathLst>
                  <a:path w="31" h="49">
                    <a:moveTo>
                      <a:pt x="21" y="47"/>
                    </a:moveTo>
                    <a:cubicBezTo>
                      <a:pt x="18" y="45"/>
                      <a:pt x="15" y="43"/>
                      <a:pt x="14" y="48"/>
                    </a:cubicBezTo>
                    <a:cubicBezTo>
                      <a:pt x="14" y="49"/>
                      <a:pt x="12" y="49"/>
                      <a:pt x="12" y="48"/>
                    </a:cubicBezTo>
                    <a:cubicBezTo>
                      <a:pt x="11" y="48"/>
                      <a:pt x="11" y="47"/>
                      <a:pt x="11" y="47"/>
                    </a:cubicBezTo>
                    <a:cubicBezTo>
                      <a:pt x="11" y="47"/>
                      <a:pt x="10" y="46"/>
                      <a:pt x="10" y="46"/>
                    </a:cubicBezTo>
                    <a:cubicBezTo>
                      <a:pt x="9" y="45"/>
                      <a:pt x="8" y="45"/>
                      <a:pt x="8" y="44"/>
                    </a:cubicBezTo>
                    <a:cubicBezTo>
                      <a:pt x="7" y="43"/>
                      <a:pt x="7" y="43"/>
                      <a:pt x="7" y="42"/>
                    </a:cubicBezTo>
                    <a:cubicBezTo>
                      <a:pt x="7" y="41"/>
                      <a:pt x="6" y="41"/>
                      <a:pt x="5" y="41"/>
                    </a:cubicBezTo>
                    <a:cubicBezTo>
                      <a:pt x="5" y="41"/>
                      <a:pt x="5" y="41"/>
                      <a:pt x="5" y="41"/>
                    </a:cubicBezTo>
                    <a:cubicBezTo>
                      <a:pt x="4" y="40"/>
                      <a:pt x="4" y="38"/>
                      <a:pt x="2" y="38"/>
                    </a:cubicBezTo>
                    <a:cubicBezTo>
                      <a:pt x="2" y="38"/>
                      <a:pt x="2" y="38"/>
                      <a:pt x="2" y="38"/>
                    </a:cubicBezTo>
                    <a:cubicBezTo>
                      <a:pt x="1" y="36"/>
                      <a:pt x="0" y="34"/>
                      <a:pt x="0" y="32"/>
                    </a:cubicBezTo>
                    <a:cubicBezTo>
                      <a:pt x="0" y="31"/>
                      <a:pt x="0" y="31"/>
                      <a:pt x="0" y="30"/>
                    </a:cubicBezTo>
                    <a:cubicBezTo>
                      <a:pt x="1" y="29"/>
                      <a:pt x="0" y="28"/>
                      <a:pt x="1" y="26"/>
                    </a:cubicBezTo>
                    <a:cubicBezTo>
                      <a:pt x="1" y="26"/>
                      <a:pt x="1" y="26"/>
                      <a:pt x="1" y="26"/>
                    </a:cubicBezTo>
                    <a:cubicBezTo>
                      <a:pt x="2" y="25"/>
                      <a:pt x="1" y="23"/>
                      <a:pt x="1" y="22"/>
                    </a:cubicBezTo>
                    <a:cubicBezTo>
                      <a:pt x="1" y="19"/>
                      <a:pt x="3" y="17"/>
                      <a:pt x="3" y="14"/>
                    </a:cubicBezTo>
                    <a:cubicBezTo>
                      <a:pt x="4" y="11"/>
                      <a:pt x="5" y="8"/>
                      <a:pt x="6" y="5"/>
                    </a:cubicBezTo>
                    <a:cubicBezTo>
                      <a:pt x="6" y="6"/>
                      <a:pt x="6" y="6"/>
                      <a:pt x="6" y="6"/>
                    </a:cubicBezTo>
                    <a:cubicBezTo>
                      <a:pt x="6" y="3"/>
                      <a:pt x="7" y="1"/>
                      <a:pt x="10" y="0"/>
                    </a:cubicBezTo>
                    <a:cubicBezTo>
                      <a:pt x="13" y="0"/>
                      <a:pt x="15" y="2"/>
                      <a:pt x="17" y="4"/>
                    </a:cubicBezTo>
                    <a:cubicBezTo>
                      <a:pt x="16" y="7"/>
                      <a:pt x="11" y="6"/>
                      <a:pt x="11" y="10"/>
                    </a:cubicBezTo>
                    <a:cubicBezTo>
                      <a:pt x="12" y="13"/>
                      <a:pt x="11" y="16"/>
                      <a:pt x="10" y="19"/>
                    </a:cubicBezTo>
                    <a:cubicBezTo>
                      <a:pt x="9" y="20"/>
                      <a:pt x="8" y="22"/>
                      <a:pt x="8" y="23"/>
                    </a:cubicBezTo>
                    <a:cubicBezTo>
                      <a:pt x="8" y="24"/>
                      <a:pt x="8" y="25"/>
                      <a:pt x="7" y="26"/>
                    </a:cubicBezTo>
                    <a:cubicBezTo>
                      <a:pt x="8" y="27"/>
                      <a:pt x="8" y="28"/>
                      <a:pt x="9" y="28"/>
                    </a:cubicBezTo>
                    <a:cubicBezTo>
                      <a:pt x="9" y="29"/>
                      <a:pt x="9" y="29"/>
                      <a:pt x="9" y="29"/>
                    </a:cubicBezTo>
                    <a:cubicBezTo>
                      <a:pt x="10" y="32"/>
                      <a:pt x="11" y="35"/>
                      <a:pt x="12" y="38"/>
                    </a:cubicBezTo>
                    <a:cubicBezTo>
                      <a:pt x="12" y="40"/>
                      <a:pt x="13" y="40"/>
                      <a:pt x="12" y="39"/>
                    </a:cubicBezTo>
                    <a:cubicBezTo>
                      <a:pt x="12" y="39"/>
                      <a:pt x="12" y="39"/>
                      <a:pt x="12" y="39"/>
                    </a:cubicBezTo>
                    <a:cubicBezTo>
                      <a:pt x="12" y="38"/>
                      <a:pt x="12" y="38"/>
                      <a:pt x="12" y="38"/>
                    </a:cubicBezTo>
                    <a:cubicBezTo>
                      <a:pt x="12" y="38"/>
                      <a:pt x="12" y="38"/>
                      <a:pt x="12" y="38"/>
                    </a:cubicBezTo>
                    <a:cubicBezTo>
                      <a:pt x="14" y="38"/>
                      <a:pt x="16" y="37"/>
                      <a:pt x="18" y="38"/>
                    </a:cubicBezTo>
                    <a:cubicBezTo>
                      <a:pt x="20" y="40"/>
                      <a:pt x="21" y="42"/>
                      <a:pt x="22" y="37"/>
                    </a:cubicBezTo>
                    <a:cubicBezTo>
                      <a:pt x="23" y="35"/>
                      <a:pt x="26" y="38"/>
                      <a:pt x="26" y="38"/>
                    </a:cubicBezTo>
                    <a:cubicBezTo>
                      <a:pt x="27" y="41"/>
                      <a:pt x="29" y="42"/>
                      <a:pt x="31" y="43"/>
                    </a:cubicBezTo>
                    <a:cubicBezTo>
                      <a:pt x="31" y="44"/>
                      <a:pt x="31" y="44"/>
                      <a:pt x="31" y="44"/>
                    </a:cubicBezTo>
                    <a:cubicBezTo>
                      <a:pt x="30" y="44"/>
                      <a:pt x="30" y="44"/>
                      <a:pt x="30" y="44"/>
                    </a:cubicBezTo>
                    <a:cubicBezTo>
                      <a:pt x="29" y="44"/>
                      <a:pt x="29" y="45"/>
                      <a:pt x="28" y="46"/>
                    </a:cubicBezTo>
                    <a:cubicBezTo>
                      <a:pt x="28" y="46"/>
                      <a:pt x="27" y="46"/>
                      <a:pt x="26" y="47"/>
                    </a:cubicBezTo>
                    <a:cubicBezTo>
                      <a:pt x="26" y="46"/>
                      <a:pt x="25" y="46"/>
                      <a:pt x="24" y="46"/>
                    </a:cubicBezTo>
                    <a:cubicBezTo>
                      <a:pt x="23" y="46"/>
                      <a:pt x="23" y="46"/>
                      <a:pt x="23" y="46"/>
                    </a:cubicBezTo>
                    <a:cubicBezTo>
                      <a:pt x="23" y="48"/>
                      <a:pt x="22" y="48"/>
                      <a:pt x="21" y="47"/>
                    </a:cubicBezTo>
                    <a:close/>
                  </a:path>
                </a:pathLst>
              </a:custGeom>
              <a:solidFill>
                <a:srgbClr val="656669"/>
              </a:solidFill>
              <a:ln w="9525">
                <a:noFill/>
              </a:ln>
            </p:spPr>
            <p:txBody>
              <a:bodyPr/>
              <a:p>
                <a:endParaRPr lang="zh-CN" altLang="en-US"/>
              </a:p>
            </p:txBody>
          </p:sp>
          <p:sp>
            <p:nvSpPr>
              <p:cNvPr id="3210" name="Freeform 156"/>
              <p:cNvSpPr/>
              <p:nvPr userDrawn="1"/>
            </p:nvSpPr>
            <p:spPr>
              <a:xfrm>
                <a:off x="1955" y="2452"/>
                <a:ext cx="15" cy="13"/>
              </a:xfrm>
              <a:custGeom>
                <a:avLst/>
                <a:gdLst/>
                <a:ahLst/>
                <a:cxnLst>
                  <a:cxn ang="0">
                    <a:pos x="9" y="13"/>
                  </a:cxn>
                  <a:cxn ang="0">
                    <a:pos x="2" y="10"/>
                  </a:cxn>
                  <a:cxn ang="0">
                    <a:pos x="0" y="4"/>
                  </a:cxn>
                  <a:cxn ang="0">
                    <a:pos x="15" y="8"/>
                  </a:cxn>
                  <a:cxn ang="0">
                    <a:pos x="15" y="9"/>
                  </a:cxn>
                  <a:cxn ang="0">
                    <a:pos x="11" y="13"/>
                  </a:cxn>
                  <a:cxn ang="0">
                    <a:pos x="9" y="13"/>
                  </a:cxn>
                </a:cxnLst>
                <a:pathLst>
                  <a:path w="13" h="11">
                    <a:moveTo>
                      <a:pt x="8" y="11"/>
                    </a:moveTo>
                    <a:cubicBezTo>
                      <a:pt x="6" y="6"/>
                      <a:pt x="6" y="6"/>
                      <a:pt x="2" y="9"/>
                    </a:cubicBezTo>
                    <a:cubicBezTo>
                      <a:pt x="1" y="7"/>
                      <a:pt x="1" y="6"/>
                      <a:pt x="0" y="4"/>
                    </a:cubicBezTo>
                    <a:cubicBezTo>
                      <a:pt x="6" y="0"/>
                      <a:pt x="9" y="5"/>
                      <a:pt x="13" y="7"/>
                    </a:cubicBezTo>
                    <a:cubicBezTo>
                      <a:pt x="13" y="7"/>
                      <a:pt x="13" y="8"/>
                      <a:pt x="13" y="8"/>
                    </a:cubicBezTo>
                    <a:cubicBezTo>
                      <a:pt x="12" y="10"/>
                      <a:pt x="12" y="11"/>
                      <a:pt x="10" y="11"/>
                    </a:cubicBezTo>
                    <a:cubicBezTo>
                      <a:pt x="9" y="11"/>
                      <a:pt x="9" y="11"/>
                      <a:pt x="8" y="11"/>
                    </a:cubicBezTo>
                    <a:close/>
                  </a:path>
                </a:pathLst>
              </a:custGeom>
              <a:solidFill>
                <a:srgbClr val="706F71"/>
              </a:solidFill>
              <a:ln w="9525">
                <a:noFill/>
              </a:ln>
            </p:spPr>
            <p:txBody>
              <a:bodyPr/>
              <a:p>
                <a:endParaRPr lang="zh-CN" altLang="en-US"/>
              </a:p>
            </p:txBody>
          </p:sp>
          <p:sp>
            <p:nvSpPr>
              <p:cNvPr id="3211" name="Freeform 157"/>
              <p:cNvSpPr/>
              <p:nvPr userDrawn="1"/>
            </p:nvSpPr>
            <p:spPr>
              <a:xfrm>
                <a:off x="1969" y="2403"/>
                <a:ext cx="7" cy="13"/>
              </a:xfrm>
              <a:custGeom>
                <a:avLst/>
                <a:gdLst/>
                <a:ahLst/>
                <a:cxnLst>
                  <a:cxn ang="0">
                    <a:pos x="5" y="5"/>
                  </a:cxn>
                  <a:cxn ang="0">
                    <a:pos x="2" y="13"/>
                  </a:cxn>
                  <a:cxn ang="0">
                    <a:pos x="2" y="1"/>
                  </a:cxn>
                  <a:cxn ang="0">
                    <a:pos x="3" y="0"/>
                  </a:cxn>
                  <a:cxn ang="0">
                    <a:pos x="7" y="2"/>
                  </a:cxn>
                  <a:cxn ang="0">
                    <a:pos x="7" y="4"/>
                  </a:cxn>
                  <a:cxn ang="0">
                    <a:pos x="5" y="5"/>
                  </a:cxn>
                </a:cxnLst>
                <a:pathLst>
                  <a:path w="6" h="11">
                    <a:moveTo>
                      <a:pt x="5" y="5"/>
                    </a:moveTo>
                    <a:cubicBezTo>
                      <a:pt x="4" y="7"/>
                      <a:pt x="3" y="9"/>
                      <a:pt x="2" y="11"/>
                    </a:cubicBezTo>
                    <a:cubicBezTo>
                      <a:pt x="1" y="7"/>
                      <a:pt x="0" y="4"/>
                      <a:pt x="2" y="1"/>
                    </a:cubicBezTo>
                    <a:cubicBezTo>
                      <a:pt x="2" y="1"/>
                      <a:pt x="3" y="0"/>
                      <a:pt x="3" y="0"/>
                    </a:cubicBezTo>
                    <a:cubicBezTo>
                      <a:pt x="5" y="0"/>
                      <a:pt x="6" y="1"/>
                      <a:pt x="6" y="2"/>
                    </a:cubicBezTo>
                    <a:cubicBezTo>
                      <a:pt x="6" y="3"/>
                      <a:pt x="6" y="4"/>
                      <a:pt x="6" y="4"/>
                    </a:cubicBezTo>
                    <a:cubicBezTo>
                      <a:pt x="6" y="5"/>
                      <a:pt x="6" y="5"/>
                      <a:pt x="5" y="5"/>
                    </a:cubicBezTo>
                    <a:close/>
                  </a:path>
                </a:pathLst>
              </a:custGeom>
              <a:solidFill>
                <a:srgbClr val="E5E5E6"/>
              </a:solidFill>
              <a:ln w="9525">
                <a:noFill/>
              </a:ln>
            </p:spPr>
            <p:txBody>
              <a:bodyPr/>
              <a:p>
                <a:endParaRPr lang="zh-CN" altLang="en-US"/>
              </a:p>
            </p:txBody>
          </p:sp>
          <p:sp>
            <p:nvSpPr>
              <p:cNvPr id="3212" name="Freeform 158"/>
              <p:cNvSpPr/>
              <p:nvPr userDrawn="1"/>
            </p:nvSpPr>
            <p:spPr>
              <a:xfrm>
                <a:off x="1967" y="2415"/>
                <a:ext cx="4" cy="10"/>
              </a:xfrm>
              <a:custGeom>
                <a:avLst/>
                <a:gdLst/>
                <a:ahLst/>
                <a:cxnLst>
                  <a:cxn ang="0">
                    <a:pos x="4" y="0"/>
                  </a:cxn>
                  <a:cxn ang="0">
                    <a:pos x="1" y="10"/>
                  </a:cxn>
                  <a:cxn ang="0">
                    <a:pos x="4" y="0"/>
                  </a:cxn>
                </a:cxnLst>
                <a:pathLst>
                  <a:path w="4" h="9">
                    <a:moveTo>
                      <a:pt x="4" y="0"/>
                    </a:moveTo>
                    <a:cubicBezTo>
                      <a:pt x="4" y="4"/>
                      <a:pt x="4" y="7"/>
                      <a:pt x="1" y="9"/>
                    </a:cubicBezTo>
                    <a:cubicBezTo>
                      <a:pt x="0" y="6"/>
                      <a:pt x="1" y="3"/>
                      <a:pt x="4" y="0"/>
                    </a:cubicBezTo>
                    <a:close/>
                  </a:path>
                </a:pathLst>
              </a:custGeom>
              <a:solidFill>
                <a:srgbClr val="E5E5E6"/>
              </a:solidFill>
              <a:ln w="9525">
                <a:noFill/>
              </a:ln>
            </p:spPr>
            <p:txBody>
              <a:bodyPr/>
              <a:p>
                <a:endParaRPr lang="zh-CN" altLang="en-US"/>
              </a:p>
            </p:txBody>
          </p:sp>
          <p:sp>
            <p:nvSpPr>
              <p:cNvPr id="3213" name="Freeform 159"/>
              <p:cNvSpPr/>
              <p:nvPr userDrawn="1"/>
            </p:nvSpPr>
            <p:spPr>
              <a:xfrm>
                <a:off x="1970" y="2457"/>
                <a:ext cx="6" cy="8"/>
              </a:xfrm>
              <a:custGeom>
                <a:avLst/>
                <a:gdLst/>
                <a:ahLst/>
                <a:cxnLst>
                  <a:cxn ang="0">
                    <a:pos x="3" y="1"/>
                  </a:cxn>
                  <a:cxn ang="0">
                    <a:pos x="3" y="2"/>
                  </a:cxn>
                  <a:cxn ang="0">
                    <a:pos x="4" y="6"/>
                  </a:cxn>
                  <a:cxn ang="0">
                    <a:pos x="0" y="4"/>
                  </a:cxn>
                  <a:cxn ang="0">
                    <a:pos x="0" y="3"/>
                  </a:cxn>
                  <a:cxn ang="0">
                    <a:pos x="1" y="1"/>
                  </a:cxn>
                  <a:cxn ang="0">
                    <a:pos x="3" y="1"/>
                  </a:cxn>
                </a:cxnLst>
                <a:pathLst>
                  <a:path w="5" h="7">
                    <a:moveTo>
                      <a:pt x="3" y="1"/>
                    </a:moveTo>
                    <a:cubicBezTo>
                      <a:pt x="3" y="1"/>
                      <a:pt x="3" y="2"/>
                      <a:pt x="3" y="2"/>
                    </a:cubicBezTo>
                    <a:cubicBezTo>
                      <a:pt x="4" y="3"/>
                      <a:pt x="5" y="5"/>
                      <a:pt x="4" y="6"/>
                    </a:cubicBezTo>
                    <a:cubicBezTo>
                      <a:pt x="2" y="7"/>
                      <a:pt x="0" y="6"/>
                      <a:pt x="0" y="4"/>
                    </a:cubicBezTo>
                    <a:cubicBezTo>
                      <a:pt x="0" y="3"/>
                      <a:pt x="0" y="3"/>
                      <a:pt x="0" y="3"/>
                    </a:cubicBezTo>
                    <a:cubicBezTo>
                      <a:pt x="0" y="2"/>
                      <a:pt x="1" y="2"/>
                      <a:pt x="1" y="1"/>
                    </a:cubicBezTo>
                    <a:cubicBezTo>
                      <a:pt x="1" y="0"/>
                      <a:pt x="2" y="0"/>
                      <a:pt x="3" y="1"/>
                    </a:cubicBezTo>
                    <a:close/>
                  </a:path>
                </a:pathLst>
              </a:custGeom>
              <a:solidFill>
                <a:srgbClr val="706F71"/>
              </a:solidFill>
              <a:ln w="9525">
                <a:noFill/>
              </a:ln>
            </p:spPr>
            <p:txBody>
              <a:bodyPr/>
              <a:p>
                <a:endParaRPr lang="zh-CN" altLang="en-US"/>
              </a:p>
            </p:txBody>
          </p:sp>
          <p:sp>
            <p:nvSpPr>
              <p:cNvPr id="3214" name="Freeform 160"/>
              <p:cNvSpPr/>
              <p:nvPr userDrawn="1"/>
            </p:nvSpPr>
            <p:spPr>
              <a:xfrm>
                <a:off x="1963" y="2401"/>
                <a:ext cx="10" cy="6"/>
              </a:xfrm>
              <a:custGeom>
                <a:avLst/>
                <a:gdLst/>
                <a:ahLst/>
                <a:cxnLst>
                  <a:cxn ang="0">
                    <a:pos x="0" y="6"/>
                  </a:cxn>
                  <a:cxn ang="0">
                    <a:pos x="0" y="3"/>
                  </a:cxn>
                  <a:cxn ang="0">
                    <a:pos x="5" y="0"/>
                  </a:cxn>
                  <a:cxn ang="0">
                    <a:pos x="8" y="0"/>
                  </a:cxn>
                  <a:cxn ang="0">
                    <a:pos x="8" y="2"/>
                  </a:cxn>
                  <a:cxn ang="0">
                    <a:pos x="8" y="3"/>
                  </a:cxn>
                  <a:cxn ang="0">
                    <a:pos x="0" y="6"/>
                  </a:cxn>
                </a:cxnLst>
                <a:pathLst>
                  <a:path w="8" h="5">
                    <a:moveTo>
                      <a:pt x="0" y="5"/>
                    </a:moveTo>
                    <a:cubicBezTo>
                      <a:pt x="0" y="4"/>
                      <a:pt x="0" y="4"/>
                      <a:pt x="0" y="3"/>
                    </a:cubicBezTo>
                    <a:cubicBezTo>
                      <a:pt x="1" y="1"/>
                      <a:pt x="2" y="0"/>
                      <a:pt x="4" y="0"/>
                    </a:cubicBezTo>
                    <a:cubicBezTo>
                      <a:pt x="5" y="0"/>
                      <a:pt x="6" y="0"/>
                      <a:pt x="7" y="0"/>
                    </a:cubicBezTo>
                    <a:cubicBezTo>
                      <a:pt x="7" y="1"/>
                      <a:pt x="8" y="2"/>
                      <a:pt x="7" y="2"/>
                    </a:cubicBezTo>
                    <a:cubicBezTo>
                      <a:pt x="7" y="3"/>
                      <a:pt x="7" y="3"/>
                      <a:pt x="7" y="3"/>
                    </a:cubicBezTo>
                    <a:cubicBezTo>
                      <a:pt x="5" y="3"/>
                      <a:pt x="3" y="4"/>
                      <a:pt x="0" y="5"/>
                    </a:cubicBezTo>
                    <a:close/>
                  </a:path>
                </a:pathLst>
              </a:custGeom>
              <a:solidFill>
                <a:srgbClr val="E5E5E6"/>
              </a:solidFill>
              <a:ln w="9525">
                <a:noFill/>
              </a:ln>
            </p:spPr>
            <p:txBody>
              <a:bodyPr/>
              <a:p>
                <a:endParaRPr lang="zh-CN" altLang="en-US"/>
              </a:p>
            </p:txBody>
          </p:sp>
          <p:sp>
            <p:nvSpPr>
              <p:cNvPr id="3215" name="Freeform 161"/>
              <p:cNvSpPr/>
              <p:nvPr userDrawn="1"/>
            </p:nvSpPr>
            <p:spPr>
              <a:xfrm>
                <a:off x="1963" y="2446"/>
                <a:ext cx="4" cy="7"/>
              </a:xfrm>
              <a:custGeom>
                <a:avLst/>
                <a:gdLst/>
                <a:ahLst/>
                <a:cxnLst>
                  <a:cxn ang="0">
                    <a:pos x="1" y="0"/>
                  </a:cxn>
                  <a:cxn ang="0">
                    <a:pos x="4" y="7"/>
                  </a:cxn>
                  <a:cxn ang="0">
                    <a:pos x="1" y="0"/>
                  </a:cxn>
                </a:cxnLst>
                <a:pathLst>
                  <a:path w="3" h="6">
                    <a:moveTo>
                      <a:pt x="1" y="0"/>
                    </a:moveTo>
                    <a:cubicBezTo>
                      <a:pt x="2" y="2"/>
                      <a:pt x="3" y="4"/>
                      <a:pt x="3" y="6"/>
                    </a:cubicBezTo>
                    <a:cubicBezTo>
                      <a:pt x="0" y="4"/>
                      <a:pt x="0" y="2"/>
                      <a:pt x="1" y="0"/>
                    </a:cubicBezTo>
                    <a:close/>
                  </a:path>
                </a:pathLst>
              </a:custGeom>
              <a:solidFill>
                <a:srgbClr val="6A6B6D"/>
              </a:solidFill>
              <a:ln w="9525">
                <a:noFill/>
              </a:ln>
            </p:spPr>
            <p:txBody>
              <a:bodyPr/>
              <a:p>
                <a:endParaRPr lang="zh-CN" altLang="en-US"/>
              </a:p>
            </p:txBody>
          </p:sp>
          <p:sp>
            <p:nvSpPr>
              <p:cNvPr id="3216" name="Freeform 162"/>
              <p:cNvSpPr/>
              <p:nvPr userDrawn="1"/>
            </p:nvSpPr>
            <p:spPr>
              <a:xfrm>
                <a:off x="1967" y="2453"/>
                <a:ext cx="3" cy="4"/>
              </a:xfrm>
              <a:custGeom>
                <a:avLst/>
                <a:gdLst/>
                <a:ahLst/>
                <a:cxnLst>
                  <a:cxn ang="0">
                    <a:pos x="0" y="0"/>
                  </a:cxn>
                  <a:cxn ang="0">
                    <a:pos x="3" y="4"/>
                  </a:cxn>
                  <a:cxn ang="0">
                    <a:pos x="0" y="0"/>
                  </a:cxn>
                </a:cxnLst>
                <a:pathLst>
                  <a:path w="3" h="3">
                    <a:moveTo>
                      <a:pt x="0" y="0"/>
                    </a:moveTo>
                    <a:cubicBezTo>
                      <a:pt x="2" y="0"/>
                      <a:pt x="3" y="1"/>
                      <a:pt x="3" y="3"/>
                    </a:cubicBezTo>
                    <a:cubicBezTo>
                      <a:pt x="2" y="2"/>
                      <a:pt x="1" y="1"/>
                      <a:pt x="0" y="0"/>
                    </a:cubicBezTo>
                    <a:close/>
                  </a:path>
                </a:pathLst>
              </a:custGeom>
              <a:solidFill>
                <a:srgbClr val="6A6B6D"/>
              </a:solidFill>
              <a:ln w="9525">
                <a:noFill/>
              </a:ln>
            </p:spPr>
            <p:txBody>
              <a:bodyPr/>
              <a:p>
                <a:endParaRPr lang="zh-CN" altLang="en-US"/>
              </a:p>
            </p:txBody>
          </p:sp>
          <p:sp>
            <p:nvSpPr>
              <p:cNvPr id="3217" name="Freeform 163"/>
              <p:cNvSpPr/>
              <p:nvPr userDrawn="1"/>
            </p:nvSpPr>
            <p:spPr>
              <a:xfrm>
                <a:off x="1965" y="2439"/>
                <a:ext cx="1" cy="5"/>
              </a:xfrm>
              <a:custGeom>
                <a:avLst/>
                <a:gdLst/>
                <a:ahLst/>
                <a:cxnLst>
                  <a:cxn ang="0">
                    <a:pos x="1" y="0"/>
                  </a:cxn>
                  <a:cxn ang="0">
                    <a:pos x="0" y="5"/>
                  </a:cxn>
                  <a:cxn ang="0">
                    <a:pos x="1" y="0"/>
                  </a:cxn>
                </a:cxnLst>
                <a:pathLst>
                  <a:path w="1" h="4">
                    <a:moveTo>
                      <a:pt x="1" y="0"/>
                    </a:moveTo>
                    <a:cubicBezTo>
                      <a:pt x="1" y="2"/>
                      <a:pt x="1" y="3"/>
                      <a:pt x="0" y="4"/>
                    </a:cubicBezTo>
                    <a:cubicBezTo>
                      <a:pt x="0" y="3"/>
                      <a:pt x="0" y="2"/>
                      <a:pt x="1" y="0"/>
                    </a:cubicBezTo>
                    <a:close/>
                  </a:path>
                </a:pathLst>
              </a:custGeom>
              <a:solidFill>
                <a:srgbClr val="6A6B6D"/>
              </a:solidFill>
              <a:ln w="9525">
                <a:noFill/>
              </a:ln>
            </p:spPr>
            <p:txBody>
              <a:bodyPr/>
              <a:p>
                <a:endParaRPr lang="zh-CN" altLang="en-US"/>
              </a:p>
            </p:txBody>
          </p:sp>
          <p:sp>
            <p:nvSpPr>
              <p:cNvPr id="3218" name="Freeform 164"/>
              <p:cNvSpPr/>
              <p:nvPr userDrawn="1"/>
            </p:nvSpPr>
            <p:spPr>
              <a:xfrm>
                <a:off x="1965" y="2435"/>
                <a:ext cx="2" cy="4"/>
              </a:xfrm>
              <a:custGeom>
                <a:avLst/>
                <a:gdLst/>
                <a:ahLst/>
                <a:cxnLst>
                  <a:cxn ang="0">
                    <a:pos x="1" y="0"/>
                  </a:cxn>
                  <a:cxn ang="0">
                    <a:pos x="1" y="4"/>
                  </a:cxn>
                  <a:cxn ang="0">
                    <a:pos x="1" y="0"/>
                  </a:cxn>
                </a:cxnLst>
                <a:pathLst>
                  <a:path w="2" h="4">
                    <a:moveTo>
                      <a:pt x="1" y="0"/>
                    </a:moveTo>
                    <a:cubicBezTo>
                      <a:pt x="2" y="2"/>
                      <a:pt x="2" y="3"/>
                      <a:pt x="1" y="4"/>
                    </a:cubicBezTo>
                    <a:cubicBezTo>
                      <a:pt x="0" y="3"/>
                      <a:pt x="0" y="1"/>
                      <a:pt x="1" y="0"/>
                    </a:cubicBezTo>
                    <a:close/>
                  </a:path>
                </a:pathLst>
              </a:custGeom>
              <a:solidFill>
                <a:srgbClr val="6A6B6D"/>
              </a:solidFill>
              <a:ln w="9525">
                <a:noFill/>
              </a:ln>
            </p:spPr>
            <p:txBody>
              <a:bodyPr/>
              <a:p>
                <a:endParaRPr lang="zh-CN" altLang="en-US"/>
              </a:p>
            </p:txBody>
          </p:sp>
          <p:sp>
            <p:nvSpPr>
              <p:cNvPr id="3219" name="Freeform 165"/>
              <p:cNvSpPr/>
              <p:nvPr userDrawn="1"/>
            </p:nvSpPr>
            <p:spPr>
              <a:xfrm>
                <a:off x="1970" y="2457"/>
                <a:ext cx="4" cy="1"/>
              </a:xfrm>
              <a:custGeom>
                <a:avLst/>
                <a:gdLst/>
                <a:ahLst/>
                <a:cxnLst>
                  <a:cxn ang="0">
                    <a:pos x="4" y="1"/>
                  </a:cxn>
                  <a:cxn ang="0">
                    <a:pos x="2" y="1"/>
                  </a:cxn>
                  <a:cxn ang="0">
                    <a:pos x="1" y="1"/>
                  </a:cxn>
                  <a:cxn ang="0">
                    <a:pos x="0" y="0"/>
                  </a:cxn>
                  <a:cxn ang="0">
                    <a:pos x="4" y="1"/>
                  </a:cxn>
                </a:cxnLst>
                <a:pathLst>
                  <a:path w="3" h="1">
                    <a:moveTo>
                      <a:pt x="3" y="1"/>
                    </a:moveTo>
                    <a:cubicBezTo>
                      <a:pt x="2" y="1"/>
                      <a:pt x="2" y="1"/>
                      <a:pt x="2" y="1"/>
                    </a:cubicBezTo>
                    <a:cubicBezTo>
                      <a:pt x="1" y="1"/>
                      <a:pt x="1" y="1"/>
                      <a:pt x="1" y="1"/>
                    </a:cubicBezTo>
                    <a:cubicBezTo>
                      <a:pt x="0" y="1"/>
                      <a:pt x="0" y="0"/>
                      <a:pt x="0" y="0"/>
                    </a:cubicBezTo>
                    <a:cubicBezTo>
                      <a:pt x="1" y="0"/>
                      <a:pt x="2" y="0"/>
                      <a:pt x="3" y="1"/>
                    </a:cubicBezTo>
                    <a:close/>
                  </a:path>
                </a:pathLst>
              </a:custGeom>
              <a:solidFill>
                <a:srgbClr val="6A6B6D"/>
              </a:solidFill>
              <a:ln w="9525">
                <a:noFill/>
              </a:ln>
            </p:spPr>
            <p:txBody>
              <a:bodyPr/>
              <a:p>
                <a:endParaRPr lang="zh-CN" altLang="en-US"/>
              </a:p>
            </p:txBody>
          </p:sp>
          <p:sp>
            <p:nvSpPr>
              <p:cNvPr id="3220" name="Freeform 166"/>
              <p:cNvSpPr/>
              <p:nvPr userDrawn="1"/>
            </p:nvSpPr>
            <p:spPr>
              <a:xfrm>
                <a:off x="1832" y="2393"/>
                <a:ext cx="56" cy="17"/>
              </a:xfrm>
              <a:custGeom>
                <a:avLst/>
                <a:gdLst/>
                <a:ahLst/>
                <a:cxnLst>
                  <a:cxn ang="0">
                    <a:pos x="36" y="14"/>
                  </a:cxn>
                  <a:cxn ang="0">
                    <a:pos x="8" y="14"/>
                  </a:cxn>
                  <a:cxn ang="0">
                    <a:pos x="0" y="11"/>
                  </a:cxn>
                  <a:cxn ang="0">
                    <a:pos x="0" y="9"/>
                  </a:cxn>
                  <a:cxn ang="0">
                    <a:pos x="13" y="3"/>
                  </a:cxn>
                  <a:cxn ang="0">
                    <a:pos x="16" y="5"/>
                  </a:cxn>
                  <a:cxn ang="0">
                    <a:pos x="32" y="1"/>
                  </a:cxn>
                  <a:cxn ang="0">
                    <a:pos x="52" y="2"/>
                  </a:cxn>
                  <a:cxn ang="0">
                    <a:pos x="56" y="6"/>
                  </a:cxn>
                  <a:cxn ang="0">
                    <a:pos x="36" y="14"/>
                  </a:cxn>
                </a:cxnLst>
                <a:pathLst>
                  <a:path w="49" h="15">
                    <a:moveTo>
                      <a:pt x="32" y="13"/>
                    </a:moveTo>
                    <a:cubicBezTo>
                      <a:pt x="23" y="14"/>
                      <a:pt x="15" y="12"/>
                      <a:pt x="7" y="13"/>
                    </a:cubicBezTo>
                    <a:cubicBezTo>
                      <a:pt x="5" y="11"/>
                      <a:pt x="2" y="11"/>
                      <a:pt x="0" y="10"/>
                    </a:cubicBezTo>
                    <a:cubicBezTo>
                      <a:pt x="0" y="9"/>
                      <a:pt x="0" y="9"/>
                      <a:pt x="0" y="8"/>
                    </a:cubicBezTo>
                    <a:cubicBezTo>
                      <a:pt x="3" y="4"/>
                      <a:pt x="7" y="2"/>
                      <a:pt x="12" y="3"/>
                    </a:cubicBezTo>
                    <a:cubicBezTo>
                      <a:pt x="13" y="3"/>
                      <a:pt x="14" y="4"/>
                      <a:pt x="14" y="5"/>
                    </a:cubicBezTo>
                    <a:cubicBezTo>
                      <a:pt x="20" y="7"/>
                      <a:pt x="23" y="1"/>
                      <a:pt x="28" y="1"/>
                    </a:cubicBezTo>
                    <a:cubicBezTo>
                      <a:pt x="34" y="0"/>
                      <a:pt x="40" y="2"/>
                      <a:pt x="46" y="2"/>
                    </a:cubicBezTo>
                    <a:cubicBezTo>
                      <a:pt x="48" y="2"/>
                      <a:pt x="49" y="3"/>
                      <a:pt x="49" y="6"/>
                    </a:cubicBezTo>
                    <a:cubicBezTo>
                      <a:pt x="47" y="15"/>
                      <a:pt x="47" y="15"/>
                      <a:pt x="32" y="13"/>
                    </a:cubicBezTo>
                    <a:close/>
                  </a:path>
                </a:pathLst>
              </a:custGeom>
              <a:solidFill>
                <a:srgbClr val="C4C1C1"/>
              </a:solidFill>
              <a:ln w="9525">
                <a:noFill/>
              </a:ln>
            </p:spPr>
            <p:txBody>
              <a:bodyPr/>
              <a:p>
                <a:endParaRPr lang="zh-CN" altLang="en-US"/>
              </a:p>
            </p:txBody>
          </p:sp>
          <p:sp>
            <p:nvSpPr>
              <p:cNvPr id="3221" name="Freeform 167"/>
              <p:cNvSpPr/>
              <p:nvPr userDrawn="1"/>
            </p:nvSpPr>
            <p:spPr>
              <a:xfrm>
                <a:off x="1822" y="2397"/>
                <a:ext cx="10" cy="8"/>
              </a:xfrm>
              <a:custGeom>
                <a:avLst/>
                <a:gdLst/>
                <a:ahLst/>
                <a:cxnLst>
                  <a:cxn ang="0">
                    <a:pos x="0" y="5"/>
                  </a:cxn>
                  <a:cxn ang="0">
                    <a:pos x="6" y="0"/>
                  </a:cxn>
                  <a:cxn ang="0">
                    <a:pos x="6" y="0"/>
                  </a:cxn>
                  <a:cxn ang="0">
                    <a:pos x="10" y="6"/>
                  </a:cxn>
                  <a:cxn ang="0">
                    <a:pos x="10" y="8"/>
                  </a:cxn>
                  <a:cxn ang="0">
                    <a:pos x="0" y="5"/>
                  </a:cxn>
                </a:cxnLst>
                <a:pathLst>
                  <a:path w="9" h="7">
                    <a:moveTo>
                      <a:pt x="0" y="5"/>
                    </a:moveTo>
                    <a:cubicBezTo>
                      <a:pt x="4" y="5"/>
                      <a:pt x="4" y="1"/>
                      <a:pt x="6" y="0"/>
                    </a:cubicBezTo>
                    <a:cubicBezTo>
                      <a:pt x="6" y="0"/>
                      <a:pt x="6" y="0"/>
                      <a:pt x="6" y="0"/>
                    </a:cubicBezTo>
                    <a:cubicBezTo>
                      <a:pt x="9" y="1"/>
                      <a:pt x="9" y="4"/>
                      <a:pt x="9" y="6"/>
                    </a:cubicBezTo>
                    <a:cubicBezTo>
                      <a:pt x="9" y="7"/>
                      <a:pt x="9" y="7"/>
                      <a:pt x="9" y="7"/>
                    </a:cubicBezTo>
                    <a:cubicBezTo>
                      <a:pt x="6" y="7"/>
                      <a:pt x="3" y="7"/>
                      <a:pt x="0" y="5"/>
                    </a:cubicBezTo>
                    <a:close/>
                  </a:path>
                </a:pathLst>
              </a:custGeom>
              <a:solidFill>
                <a:srgbClr val="C0BCBC"/>
              </a:solidFill>
              <a:ln w="9525">
                <a:noFill/>
              </a:ln>
            </p:spPr>
            <p:txBody>
              <a:bodyPr/>
              <a:p>
                <a:endParaRPr lang="zh-CN" altLang="en-US"/>
              </a:p>
            </p:txBody>
          </p:sp>
          <p:sp>
            <p:nvSpPr>
              <p:cNvPr id="3222" name="Freeform 168"/>
              <p:cNvSpPr/>
              <p:nvPr userDrawn="1"/>
            </p:nvSpPr>
            <p:spPr>
              <a:xfrm>
                <a:off x="1869" y="2386"/>
                <a:ext cx="52" cy="26"/>
              </a:xfrm>
              <a:custGeom>
                <a:avLst/>
                <a:gdLst/>
                <a:ahLst/>
                <a:cxnLst>
                  <a:cxn ang="0">
                    <a:pos x="0" y="22"/>
                  </a:cxn>
                  <a:cxn ang="0">
                    <a:pos x="5" y="21"/>
                  </a:cxn>
                  <a:cxn ang="0">
                    <a:pos x="19" y="14"/>
                  </a:cxn>
                  <a:cxn ang="0">
                    <a:pos x="20" y="14"/>
                  </a:cxn>
                  <a:cxn ang="0">
                    <a:pos x="21" y="13"/>
                  </a:cxn>
                  <a:cxn ang="0">
                    <a:pos x="23" y="10"/>
                  </a:cxn>
                  <a:cxn ang="0">
                    <a:pos x="25" y="8"/>
                  </a:cxn>
                  <a:cxn ang="0">
                    <a:pos x="27" y="8"/>
                  </a:cxn>
                  <a:cxn ang="0">
                    <a:pos x="35" y="4"/>
                  </a:cxn>
                  <a:cxn ang="0">
                    <a:pos x="42" y="1"/>
                  </a:cxn>
                  <a:cxn ang="0">
                    <a:pos x="45" y="0"/>
                  </a:cxn>
                  <a:cxn ang="0">
                    <a:pos x="52" y="4"/>
                  </a:cxn>
                  <a:cxn ang="0">
                    <a:pos x="49" y="9"/>
                  </a:cxn>
                  <a:cxn ang="0">
                    <a:pos x="40" y="24"/>
                  </a:cxn>
                  <a:cxn ang="0">
                    <a:pos x="31" y="15"/>
                  </a:cxn>
                  <a:cxn ang="0">
                    <a:pos x="31" y="18"/>
                  </a:cxn>
                  <a:cxn ang="0">
                    <a:pos x="27" y="23"/>
                  </a:cxn>
                  <a:cxn ang="0">
                    <a:pos x="18" y="26"/>
                  </a:cxn>
                  <a:cxn ang="0">
                    <a:pos x="8" y="26"/>
                  </a:cxn>
                  <a:cxn ang="0">
                    <a:pos x="3" y="26"/>
                  </a:cxn>
                  <a:cxn ang="0">
                    <a:pos x="0" y="22"/>
                  </a:cxn>
                </a:cxnLst>
                <a:pathLst>
                  <a:path w="45" h="22">
                    <a:moveTo>
                      <a:pt x="0" y="19"/>
                    </a:moveTo>
                    <a:cubicBezTo>
                      <a:pt x="1" y="19"/>
                      <a:pt x="3" y="18"/>
                      <a:pt x="5" y="18"/>
                    </a:cubicBezTo>
                    <a:cubicBezTo>
                      <a:pt x="11" y="19"/>
                      <a:pt x="14" y="17"/>
                      <a:pt x="17" y="12"/>
                    </a:cubicBezTo>
                    <a:cubicBezTo>
                      <a:pt x="17" y="12"/>
                      <a:pt x="17" y="12"/>
                      <a:pt x="18" y="12"/>
                    </a:cubicBezTo>
                    <a:cubicBezTo>
                      <a:pt x="18" y="12"/>
                      <a:pt x="19" y="13"/>
                      <a:pt x="19" y="11"/>
                    </a:cubicBezTo>
                    <a:cubicBezTo>
                      <a:pt x="19" y="11"/>
                      <a:pt x="19" y="10"/>
                      <a:pt x="20" y="9"/>
                    </a:cubicBezTo>
                    <a:cubicBezTo>
                      <a:pt x="20" y="8"/>
                      <a:pt x="21" y="8"/>
                      <a:pt x="22" y="7"/>
                    </a:cubicBezTo>
                    <a:cubicBezTo>
                      <a:pt x="23" y="7"/>
                      <a:pt x="23" y="7"/>
                      <a:pt x="24" y="7"/>
                    </a:cubicBezTo>
                    <a:cubicBezTo>
                      <a:pt x="27" y="8"/>
                      <a:pt x="29" y="6"/>
                      <a:pt x="31" y="4"/>
                    </a:cubicBezTo>
                    <a:cubicBezTo>
                      <a:pt x="33" y="3"/>
                      <a:pt x="35" y="2"/>
                      <a:pt x="37" y="1"/>
                    </a:cubicBezTo>
                    <a:cubicBezTo>
                      <a:pt x="38" y="0"/>
                      <a:pt x="38" y="0"/>
                      <a:pt x="39" y="0"/>
                    </a:cubicBezTo>
                    <a:cubicBezTo>
                      <a:pt x="41" y="2"/>
                      <a:pt x="45" y="1"/>
                      <a:pt x="45" y="4"/>
                    </a:cubicBezTo>
                    <a:cubicBezTo>
                      <a:pt x="45" y="6"/>
                      <a:pt x="44" y="7"/>
                      <a:pt x="43" y="8"/>
                    </a:cubicBezTo>
                    <a:cubicBezTo>
                      <a:pt x="38" y="11"/>
                      <a:pt x="35" y="14"/>
                      <a:pt x="35" y="21"/>
                    </a:cubicBezTo>
                    <a:cubicBezTo>
                      <a:pt x="31" y="18"/>
                      <a:pt x="32" y="13"/>
                      <a:pt x="27" y="13"/>
                    </a:cubicBezTo>
                    <a:cubicBezTo>
                      <a:pt x="26" y="14"/>
                      <a:pt x="27" y="15"/>
                      <a:pt x="27" y="16"/>
                    </a:cubicBezTo>
                    <a:cubicBezTo>
                      <a:pt x="29" y="19"/>
                      <a:pt x="27" y="21"/>
                      <a:pt x="24" y="20"/>
                    </a:cubicBezTo>
                    <a:cubicBezTo>
                      <a:pt x="21" y="19"/>
                      <a:pt x="18" y="19"/>
                      <a:pt x="16" y="22"/>
                    </a:cubicBezTo>
                    <a:cubicBezTo>
                      <a:pt x="13" y="22"/>
                      <a:pt x="10" y="21"/>
                      <a:pt x="7" y="22"/>
                    </a:cubicBezTo>
                    <a:cubicBezTo>
                      <a:pt x="5" y="21"/>
                      <a:pt x="4" y="21"/>
                      <a:pt x="3" y="22"/>
                    </a:cubicBezTo>
                    <a:cubicBezTo>
                      <a:pt x="2" y="21"/>
                      <a:pt x="1" y="20"/>
                      <a:pt x="0" y="19"/>
                    </a:cubicBezTo>
                    <a:close/>
                  </a:path>
                </a:pathLst>
              </a:custGeom>
              <a:solidFill>
                <a:srgbClr val="D0CED0"/>
              </a:solidFill>
              <a:ln w="9525">
                <a:noFill/>
              </a:ln>
            </p:spPr>
            <p:txBody>
              <a:bodyPr/>
              <a:p>
                <a:endParaRPr lang="zh-CN" altLang="en-US"/>
              </a:p>
            </p:txBody>
          </p:sp>
          <p:sp>
            <p:nvSpPr>
              <p:cNvPr id="3223" name="Freeform 169"/>
              <p:cNvSpPr/>
              <p:nvPr userDrawn="1"/>
            </p:nvSpPr>
            <p:spPr>
              <a:xfrm>
                <a:off x="2043" y="2402"/>
                <a:ext cx="64" cy="38"/>
              </a:xfrm>
              <a:custGeom>
                <a:avLst/>
                <a:gdLst/>
                <a:ahLst/>
                <a:cxnLst>
                  <a:cxn ang="0">
                    <a:pos x="2" y="2"/>
                  </a:cxn>
                  <a:cxn ang="0">
                    <a:pos x="8" y="1"/>
                  </a:cxn>
                  <a:cxn ang="0">
                    <a:pos x="24" y="4"/>
                  </a:cxn>
                  <a:cxn ang="0">
                    <a:pos x="40" y="6"/>
                  </a:cxn>
                  <a:cxn ang="0">
                    <a:pos x="40" y="6"/>
                  </a:cxn>
                  <a:cxn ang="0">
                    <a:pos x="36" y="10"/>
                  </a:cxn>
                  <a:cxn ang="0">
                    <a:pos x="64" y="19"/>
                  </a:cxn>
                  <a:cxn ang="0">
                    <a:pos x="57" y="26"/>
                  </a:cxn>
                  <a:cxn ang="0">
                    <a:pos x="48" y="31"/>
                  </a:cxn>
                  <a:cxn ang="0">
                    <a:pos x="34" y="36"/>
                  </a:cxn>
                  <a:cxn ang="0">
                    <a:pos x="25" y="29"/>
                  </a:cxn>
                  <a:cxn ang="0">
                    <a:pos x="11" y="14"/>
                  </a:cxn>
                  <a:cxn ang="0">
                    <a:pos x="3" y="11"/>
                  </a:cxn>
                  <a:cxn ang="0">
                    <a:pos x="0" y="8"/>
                  </a:cxn>
                  <a:cxn ang="0">
                    <a:pos x="2" y="2"/>
                  </a:cxn>
                </a:cxnLst>
                <a:pathLst>
                  <a:path w="56" h="33">
                    <a:moveTo>
                      <a:pt x="2" y="2"/>
                    </a:moveTo>
                    <a:cubicBezTo>
                      <a:pt x="4" y="1"/>
                      <a:pt x="5" y="0"/>
                      <a:pt x="7" y="1"/>
                    </a:cubicBezTo>
                    <a:cubicBezTo>
                      <a:pt x="12" y="3"/>
                      <a:pt x="16" y="2"/>
                      <a:pt x="21" y="4"/>
                    </a:cubicBezTo>
                    <a:cubicBezTo>
                      <a:pt x="25" y="3"/>
                      <a:pt x="30" y="6"/>
                      <a:pt x="35" y="6"/>
                    </a:cubicBezTo>
                    <a:cubicBezTo>
                      <a:pt x="35" y="6"/>
                      <a:pt x="35" y="6"/>
                      <a:pt x="35" y="6"/>
                    </a:cubicBezTo>
                    <a:cubicBezTo>
                      <a:pt x="36" y="10"/>
                      <a:pt x="33" y="8"/>
                      <a:pt x="32" y="9"/>
                    </a:cubicBezTo>
                    <a:cubicBezTo>
                      <a:pt x="41" y="7"/>
                      <a:pt x="49" y="11"/>
                      <a:pt x="56" y="17"/>
                    </a:cubicBezTo>
                    <a:cubicBezTo>
                      <a:pt x="56" y="21"/>
                      <a:pt x="52" y="25"/>
                      <a:pt x="50" y="23"/>
                    </a:cubicBezTo>
                    <a:cubicBezTo>
                      <a:pt x="44" y="18"/>
                      <a:pt x="44" y="24"/>
                      <a:pt x="42" y="27"/>
                    </a:cubicBezTo>
                    <a:cubicBezTo>
                      <a:pt x="39" y="30"/>
                      <a:pt x="35" y="33"/>
                      <a:pt x="30" y="32"/>
                    </a:cubicBezTo>
                    <a:cubicBezTo>
                      <a:pt x="28" y="29"/>
                      <a:pt x="25" y="28"/>
                      <a:pt x="22" y="26"/>
                    </a:cubicBezTo>
                    <a:cubicBezTo>
                      <a:pt x="17" y="23"/>
                      <a:pt x="12" y="19"/>
                      <a:pt x="10" y="13"/>
                    </a:cubicBezTo>
                    <a:cubicBezTo>
                      <a:pt x="8" y="11"/>
                      <a:pt x="7" y="8"/>
                      <a:pt x="3" y="10"/>
                    </a:cubicBezTo>
                    <a:cubicBezTo>
                      <a:pt x="1" y="10"/>
                      <a:pt x="1" y="8"/>
                      <a:pt x="0" y="7"/>
                    </a:cubicBezTo>
                    <a:cubicBezTo>
                      <a:pt x="1" y="5"/>
                      <a:pt x="2" y="4"/>
                      <a:pt x="2" y="2"/>
                    </a:cubicBezTo>
                    <a:close/>
                  </a:path>
                </a:pathLst>
              </a:custGeom>
              <a:solidFill>
                <a:srgbClr val="C5C1C1"/>
              </a:solidFill>
              <a:ln w="9525">
                <a:noFill/>
              </a:ln>
            </p:spPr>
            <p:txBody>
              <a:bodyPr/>
              <a:p>
                <a:endParaRPr lang="zh-CN" altLang="en-US"/>
              </a:p>
            </p:txBody>
          </p:sp>
          <p:sp>
            <p:nvSpPr>
              <p:cNvPr id="3224" name="Freeform 170"/>
              <p:cNvSpPr/>
              <p:nvPr userDrawn="1"/>
            </p:nvSpPr>
            <p:spPr>
              <a:xfrm>
                <a:off x="2053" y="2430"/>
                <a:ext cx="48" cy="42"/>
              </a:xfrm>
              <a:custGeom>
                <a:avLst/>
                <a:gdLst/>
                <a:ahLst/>
                <a:cxnLst>
                  <a:cxn ang="0">
                    <a:pos x="9" y="21"/>
                  </a:cxn>
                  <a:cxn ang="0">
                    <a:pos x="14" y="15"/>
                  </a:cxn>
                  <a:cxn ang="0">
                    <a:pos x="2" y="7"/>
                  </a:cxn>
                  <a:cxn ang="0">
                    <a:pos x="3" y="1"/>
                  </a:cxn>
                  <a:cxn ang="0">
                    <a:pos x="7" y="1"/>
                  </a:cxn>
                  <a:cxn ang="0">
                    <a:pos x="18" y="16"/>
                  </a:cxn>
                  <a:cxn ang="0">
                    <a:pos x="28" y="17"/>
                  </a:cxn>
                  <a:cxn ang="0">
                    <a:pos x="42" y="24"/>
                  </a:cxn>
                  <a:cxn ang="0">
                    <a:pos x="44" y="25"/>
                  </a:cxn>
                  <a:cxn ang="0">
                    <a:pos x="45" y="30"/>
                  </a:cxn>
                  <a:cxn ang="0">
                    <a:pos x="48" y="37"/>
                  </a:cxn>
                  <a:cxn ang="0">
                    <a:pos x="45" y="39"/>
                  </a:cxn>
                  <a:cxn ang="0">
                    <a:pos x="37" y="40"/>
                  </a:cxn>
                  <a:cxn ang="0">
                    <a:pos x="33" y="42"/>
                  </a:cxn>
                  <a:cxn ang="0">
                    <a:pos x="31" y="40"/>
                  </a:cxn>
                  <a:cxn ang="0">
                    <a:pos x="28" y="35"/>
                  </a:cxn>
                  <a:cxn ang="0">
                    <a:pos x="24" y="32"/>
                  </a:cxn>
                  <a:cxn ang="0">
                    <a:pos x="15" y="28"/>
                  </a:cxn>
                  <a:cxn ang="0">
                    <a:pos x="12" y="25"/>
                  </a:cxn>
                  <a:cxn ang="0">
                    <a:pos x="9" y="21"/>
                  </a:cxn>
                </a:cxnLst>
                <a:pathLst>
                  <a:path w="41" h="36">
                    <a:moveTo>
                      <a:pt x="8" y="18"/>
                    </a:moveTo>
                    <a:cubicBezTo>
                      <a:pt x="8" y="16"/>
                      <a:pt x="11" y="16"/>
                      <a:pt x="12" y="13"/>
                    </a:cubicBezTo>
                    <a:cubicBezTo>
                      <a:pt x="5" y="15"/>
                      <a:pt x="5" y="8"/>
                      <a:pt x="2" y="6"/>
                    </a:cubicBezTo>
                    <a:cubicBezTo>
                      <a:pt x="0" y="5"/>
                      <a:pt x="1" y="2"/>
                      <a:pt x="3" y="1"/>
                    </a:cubicBezTo>
                    <a:cubicBezTo>
                      <a:pt x="3" y="0"/>
                      <a:pt x="5" y="0"/>
                      <a:pt x="6" y="1"/>
                    </a:cubicBezTo>
                    <a:cubicBezTo>
                      <a:pt x="9" y="3"/>
                      <a:pt x="15" y="10"/>
                      <a:pt x="16" y="14"/>
                    </a:cubicBezTo>
                    <a:cubicBezTo>
                      <a:pt x="19" y="12"/>
                      <a:pt x="22" y="16"/>
                      <a:pt x="24" y="15"/>
                    </a:cubicBezTo>
                    <a:cubicBezTo>
                      <a:pt x="29" y="15"/>
                      <a:pt x="33" y="18"/>
                      <a:pt x="36" y="21"/>
                    </a:cubicBezTo>
                    <a:cubicBezTo>
                      <a:pt x="37" y="21"/>
                      <a:pt x="37" y="22"/>
                      <a:pt x="38" y="22"/>
                    </a:cubicBezTo>
                    <a:cubicBezTo>
                      <a:pt x="38" y="23"/>
                      <a:pt x="39" y="25"/>
                      <a:pt x="39" y="26"/>
                    </a:cubicBezTo>
                    <a:cubicBezTo>
                      <a:pt x="40" y="28"/>
                      <a:pt x="41" y="30"/>
                      <a:pt x="41" y="32"/>
                    </a:cubicBezTo>
                    <a:cubicBezTo>
                      <a:pt x="40" y="33"/>
                      <a:pt x="40" y="34"/>
                      <a:pt x="39" y="34"/>
                    </a:cubicBezTo>
                    <a:cubicBezTo>
                      <a:pt x="37" y="36"/>
                      <a:pt x="34" y="34"/>
                      <a:pt x="32" y="35"/>
                    </a:cubicBezTo>
                    <a:cubicBezTo>
                      <a:pt x="31" y="36"/>
                      <a:pt x="30" y="36"/>
                      <a:pt x="29" y="36"/>
                    </a:cubicBezTo>
                    <a:cubicBezTo>
                      <a:pt x="29" y="36"/>
                      <a:pt x="28" y="36"/>
                      <a:pt x="27" y="35"/>
                    </a:cubicBezTo>
                    <a:cubicBezTo>
                      <a:pt x="24" y="34"/>
                      <a:pt x="24" y="32"/>
                      <a:pt x="24" y="30"/>
                    </a:cubicBezTo>
                    <a:cubicBezTo>
                      <a:pt x="24" y="27"/>
                      <a:pt x="22" y="27"/>
                      <a:pt x="21" y="28"/>
                    </a:cubicBezTo>
                    <a:cubicBezTo>
                      <a:pt x="17" y="29"/>
                      <a:pt x="16" y="25"/>
                      <a:pt x="13" y="24"/>
                    </a:cubicBezTo>
                    <a:cubicBezTo>
                      <a:pt x="12" y="23"/>
                      <a:pt x="11" y="23"/>
                      <a:pt x="11" y="22"/>
                    </a:cubicBezTo>
                    <a:cubicBezTo>
                      <a:pt x="10" y="20"/>
                      <a:pt x="9" y="19"/>
                      <a:pt x="8" y="18"/>
                    </a:cubicBezTo>
                    <a:close/>
                  </a:path>
                </a:pathLst>
              </a:custGeom>
              <a:solidFill>
                <a:srgbClr val="C2BDBC"/>
              </a:solidFill>
              <a:ln w="9525">
                <a:noFill/>
              </a:ln>
            </p:spPr>
            <p:txBody>
              <a:bodyPr/>
              <a:p>
                <a:endParaRPr lang="zh-CN" altLang="en-US"/>
              </a:p>
            </p:txBody>
          </p:sp>
          <p:sp>
            <p:nvSpPr>
              <p:cNvPr id="3225" name="Freeform 171"/>
              <p:cNvSpPr/>
              <p:nvPr userDrawn="1"/>
            </p:nvSpPr>
            <p:spPr>
              <a:xfrm>
                <a:off x="2078" y="2422"/>
                <a:ext cx="39" cy="26"/>
              </a:xfrm>
              <a:custGeom>
                <a:avLst/>
                <a:gdLst/>
                <a:ahLst/>
                <a:cxnLst>
                  <a:cxn ang="0">
                    <a:pos x="0" y="16"/>
                  </a:cxn>
                  <a:cxn ang="0">
                    <a:pos x="9" y="12"/>
                  </a:cxn>
                  <a:cxn ang="0">
                    <a:pos x="13" y="5"/>
                  </a:cxn>
                  <a:cxn ang="0">
                    <a:pos x="17" y="0"/>
                  </a:cxn>
                  <a:cxn ang="0">
                    <a:pos x="22" y="4"/>
                  </a:cxn>
                  <a:cxn ang="0">
                    <a:pos x="24" y="5"/>
                  </a:cxn>
                  <a:cxn ang="0">
                    <a:pos x="29" y="1"/>
                  </a:cxn>
                  <a:cxn ang="0">
                    <a:pos x="30" y="1"/>
                  </a:cxn>
                  <a:cxn ang="0">
                    <a:pos x="34" y="1"/>
                  </a:cxn>
                  <a:cxn ang="0">
                    <a:pos x="36" y="3"/>
                  </a:cxn>
                  <a:cxn ang="0">
                    <a:pos x="33" y="9"/>
                  </a:cxn>
                  <a:cxn ang="0">
                    <a:pos x="26" y="9"/>
                  </a:cxn>
                  <a:cxn ang="0">
                    <a:pos x="24" y="10"/>
                  </a:cxn>
                  <a:cxn ang="0">
                    <a:pos x="14" y="16"/>
                  </a:cxn>
                  <a:cxn ang="0">
                    <a:pos x="12" y="23"/>
                  </a:cxn>
                  <a:cxn ang="0">
                    <a:pos x="5" y="22"/>
                  </a:cxn>
                  <a:cxn ang="0">
                    <a:pos x="0" y="16"/>
                  </a:cxn>
                </a:cxnLst>
                <a:pathLst>
                  <a:path w="34" h="23">
                    <a:moveTo>
                      <a:pt x="0" y="15"/>
                    </a:moveTo>
                    <a:cubicBezTo>
                      <a:pt x="3" y="14"/>
                      <a:pt x="5" y="11"/>
                      <a:pt x="8" y="11"/>
                    </a:cubicBezTo>
                    <a:cubicBezTo>
                      <a:pt x="11" y="10"/>
                      <a:pt x="12" y="8"/>
                      <a:pt x="12" y="5"/>
                    </a:cubicBezTo>
                    <a:cubicBezTo>
                      <a:pt x="12" y="3"/>
                      <a:pt x="12" y="1"/>
                      <a:pt x="15" y="0"/>
                    </a:cubicBezTo>
                    <a:cubicBezTo>
                      <a:pt x="17" y="0"/>
                      <a:pt x="19" y="1"/>
                      <a:pt x="20" y="4"/>
                    </a:cubicBezTo>
                    <a:cubicBezTo>
                      <a:pt x="20" y="4"/>
                      <a:pt x="20" y="5"/>
                      <a:pt x="21" y="5"/>
                    </a:cubicBezTo>
                    <a:cubicBezTo>
                      <a:pt x="23" y="4"/>
                      <a:pt x="24" y="3"/>
                      <a:pt x="26" y="1"/>
                    </a:cubicBezTo>
                    <a:cubicBezTo>
                      <a:pt x="26" y="1"/>
                      <a:pt x="27" y="1"/>
                      <a:pt x="27" y="1"/>
                    </a:cubicBezTo>
                    <a:cubicBezTo>
                      <a:pt x="28" y="1"/>
                      <a:pt x="29" y="1"/>
                      <a:pt x="30" y="1"/>
                    </a:cubicBezTo>
                    <a:cubicBezTo>
                      <a:pt x="32" y="1"/>
                      <a:pt x="33" y="1"/>
                      <a:pt x="32" y="3"/>
                    </a:cubicBezTo>
                    <a:cubicBezTo>
                      <a:pt x="33" y="6"/>
                      <a:pt x="34" y="9"/>
                      <a:pt x="29" y="8"/>
                    </a:cubicBezTo>
                    <a:cubicBezTo>
                      <a:pt x="27" y="8"/>
                      <a:pt x="25" y="8"/>
                      <a:pt x="23" y="8"/>
                    </a:cubicBezTo>
                    <a:cubicBezTo>
                      <a:pt x="22" y="8"/>
                      <a:pt x="21" y="9"/>
                      <a:pt x="21" y="9"/>
                    </a:cubicBezTo>
                    <a:cubicBezTo>
                      <a:pt x="24" y="18"/>
                      <a:pt x="16" y="13"/>
                      <a:pt x="13" y="15"/>
                    </a:cubicBezTo>
                    <a:cubicBezTo>
                      <a:pt x="10" y="17"/>
                      <a:pt x="10" y="19"/>
                      <a:pt x="11" y="21"/>
                    </a:cubicBezTo>
                    <a:cubicBezTo>
                      <a:pt x="8" y="23"/>
                      <a:pt x="6" y="22"/>
                      <a:pt x="5" y="20"/>
                    </a:cubicBezTo>
                    <a:cubicBezTo>
                      <a:pt x="3" y="18"/>
                      <a:pt x="0" y="18"/>
                      <a:pt x="0" y="15"/>
                    </a:cubicBezTo>
                    <a:close/>
                  </a:path>
                </a:pathLst>
              </a:custGeom>
              <a:solidFill>
                <a:srgbClr val="C2BDBC"/>
              </a:solidFill>
              <a:ln w="9525">
                <a:noFill/>
              </a:ln>
            </p:spPr>
            <p:txBody>
              <a:bodyPr/>
              <a:p>
                <a:endParaRPr lang="zh-CN" altLang="en-US"/>
              </a:p>
            </p:txBody>
          </p:sp>
          <p:sp>
            <p:nvSpPr>
              <p:cNvPr id="3226" name="Freeform 172"/>
              <p:cNvSpPr/>
              <p:nvPr userDrawn="1"/>
            </p:nvSpPr>
            <p:spPr>
              <a:xfrm>
                <a:off x="2084" y="2470"/>
                <a:ext cx="28" cy="27"/>
              </a:xfrm>
              <a:custGeom>
                <a:avLst/>
                <a:gdLst/>
                <a:ahLst/>
                <a:cxnLst>
                  <a:cxn ang="0">
                    <a:pos x="0" y="0"/>
                  </a:cxn>
                  <a:cxn ang="0">
                    <a:pos x="2" y="0"/>
                  </a:cxn>
                  <a:cxn ang="0">
                    <a:pos x="5" y="1"/>
                  </a:cxn>
                  <a:cxn ang="0">
                    <a:pos x="9" y="3"/>
                  </a:cxn>
                  <a:cxn ang="0">
                    <a:pos x="15" y="7"/>
                  </a:cxn>
                  <a:cxn ang="0">
                    <a:pos x="17" y="8"/>
                  </a:cxn>
                  <a:cxn ang="0">
                    <a:pos x="22" y="12"/>
                  </a:cxn>
                  <a:cxn ang="0">
                    <a:pos x="26" y="18"/>
                  </a:cxn>
                  <a:cxn ang="0">
                    <a:pos x="25" y="21"/>
                  </a:cxn>
                  <a:cxn ang="0">
                    <a:pos x="26" y="21"/>
                  </a:cxn>
                  <a:cxn ang="0">
                    <a:pos x="26" y="25"/>
                  </a:cxn>
                  <a:cxn ang="0">
                    <a:pos x="24" y="27"/>
                  </a:cxn>
                  <a:cxn ang="0">
                    <a:pos x="14" y="15"/>
                  </a:cxn>
                  <a:cxn ang="0">
                    <a:pos x="0" y="0"/>
                  </a:cxn>
                </a:cxnLst>
                <a:pathLst>
                  <a:path w="24" h="23">
                    <a:moveTo>
                      <a:pt x="0" y="0"/>
                    </a:moveTo>
                    <a:cubicBezTo>
                      <a:pt x="1" y="0"/>
                      <a:pt x="1" y="0"/>
                      <a:pt x="2" y="0"/>
                    </a:cubicBezTo>
                    <a:cubicBezTo>
                      <a:pt x="3" y="0"/>
                      <a:pt x="4" y="0"/>
                      <a:pt x="5" y="1"/>
                    </a:cubicBezTo>
                    <a:cubicBezTo>
                      <a:pt x="6" y="1"/>
                      <a:pt x="7" y="2"/>
                      <a:pt x="8" y="3"/>
                    </a:cubicBezTo>
                    <a:cubicBezTo>
                      <a:pt x="9" y="4"/>
                      <a:pt x="12" y="5"/>
                      <a:pt x="13" y="6"/>
                    </a:cubicBezTo>
                    <a:cubicBezTo>
                      <a:pt x="14" y="6"/>
                      <a:pt x="15" y="7"/>
                      <a:pt x="15" y="7"/>
                    </a:cubicBezTo>
                    <a:cubicBezTo>
                      <a:pt x="16" y="9"/>
                      <a:pt x="18" y="10"/>
                      <a:pt x="19" y="11"/>
                    </a:cubicBezTo>
                    <a:cubicBezTo>
                      <a:pt x="21" y="12"/>
                      <a:pt x="24" y="13"/>
                      <a:pt x="23" y="16"/>
                    </a:cubicBezTo>
                    <a:cubicBezTo>
                      <a:pt x="22" y="17"/>
                      <a:pt x="22" y="17"/>
                      <a:pt x="22" y="18"/>
                    </a:cubicBezTo>
                    <a:cubicBezTo>
                      <a:pt x="23" y="18"/>
                      <a:pt x="23" y="18"/>
                      <a:pt x="23" y="18"/>
                    </a:cubicBezTo>
                    <a:cubicBezTo>
                      <a:pt x="24" y="20"/>
                      <a:pt x="24" y="21"/>
                      <a:pt x="23" y="22"/>
                    </a:cubicBezTo>
                    <a:cubicBezTo>
                      <a:pt x="22" y="22"/>
                      <a:pt x="21" y="23"/>
                      <a:pt x="21" y="23"/>
                    </a:cubicBezTo>
                    <a:cubicBezTo>
                      <a:pt x="19" y="19"/>
                      <a:pt x="16" y="16"/>
                      <a:pt x="12" y="13"/>
                    </a:cubicBezTo>
                    <a:cubicBezTo>
                      <a:pt x="7" y="10"/>
                      <a:pt x="3" y="6"/>
                      <a:pt x="0" y="0"/>
                    </a:cubicBezTo>
                    <a:close/>
                  </a:path>
                </a:pathLst>
              </a:custGeom>
              <a:solidFill>
                <a:srgbClr val="B3ADAE"/>
              </a:solidFill>
              <a:ln w="9525">
                <a:noFill/>
              </a:ln>
            </p:spPr>
            <p:txBody>
              <a:bodyPr/>
              <a:p>
                <a:endParaRPr lang="zh-CN" altLang="en-US"/>
              </a:p>
            </p:txBody>
          </p:sp>
          <p:sp>
            <p:nvSpPr>
              <p:cNvPr id="3227" name="Freeform 173"/>
              <p:cNvSpPr/>
              <p:nvPr userDrawn="1"/>
            </p:nvSpPr>
            <p:spPr>
              <a:xfrm>
                <a:off x="2081" y="2445"/>
                <a:ext cx="18" cy="12"/>
              </a:xfrm>
              <a:custGeom>
                <a:avLst/>
                <a:gdLst/>
                <a:ahLst/>
                <a:cxnLst>
                  <a:cxn ang="0">
                    <a:pos x="2" y="0"/>
                  </a:cxn>
                  <a:cxn ang="0">
                    <a:pos x="9" y="1"/>
                  </a:cxn>
                  <a:cxn ang="0">
                    <a:pos x="9" y="1"/>
                  </a:cxn>
                  <a:cxn ang="0">
                    <a:pos x="11" y="3"/>
                  </a:cxn>
                  <a:cxn ang="0">
                    <a:pos x="11" y="3"/>
                  </a:cxn>
                  <a:cxn ang="0">
                    <a:pos x="14" y="4"/>
                  </a:cxn>
                  <a:cxn ang="0">
                    <a:pos x="15" y="3"/>
                  </a:cxn>
                  <a:cxn ang="0">
                    <a:pos x="14" y="12"/>
                  </a:cxn>
                  <a:cxn ang="0">
                    <a:pos x="0" y="2"/>
                  </a:cxn>
                  <a:cxn ang="0">
                    <a:pos x="2" y="0"/>
                  </a:cxn>
                </a:cxnLst>
                <a:pathLst>
                  <a:path w="16" h="10">
                    <a:moveTo>
                      <a:pt x="2" y="0"/>
                    </a:moveTo>
                    <a:cubicBezTo>
                      <a:pt x="4" y="0"/>
                      <a:pt x="6" y="1"/>
                      <a:pt x="8" y="1"/>
                    </a:cubicBezTo>
                    <a:cubicBezTo>
                      <a:pt x="8" y="1"/>
                      <a:pt x="8" y="1"/>
                      <a:pt x="8" y="1"/>
                    </a:cubicBezTo>
                    <a:cubicBezTo>
                      <a:pt x="9" y="2"/>
                      <a:pt x="10" y="2"/>
                      <a:pt x="10" y="3"/>
                    </a:cubicBezTo>
                    <a:cubicBezTo>
                      <a:pt x="10" y="3"/>
                      <a:pt x="10" y="3"/>
                      <a:pt x="10" y="3"/>
                    </a:cubicBezTo>
                    <a:cubicBezTo>
                      <a:pt x="11" y="3"/>
                      <a:pt x="12" y="3"/>
                      <a:pt x="13" y="4"/>
                    </a:cubicBezTo>
                    <a:cubicBezTo>
                      <a:pt x="13" y="4"/>
                      <a:pt x="14" y="3"/>
                      <a:pt x="14" y="3"/>
                    </a:cubicBezTo>
                    <a:cubicBezTo>
                      <a:pt x="16" y="6"/>
                      <a:pt x="14" y="8"/>
                      <a:pt x="13" y="10"/>
                    </a:cubicBezTo>
                    <a:cubicBezTo>
                      <a:pt x="9" y="7"/>
                      <a:pt x="4" y="6"/>
                      <a:pt x="0" y="2"/>
                    </a:cubicBezTo>
                    <a:cubicBezTo>
                      <a:pt x="1" y="1"/>
                      <a:pt x="1" y="0"/>
                      <a:pt x="2" y="0"/>
                    </a:cubicBezTo>
                    <a:close/>
                  </a:path>
                </a:pathLst>
              </a:custGeom>
              <a:solidFill>
                <a:srgbClr val="B8B3B3"/>
              </a:solidFill>
              <a:ln w="9525">
                <a:noFill/>
              </a:ln>
            </p:spPr>
            <p:txBody>
              <a:bodyPr/>
              <a:p>
                <a:endParaRPr lang="zh-CN" altLang="en-US"/>
              </a:p>
            </p:txBody>
          </p:sp>
          <p:sp>
            <p:nvSpPr>
              <p:cNvPr id="3228" name="Freeform 174"/>
              <p:cNvSpPr/>
              <p:nvPr userDrawn="1"/>
            </p:nvSpPr>
            <p:spPr>
              <a:xfrm>
                <a:off x="2060" y="2451"/>
                <a:ext cx="18" cy="17"/>
              </a:xfrm>
              <a:custGeom>
                <a:avLst/>
                <a:gdLst/>
                <a:ahLst/>
                <a:cxnLst>
                  <a:cxn ang="0">
                    <a:pos x="2" y="0"/>
                  </a:cxn>
                  <a:cxn ang="0">
                    <a:pos x="6" y="3"/>
                  </a:cxn>
                  <a:cxn ang="0">
                    <a:pos x="8" y="4"/>
                  </a:cxn>
                  <a:cxn ang="0">
                    <a:pos x="18" y="11"/>
                  </a:cxn>
                  <a:cxn ang="0">
                    <a:pos x="14" y="13"/>
                  </a:cxn>
                  <a:cxn ang="0">
                    <a:pos x="0" y="1"/>
                  </a:cxn>
                  <a:cxn ang="0">
                    <a:pos x="2" y="0"/>
                  </a:cxn>
                </a:cxnLst>
                <a:pathLst>
                  <a:path w="15" h="15">
                    <a:moveTo>
                      <a:pt x="2" y="0"/>
                    </a:moveTo>
                    <a:cubicBezTo>
                      <a:pt x="4" y="0"/>
                      <a:pt x="5" y="2"/>
                      <a:pt x="5" y="3"/>
                    </a:cubicBezTo>
                    <a:cubicBezTo>
                      <a:pt x="6" y="4"/>
                      <a:pt x="7" y="4"/>
                      <a:pt x="7" y="4"/>
                    </a:cubicBezTo>
                    <a:cubicBezTo>
                      <a:pt x="10" y="6"/>
                      <a:pt x="12" y="9"/>
                      <a:pt x="15" y="10"/>
                    </a:cubicBezTo>
                    <a:cubicBezTo>
                      <a:pt x="15" y="12"/>
                      <a:pt x="15" y="15"/>
                      <a:pt x="12" y="12"/>
                    </a:cubicBezTo>
                    <a:cubicBezTo>
                      <a:pt x="8" y="9"/>
                      <a:pt x="4" y="5"/>
                      <a:pt x="0" y="1"/>
                    </a:cubicBezTo>
                    <a:cubicBezTo>
                      <a:pt x="1" y="1"/>
                      <a:pt x="2" y="0"/>
                      <a:pt x="2" y="0"/>
                    </a:cubicBezTo>
                    <a:close/>
                  </a:path>
                </a:pathLst>
              </a:custGeom>
              <a:solidFill>
                <a:srgbClr val="B3B0B1"/>
              </a:solidFill>
              <a:ln w="9525">
                <a:noFill/>
              </a:ln>
            </p:spPr>
            <p:txBody>
              <a:bodyPr/>
              <a:p>
                <a:endParaRPr lang="zh-CN" altLang="en-US"/>
              </a:p>
            </p:txBody>
          </p:sp>
          <p:sp>
            <p:nvSpPr>
              <p:cNvPr id="3229" name="Freeform 175"/>
              <p:cNvSpPr/>
              <p:nvPr userDrawn="1"/>
            </p:nvSpPr>
            <p:spPr>
              <a:xfrm>
                <a:off x="2048" y="2443"/>
                <a:ext cx="12" cy="9"/>
              </a:xfrm>
              <a:custGeom>
                <a:avLst/>
                <a:gdLst/>
                <a:ahLst/>
                <a:cxnLst>
                  <a:cxn ang="0">
                    <a:pos x="12" y="9"/>
                  </a:cxn>
                  <a:cxn ang="0">
                    <a:pos x="2" y="4"/>
                  </a:cxn>
                  <a:cxn ang="0">
                    <a:pos x="1" y="1"/>
                  </a:cxn>
                  <a:cxn ang="0">
                    <a:pos x="3" y="1"/>
                  </a:cxn>
                  <a:cxn ang="0">
                    <a:pos x="12" y="9"/>
                  </a:cxn>
                </a:cxnLst>
                <a:pathLst>
                  <a:path w="11" h="8">
                    <a:moveTo>
                      <a:pt x="11" y="8"/>
                    </a:moveTo>
                    <a:cubicBezTo>
                      <a:pt x="8" y="7"/>
                      <a:pt x="5" y="6"/>
                      <a:pt x="2" y="4"/>
                    </a:cubicBezTo>
                    <a:cubicBezTo>
                      <a:pt x="1" y="4"/>
                      <a:pt x="0" y="2"/>
                      <a:pt x="1" y="1"/>
                    </a:cubicBezTo>
                    <a:cubicBezTo>
                      <a:pt x="2" y="0"/>
                      <a:pt x="2" y="0"/>
                      <a:pt x="3" y="1"/>
                    </a:cubicBezTo>
                    <a:cubicBezTo>
                      <a:pt x="7" y="2"/>
                      <a:pt x="10" y="4"/>
                      <a:pt x="11" y="8"/>
                    </a:cubicBezTo>
                    <a:close/>
                  </a:path>
                </a:pathLst>
              </a:custGeom>
              <a:solidFill>
                <a:srgbClr val="B3B0B1"/>
              </a:solidFill>
              <a:ln w="9525">
                <a:noFill/>
              </a:ln>
            </p:spPr>
            <p:txBody>
              <a:bodyPr/>
              <a:p>
                <a:endParaRPr lang="zh-CN" altLang="en-US"/>
              </a:p>
            </p:txBody>
          </p:sp>
          <p:sp>
            <p:nvSpPr>
              <p:cNvPr id="3230" name="Freeform 176"/>
              <p:cNvSpPr/>
              <p:nvPr userDrawn="1"/>
            </p:nvSpPr>
            <p:spPr>
              <a:xfrm>
                <a:off x="2046" y="2410"/>
                <a:ext cx="11" cy="7"/>
              </a:xfrm>
              <a:custGeom>
                <a:avLst/>
                <a:gdLst/>
                <a:ahLst/>
                <a:cxnLst>
                  <a:cxn ang="0">
                    <a:pos x="0" y="3"/>
                  </a:cxn>
                  <a:cxn ang="0">
                    <a:pos x="6" y="1"/>
                  </a:cxn>
                  <a:cxn ang="0">
                    <a:pos x="8" y="7"/>
                  </a:cxn>
                  <a:cxn ang="0">
                    <a:pos x="8" y="7"/>
                  </a:cxn>
                  <a:cxn ang="0">
                    <a:pos x="6" y="5"/>
                  </a:cxn>
                  <a:cxn ang="0">
                    <a:pos x="0" y="3"/>
                  </a:cxn>
                </a:cxnLst>
                <a:pathLst>
                  <a:path w="9" h="6">
                    <a:moveTo>
                      <a:pt x="0" y="3"/>
                    </a:moveTo>
                    <a:cubicBezTo>
                      <a:pt x="1" y="0"/>
                      <a:pt x="2" y="0"/>
                      <a:pt x="5" y="1"/>
                    </a:cubicBezTo>
                    <a:cubicBezTo>
                      <a:pt x="6" y="2"/>
                      <a:pt x="9" y="3"/>
                      <a:pt x="7" y="6"/>
                    </a:cubicBezTo>
                    <a:cubicBezTo>
                      <a:pt x="7" y="6"/>
                      <a:pt x="7" y="6"/>
                      <a:pt x="7" y="6"/>
                    </a:cubicBezTo>
                    <a:cubicBezTo>
                      <a:pt x="6" y="6"/>
                      <a:pt x="5" y="6"/>
                      <a:pt x="5" y="5"/>
                    </a:cubicBezTo>
                    <a:cubicBezTo>
                      <a:pt x="3" y="4"/>
                      <a:pt x="2" y="3"/>
                      <a:pt x="0" y="3"/>
                    </a:cubicBezTo>
                    <a:close/>
                  </a:path>
                </a:pathLst>
              </a:custGeom>
              <a:solidFill>
                <a:srgbClr val="E5E9EB"/>
              </a:solidFill>
              <a:ln w="9525">
                <a:noFill/>
              </a:ln>
            </p:spPr>
            <p:txBody>
              <a:bodyPr/>
              <a:p>
                <a:endParaRPr lang="zh-CN" altLang="en-US"/>
              </a:p>
            </p:txBody>
          </p:sp>
          <p:sp>
            <p:nvSpPr>
              <p:cNvPr id="3231" name="Freeform 177"/>
              <p:cNvSpPr/>
              <p:nvPr userDrawn="1"/>
            </p:nvSpPr>
            <p:spPr>
              <a:xfrm>
                <a:off x="2052" y="2416"/>
                <a:ext cx="2" cy="1"/>
              </a:xfrm>
              <a:custGeom>
                <a:avLst/>
                <a:gdLst/>
                <a:ahLst/>
                <a:cxnLst>
                  <a:cxn ang="0">
                    <a:pos x="0" y="0"/>
                  </a:cxn>
                  <a:cxn ang="0">
                    <a:pos x="2" y="1"/>
                  </a:cxn>
                  <a:cxn ang="0">
                    <a:pos x="0" y="0"/>
                  </a:cxn>
                </a:cxnLst>
                <a:pathLst>
                  <a:path w="2" h="1">
                    <a:moveTo>
                      <a:pt x="0" y="0"/>
                    </a:moveTo>
                    <a:cubicBezTo>
                      <a:pt x="0" y="1"/>
                      <a:pt x="1" y="1"/>
                      <a:pt x="2" y="1"/>
                    </a:cubicBezTo>
                    <a:cubicBezTo>
                      <a:pt x="1" y="1"/>
                      <a:pt x="0" y="1"/>
                      <a:pt x="0" y="0"/>
                    </a:cubicBezTo>
                    <a:close/>
                  </a:path>
                </a:pathLst>
              </a:custGeom>
              <a:solidFill>
                <a:srgbClr val="C5C1C1"/>
              </a:solidFill>
              <a:ln w="9525">
                <a:noFill/>
              </a:ln>
            </p:spPr>
            <p:txBody>
              <a:bodyPr/>
              <a:p>
                <a:endParaRPr lang="zh-CN" altLang="en-US"/>
              </a:p>
            </p:txBody>
          </p:sp>
          <p:sp>
            <p:nvSpPr>
              <p:cNvPr id="3232" name="Freeform 178"/>
              <p:cNvSpPr/>
              <p:nvPr userDrawn="1"/>
            </p:nvSpPr>
            <p:spPr>
              <a:xfrm>
                <a:off x="2107" y="2454"/>
                <a:ext cx="9" cy="11"/>
              </a:xfrm>
              <a:custGeom>
                <a:avLst/>
                <a:gdLst/>
                <a:ahLst/>
                <a:cxnLst>
                  <a:cxn ang="0">
                    <a:pos x="7" y="0"/>
                  </a:cxn>
                  <a:cxn ang="0">
                    <a:pos x="9" y="2"/>
                  </a:cxn>
                  <a:cxn ang="0">
                    <a:pos x="6" y="9"/>
                  </a:cxn>
                  <a:cxn ang="0">
                    <a:pos x="5" y="11"/>
                  </a:cxn>
                  <a:cxn ang="0">
                    <a:pos x="2" y="9"/>
                  </a:cxn>
                  <a:cxn ang="0">
                    <a:pos x="1" y="2"/>
                  </a:cxn>
                  <a:cxn ang="0">
                    <a:pos x="2" y="0"/>
                  </a:cxn>
                  <a:cxn ang="0">
                    <a:pos x="6" y="1"/>
                  </a:cxn>
                  <a:cxn ang="0">
                    <a:pos x="7" y="0"/>
                  </a:cxn>
                </a:cxnLst>
                <a:pathLst>
                  <a:path w="7" h="9">
                    <a:moveTo>
                      <a:pt x="6" y="0"/>
                    </a:moveTo>
                    <a:cubicBezTo>
                      <a:pt x="7" y="1"/>
                      <a:pt x="7" y="1"/>
                      <a:pt x="7" y="2"/>
                    </a:cubicBezTo>
                    <a:cubicBezTo>
                      <a:pt x="6" y="4"/>
                      <a:pt x="6" y="6"/>
                      <a:pt x="5" y="8"/>
                    </a:cubicBezTo>
                    <a:cubicBezTo>
                      <a:pt x="5" y="8"/>
                      <a:pt x="4" y="9"/>
                      <a:pt x="4" y="9"/>
                    </a:cubicBezTo>
                    <a:cubicBezTo>
                      <a:pt x="3" y="9"/>
                      <a:pt x="3" y="8"/>
                      <a:pt x="2" y="8"/>
                    </a:cubicBezTo>
                    <a:cubicBezTo>
                      <a:pt x="1" y="7"/>
                      <a:pt x="0" y="4"/>
                      <a:pt x="1" y="2"/>
                    </a:cubicBezTo>
                    <a:cubicBezTo>
                      <a:pt x="1" y="1"/>
                      <a:pt x="2" y="1"/>
                      <a:pt x="2" y="0"/>
                    </a:cubicBezTo>
                    <a:cubicBezTo>
                      <a:pt x="3" y="0"/>
                      <a:pt x="4" y="0"/>
                      <a:pt x="5" y="1"/>
                    </a:cubicBezTo>
                    <a:cubicBezTo>
                      <a:pt x="5" y="0"/>
                      <a:pt x="6" y="0"/>
                      <a:pt x="6" y="0"/>
                    </a:cubicBezTo>
                    <a:close/>
                  </a:path>
                </a:pathLst>
              </a:custGeom>
              <a:solidFill>
                <a:srgbClr val="CFCDCD"/>
              </a:solidFill>
              <a:ln w="9525">
                <a:noFill/>
              </a:ln>
            </p:spPr>
            <p:txBody>
              <a:bodyPr/>
              <a:p>
                <a:endParaRPr lang="zh-CN" altLang="en-US"/>
              </a:p>
            </p:txBody>
          </p:sp>
          <p:sp>
            <p:nvSpPr>
              <p:cNvPr id="3233" name="Freeform 179"/>
              <p:cNvSpPr/>
              <p:nvPr userDrawn="1"/>
            </p:nvSpPr>
            <p:spPr>
              <a:xfrm>
                <a:off x="2113" y="2463"/>
                <a:ext cx="4" cy="4"/>
              </a:xfrm>
              <a:custGeom>
                <a:avLst/>
                <a:gdLst/>
                <a:ahLst/>
                <a:cxnLst>
                  <a:cxn ang="0">
                    <a:pos x="4" y="4"/>
                  </a:cxn>
                  <a:cxn ang="0">
                    <a:pos x="0" y="0"/>
                  </a:cxn>
                  <a:cxn ang="0">
                    <a:pos x="4" y="4"/>
                  </a:cxn>
                </a:cxnLst>
                <a:pathLst>
                  <a:path w="3" h="3">
                    <a:moveTo>
                      <a:pt x="3" y="3"/>
                    </a:moveTo>
                    <a:cubicBezTo>
                      <a:pt x="1" y="3"/>
                      <a:pt x="1" y="2"/>
                      <a:pt x="0" y="0"/>
                    </a:cubicBezTo>
                    <a:cubicBezTo>
                      <a:pt x="2" y="1"/>
                      <a:pt x="3" y="2"/>
                      <a:pt x="3" y="3"/>
                    </a:cubicBezTo>
                    <a:close/>
                  </a:path>
                </a:pathLst>
              </a:custGeom>
              <a:solidFill>
                <a:srgbClr val="CFCDCD"/>
              </a:solidFill>
              <a:ln w="9525">
                <a:noFill/>
              </a:ln>
            </p:spPr>
            <p:txBody>
              <a:bodyPr/>
              <a:p>
                <a:endParaRPr lang="zh-CN" altLang="en-US"/>
              </a:p>
            </p:txBody>
          </p:sp>
          <p:sp>
            <p:nvSpPr>
              <p:cNvPr id="3234" name="Freeform 180"/>
              <p:cNvSpPr/>
              <p:nvPr userDrawn="1"/>
            </p:nvSpPr>
            <p:spPr>
              <a:xfrm>
                <a:off x="2102" y="2476"/>
                <a:ext cx="18" cy="13"/>
              </a:xfrm>
              <a:custGeom>
                <a:avLst/>
                <a:gdLst/>
                <a:ahLst/>
                <a:cxnLst>
                  <a:cxn ang="0">
                    <a:pos x="9" y="13"/>
                  </a:cxn>
                  <a:cxn ang="0">
                    <a:pos x="2" y="8"/>
                  </a:cxn>
                  <a:cxn ang="0">
                    <a:pos x="3" y="3"/>
                  </a:cxn>
                  <a:cxn ang="0">
                    <a:pos x="10" y="2"/>
                  </a:cxn>
                  <a:cxn ang="0">
                    <a:pos x="12" y="1"/>
                  </a:cxn>
                  <a:cxn ang="0">
                    <a:pos x="18" y="1"/>
                  </a:cxn>
                  <a:cxn ang="0">
                    <a:pos x="18" y="1"/>
                  </a:cxn>
                  <a:cxn ang="0">
                    <a:pos x="15" y="7"/>
                  </a:cxn>
                  <a:cxn ang="0">
                    <a:pos x="9" y="13"/>
                  </a:cxn>
                </a:cxnLst>
                <a:pathLst>
                  <a:path w="16" h="11">
                    <a:moveTo>
                      <a:pt x="8" y="11"/>
                    </a:moveTo>
                    <a:cubicBezTo>
                      <a:pt x="7" y="9"/>
                      <a:pt x="4" y="9"/>
                      <a:pt x="2" y="7"/>
                    </a:cubicBezTo>
                    <a:cubicBezTo>
                      <a:pt x="0" y="5"/>
                      <a:pt x="0" y="4"/>
                      <a:pt x="3" y="3"/>
                    </a:cubicBezTo>
                    <a:cubicBezTo>
                      <a:pt x="5" y="2"/>
                      <a:pt x="7" y="3"/>
                      <a:pt x="9" y="2"/>
                    </a:cubicBezTo>
                    <a:cubicBezTo>
                      <a:pt x="10" y="2"/>
                      <a:pt x="10" y="1"/>
                      <a:pt x="11" y="1"/>
                    </a:cubicBezTo>
                    <a:cubicBezTo>
                      <a:pt x="13" y="0"/>
                      <a:pt x="14" y="0"/>
                      <a:pt x="16" y="1"/>
                    </a:cubicBezTo>
                    <a:cubicBezTo>
                      <a:pt x="16" y="1"/>
                      <a:pt x="16" y="1"/>
                      <a:pt x="16" y="1"/>
                    </a:cubicBezTo>
                    <a:cubicBezTo>
                      <a:pt x="16" y="3"/>
                      <a:pt x="16" y="6"/>
                      <a:pt x="14" y="6"/>
                    </a:cubicBezTo>
                    <a:cubicBezTo>
                      <a:pt x="10" y="6"/>
                      <a:pt x="10" y="10"/>
                      <a:pt x="8" y="11"/>
                    </a:cubicBezTo>
                    <a:close/>
                  </a:path>
                </a:pathLst>
              </a:custGeom>
              <a:solidFill>
                <a:srgbClr val="C2BDBC"/>
              </a:solidFill>
              <a:ln w="9525">
                <a:noFill/>
              </a:ln>
            </p:spPr>
            <p:txBody>
              <a:bodyPr/>
              <a:p>
                <a:endParaRPr lang="zh-CN" altLang="en-US"/>
              </a:p>
            </p:txBody>
          </p:sp>
          <p:sp>
            <p:nvSpPr>
              <p:cNvPr id="3235" name="Freeform 181"/>
              <p:cNvSpPr/>
              <p:nvPr userDrawn="1"/>
            </p:nvSpPr>
            <p:spPr>
              <a:xfrm>
                <a:off x="2162" y="2538"/>
                <a:ext cx="3" cy="3"/>
              </a:xfrm>
              <a:custGeom>
                <a:avLst/>
                <a:gdLst/>
                <a:ahLst/>
                <a:cxnLst>
                  <a:cxn ang="0">
                    <a:pos x="3" y="3"/>
                  </a:cxn>
                  <a:cxn ang="0">
                    <a:pos x="0" y="1"/>
                  </a:cxn>
                  <a:cxn ang="0">
                    <a:pos x="2" y="1"/>
                  </a:cxn>
                  <a:cxn ang="0">
                    <a:pos x="2" y="0"/>
                  </a:cxn>
                  <a:cxn ang="0">
                    <a:pos x="3" y="3"/>
                  </a:cxn>
                </a:cxnLst>
                <a:pathLst>
                  <a:path w="3" h="2">
                    <a:moveTo>
                      <a:pt x="3" y="2"/>
                    </a:moveTo>
                    <a:cubicBezTo>
                      <a:pt x="2" y="2"/>
                      <a:pt x="1" y="1"/>
                      <a:pt x="0" y="1"/>
                    </a:cubicBezTo>
                    <a:cubicBezTo>
                      <a:pt x="1" y="1"/>
                      <a:pt x="2" y="1"/>
                      <a:pt x="2" y="1"/>
                    </a:cubicBezTo>
                    <a:cubicBezTo>
                      <a:pt x="2" y="0"/>
                      <a:pt x="2" y="0"/>
                      <a:pt x="2" y="0"/>
                    </a:cubicBezTo>
                    <a:cubicBezTo>
                      <a:pt x="2" y="1"/>
                      <a:pt x="3" y="2"/>
                      <a:pt x="3" y="2"/>
                    </a:cubicBezTo>
                    <a:close/>
                  </a:path>
                </a:pathLst>
              </a:custGeom>
              <a:solidFill>
                <a:srgbClr val="D9D7D7"/>
              </a:solidFill>
              <a:ln w="9525">
                <a:noFill/>
              </a:ln>
            </p:spPr>
            <p:txBody>
              <a:bodyPr/>
              <a:p>
                <a:endParaRPr lang="zh-CN" altLang="en-US"/>
              </a:p>
            </p:txBody>
          </p:sp>
          <p:sp>
            <p:nvSpPr>
              <p:cNvPr id="3236" name="Freeform 182"/>
              <p:cNvSpPr/>
              <p:nvPr userDrawn="1"/>
            </p:nvSpPr>
            <p:spPr>
              <a:xfrm>
                <a:off x="2164" y="2538"/>
                <a:ext cx="1" cy="2"/>
              </a:xfrm>
              <a:custGeom>
                <a:avLst/>
                <a:gdLst/>
                <a:ahLst/>
                <a:cxnLst>
                  <a:cxn ang="0">
                    <a:pos x="0" y="2"/>
                  </a:cxn>
                  <a:cxn ang="0">
                    <a:pos x="0" y="0"/>
                  </a:cxn>
                  <a:cxn ang="0">
                    <a:pos x="0" y="0"/>
                  </a:cxn>
                  <a:cxn ang="0">
                    <a:pos x="0" y="2"/>
                  </a:cxn>
                </a:cxnLst>
                <a:pathLst>
                  <a:path w="1" h="1">
                    <a:moveTo>
                      <a:pt x="0" y="1"/>
                    </a:moveTo>
                    <a:cubicBezTo>
                      <a:pt x="0" y="0"/>
                      <a:pt x="0" y="0"/>
                      <a:pt x="0" y="0"/>
                    </a:cubicBezTo>
                    <a:cubicBezTo>
                      <a:pt x="1" y="0"/>
                      <a:pt x="1" y="0"/>
                      <a:pt x="0" y="0"/>
                    </a:cubicBezTo>
                    <a:lnTo>
                      <a:pt x="0" y="1"/>
                    </a:lnTo>
                    <a:close/>
                  </a:path>
                </a:pathLst>
              </a:custGeom>
              <a:solidFill>
                <a:srgbClr val="D9D7D7"/>
              </a:solidFill>
              <a:ln w="9525">
                <a:noFill/>
              </a:ln>
            </p:spPr>
            <p:txBody>
              <a:bodyPr/>
              <a:p>
                <a:endParaRPr lang="zh-CN" altLang="en-US"/>
              </a:p>
            </p:txBody>
          </p:sp>
          <p:sp>
            <p:nvSpPr>
              <p:cNvPr id="3237" name="Freeform 183"/>
              <p:cNvSpPr/>
              <p:nvPr userDrawn="1"/>
            </p:nvSpPr>
            <p:spPr>
              <a:xfrm>
                <a:off x="2089" y="2458"/>
                <a:ext cx="31" cy="26"/>
              </a:xfrm>
              <a:custGeom>
                <a:avLst/>
                <a:gdLst/>
                <a:ahLst/>
                <a:cxnLst>
                  <a:cxn ang="0">
                    <a:pos x="25" y="21"/>
                  </a:cxn>
                  <a:cxn ang="0">
                    <a:pos x="17" y="23"/>
                  </a:cxn>
                  <a:cxn ang="0">
                    <a:pos x="14" y="26"/>
                  </a:cxn>
                  <a:cxn ang="0">
                    <a:pos x="11" y="21"/>
                  </a:cxn>
                  <a:cxn ang="0">
                    <a:pos x="11" y="21"/>
                  </a:cxn>
                  <a:cxn ang="0">
                    <a:pos x="1" y="16"/>
                  </a:cxn>
                  <a:cxn ang="0">
                    <a:pos x="0" y="12"/>
                  </a:cxn>
                  <a:cxn ang="0">
                    <a:pos x="0" y="11"/>
                  </a:cxn>
                  <a:cxn ang="0">
                    <a:pos x="3" y="9"/>
                  </a:cxn>
                  <a:cxn ang="0">
                    <a:pos x="10" y="10"/>
                  </a:cxn>
                  <a:cxn ang="0">
                    <a:pos x="8" y="2"/>
                  </a:cxn>
                  <a:cxn ang="0">
                    <a:pos x="14" y="4"/>
                  </a:cxn>
                  <a:cxn ang="0">
                    <a:pos x="16" y="6"/>
                  </a:cxn>
                  <a:cxn ang="0">
                    <a:pos x="17" y="5"/>
                  </a:cxn>
                  <a:cxn ang="0">
                    <a:pos x="20" y="7"/>
                  </a:cxn>
                  <a:cxn ang="0">
                    <a:pos x="21" y="11"/>
                  </a:cxn>
                  <a:cxn ang="0">
                    <a:pos x="24" y="16"/>
                  </a:cxn>
                  <a:cxn ang="0">
                    <a:pos x="31" y="19"/>
                  </a:cxn>
                  <a:cxn ang="0">
                    <a:pos x="25" y="21"/>
                  </a:cxn>
                </a:cxnLst>
                <a:pathLst>
                  <a:path w="27" h="23">
                    <a:moveTo>
                      <a:pt x="22" y="19"/>
                    </a:moveTo>
                    <a:cubicBezTo>
                      <a:pt x="20" y="22"/>
                      <a:pt x="18" y="21"/>
                      <a:pt x="15" y="21"/>
                    </a:cubicBezTo>
                    <a:cubicBezTo>
                      <a:pt x="13" y="20"/>
                      <a:pt x="13" y="22"/>
                      <a:pt x="13" y="23"/>
                    </a:cubicBezTo>
                    <a:cubicBezTo>
                      <a:pt x="11" y="23"/>
                      <a:pt x="11" y="20"/>
                      <a:pt x="10" y="19"/>
                    </a:cubicBezTo>
                    <a:cubicBezTo>
                      <a:pt x="10" y="19"/>
                      <a:pt x="10" y="19"/>
                      <a:pt x="10" y="19"/>
                    </a:cubicBezTo>
                    <a:cubicBezTo>
                      <a:pt x="7" y="17"/>
                      <a:pt x="4" y="16"/>
                      <a:pt x="1" y="15"/>
                    </a:cubicBezTo>
                    <a:cubicBezTo>
                      <a:pt x="3" y="14"/>
                      <a:pt x="2" y="12"/>
                      <a:pt x="0" y="11"/>
                    </a:cubicBezTo>
                    <a:cubicBezTo>
                      <a:pt x="0" y="11"/>
                      <a:pt x="0" y="10"/>
                      <a:pt x="0" y="10"/>
                    </a:cubicBezTo>
                    <a:cubicBezTo>
                      <a:pt x="0" y="8"/>
                      <a:pt x="1" y="8"/>
                      <a:pt x="3" y="8"/>
                    </a:cubicBezTo>
                    <a:cubicBezTo>
                      <a:pt x="5" y="9"/>
                      <a:pt x="7" y="10"/>
                      <a:pt x="9" y="9"/>
                    </a:cubicBezTo>
                    <a:cubicBezTo>
                      <a:pt x="8" y="7"/>
                      <a:pt x="6" y="5"/>
                      <a:pt x="7" y="2"/>
                    </a:cubicBezTo>
                    <a:cubicBezTo>
                      <a:pt x="9" y="0"/>
                      <a:pt x="11" y="2"/>
                      <a:pt x="13" y="4"/>
                    </a:cubicBezTo>
                    <a:cubicBezTo>
                      <a:pt x="14" y="4"/>
                      <a:pt x="14" y="5"/>
                      <a:pt x="14" y="6"/>
                    </a:cubicBezTo>
                    <a:cubicBezTo>
                      <a:pt x="14" y="6"/>
                      <a:pt x="14" y="5"/>
                      <a:pt x="15" y="5"/>
                    </a:cubicBezTo>
                    <a:cubicBezTo>
                      <a:pt x="16" y="5"/>
                      <a:pt x="17" y="5"/>
                      <a:pt x="18" y="7"/>
                    </a:cubicBezTo>
                    <a:cubicBezTo>
                      <a:pt x="19" y="8"/>
                      <a:pt x="20" y="9"/>
                      <a:pt x="19" y="10"/>
                    </a:cubicBezTo>
                    <a:cubicBezTo>
                      <a:pt x="19" y="12"/>
                      <a:pt x="14" y="16"/>
                      <a:pt x="21" y="15"/>
                    </a:cubicBezTo>
                    <a:cubicBezTo>
                      <a:pt x="24" y="15"/>
                      <a:pt x="25" y="15"/>
                      <a:pt x="27" y="17"/>
                    </a:cubicBezTo>
                    <a:cubicBezTo>
                      <a:pt x="25" y="18"/>
                      <a:pt x="23" y="18"/>
                      <a:pt x="22" y="19"/>
                    </a:cubicBezTo>
                    <a:close/>
                  </a:path>
                </a:pathLst>
              </a:custGeom>
              <a:solidFill>
                <a:srgbClr val="BEB9B9"/>
              </a:solidFill>
              <a:ln w="9525">
                <a:noFill/>
              </a:ln>
            </p:spPr>
            <p:txBody>
              <a:bodyPr/>
              <a:p>
                <a:endParaRPr lang="zh-CN" altLang="en-US"/>
              </a:p>
            </p:txBody>
          </p:sp>
          <p:sp>
            <p:nvSpPr>
              <p:cNvPr id="3238" name="Freeform 184"/>
              <p:cNvSpPr/>
              <p:nvPr userDrawn="1"/>
            </p:nvSpPr>
            <p:spPr>
              <a:xfrm>
                <a:off x="2110" y="2463"/>
                <a:ext cx="2" cy="6"/>
              </a:xfrm>
              <a:custGeom>
                <a:avLst/>
                <a:gdLst/>
                <a:ahLst/>
                <a:cxnLst>
                  <a:cxn ang="0">
                    <a:pos x="1" y="6"/>
                  </a:cxn>
                  <a:cxn ang="0">
                    <a:pos x="0" y="1"/>
                  </a:cxn>
                  <a:cxn ang="0">
                    <a:pos x="0" y="0"/>
                  </a:cxn>
                  <a:cxn ang="0">
                    <a:pos x="2" y="1"/>
                  </a:cxn>
                  <a:cxn ang="0">
                    <a:pos x="2" y="1"/>
                  </a:cxn>
                  <a:cxn ang="0">
                    <a:pos x="1" y="6"/>
                  </a:cxn>
                </a:cxnLst>
                <a:pathLst>
                  <a:path w="2" h="5">
                    <a:moveTo>
                      <a:pt x="1" y="5"/>
                    </a:moveTo>
                    <a:cubicBezTo>
                      <a:pt x="1" y="4"/>
                      <a:pt x="0" y="3"/>
                      <a:pt x="0" y="1"/>
                    </a:cubicBezTo>
                    <a:cubicBezTo>
                      <a:pt x="0" y="1"/>
                      <a:pt x="0" y="1"/>
                      <a:pt x="0" y="0"/>
                    </a:cubicBezTo>
                    <a:cubicBezTo>
                      <a:pt x="1" y="1"/>
                      <a:pt x="1" y="1"/>
                      <a:pt x="2" y="1"/>
                    </a:cubicBezTo>
                    <a:cubicBezTo>
                      <a:pt x="2" y="1"/>
                      <a:pt x="2" y="1"/>
                      <a:pt x="2" y="1"/>
                    </a:cubicBezTo>
                    <a:cubicBezTo>
                      <a:pt x="2" y="2"/>
                      <a:pt x="2" y="4"/>
                      <a:pt x="1" y="5"/>
                    </a:cubicBezTo>
                    <a:close/>
                  </a:path>
                </a:pathLst>
              </a:custGeom>
              <a:solidFill>
                <a:srgbClr val="B7B2B2"/>
              </a:solidFill>
              <a:ln w="9525">
                <a:noFill/>
              </a:ln>
            </p:spPr>
            <p:txBody>
              <a:bodyPr/>
              <a:p>
                <a:endParaRPr lang="zh-CN" altLang="en-US"/>
              </a:p>
            </p:txBody>
          </p:sp>
          <p:sp>
            <p:nvSpPr>
              <p:cNvPr id="3239" name="Freeform 185"/>
              <p:cNvSpPr/>
              <p:nvPr userDrawn="1"/>
            </p:nvSpPr>
            <p:spPr>
              <a:xfrm>
                <a:off x="1916" y="2553"/>
                <a:ext cx="12" cy="13"/>
              </a:xfrm>
              <a:custGeom>
                <a:avLst/>
                <a:gdLst/>
                <a:ahLst/>
                <a:cxnLst>
                  <a:cxn ang="0">
                    <a:pos x="12" y="4"/>
                  </a:cxn>
                  <a:cxn ang="0">
                    <a:pos x="0" y="13"/>
                  </a:cxn>
                  <a:cxn ang="0">
                    <a:pos x="0" y="9"/>
                  </a:cxn>
                  <a:cxn ang="0">
                    <a:pos x="1" y="7"/>
                  </a:cxn>
                  <a:cxn ang="0">
                    <a:pos x="3" y="1"/>
                  </a:cxn>
                  <a:cxn ang="0">
                    <a:pos x="6" y="0"/>
                  </a:cxn>
                  <a:cxn ang="0">
                    <a:pos x="12" y="4"/>
                  </a:cxn>
                </a:cxnLst>
                <a:pathLst>
                  <a:path w="10" h="11">
                    <a:moveTo>
                      <a:pt x="10" y="4"/>
                    </a:moveTo>
                    <a:cubicBezTo>
                      <a:pt x="4" y="2"/>
                      <a:pt x="4" y="9"/>
                      <a:pt x="0" y="11"/>
                    </a:cubicBezTo>
                    <a:cubicBezTo>
                      <a:pt x="0" y="10"/>
                      <a:pt x="0" y="9"/>
                      <a:pt x="0" y="8"/>
                    </a:cubicBezTo>
                    <a:cubicBezTo>
                      <a:pt x="1" y="8"/>
                      <a:pt x="1" y="7"/>
                      <a:pt x="1" y="6"/>
                    </a:cubicBezTo>
                    <a:cubicBezTo>
                      <a:pt x="2" y="4"/>
                      <a:pt x="2" y="3"/>
                      <a:pt x="3" y="1"/>
                    </a:cubicBezTo>
                    <a:cubicBezTo>
                      <a:pt x="4" y="1"/>
                      <a:pt x="4" y="1"/>
                      <a:pt x="5" y="0"/>
                    </a:cubicBezTo>
                    <a:cubicBezTo>
                      <a:pt x="7" y="1"/>
                      <a:pt x="9" y="2"/>
                      <a:pt x="10" y="4"/>
                    </a:cubicBezTo>
                    <a:close/>
                  </a:path>
                </a:pathLst>
              </a:custGeom>
              <a:solidFill>
                <a:srgbClr val="6B6C70"/>
              </a:solidFill>
              <a:ln w="9525">
                <a:noFill/>
              </a:ln>
            </p:spPr>
            <p:txBody>
              <a:bodyPr/>
              <a:p>
                <a:endParaRPr lang="zh-CN" altLang="en-US"/>
              </a:p>
            </p:txBody>
          </p:sp>
          <p:sp>
            <p:nvSpPr>
              <p:cNvPr id="3240" name="Freeform 186"/>
              <p:cNvSpPr/>
              <p:nvPr userDrawn="1"/>
            </p:nvSpPr>
            <p:spPr>
              <a:xfrm>
                <a:off x="1926" y="2541"/>
                <a:ext cx="6" cy="8"/>
              </a:xfrm>
              <a:custGeom>
                <a:avLst/>
                <a:gdLst/>
                <a:ahLst/>
                <a:cxnLst>
                  <a:cxn ang="0">
                    <a:pos x="0" y="0"/>
                  </a:cxn>
                  <a:cxn ang="0">
                    <a:pos x="1" y="0"/>
                  </a:cxn>
                  <a:cxn ang="0">
                    <a:pos x="6" y="6"/>
                  </a:cxn>
                  <a:cxn ang="0">
                    <a:pos x="4" y="8"/>
                  </a:cxn>
                  <a:cxn ang="0">
                    <a:pos x="0" y="0"/>
                  </a:cxn>
                </a:cxnLst>
                <a:pathLst>
                  <a:path w="5" h="7">
                    <a:moveTo>
                      <a:pt x="0" y="0"/>
                    </a:moveTo>
                    <a:cubicBezTo>
                      <a:pt x="0" y="0"/>
                      <a:pt x="1" y="0"/>
                      <a:pt x="1" y="0"/>
                    </a:cubicBezTo>
                    <a:cubicBezTo>
                      <a:pt x="4" y="1"/>
                      <a:pt x="5" y="3"/>
                      <a:pt x="5" y="6"/>
                    </a:cubicBezTo>
                    <a:cubicBezTo>
                      <a:pt x="4" y="6"/>
                      <a:pt x="4" y="7"/>
                      <a:pt x="4" y="7"/>
                    </a:cubicBezTo>
                    <a:cubicBezTo>
                      <a:pt x="0" y="6"/>
                      <a:pt x="1" y="3"/>
                      <a:pt x="0" y="0"/>
                    </a:cubicBezTo>
                    <a:close/>
                  </a:path>
                </a:pathLst>
              </a:custGeom>
              <a:solidFill>
                <a:srgbClr val="606469"/>
              </a:solidFill>
              <a:ln w="9525">
                <a:noFill/>
              </a:ln>
            </p:spPr>
            <p:txBody>
              <a:bodyPr/>
              <a:p>
                <a:endParaRPr lang="zh-CN" altLang="en-US"/>
              </a:p>
            </p:txBody>
          </p:sp>
          <p:sp>
            <p:nvSpPr>
              <p:cNvPr id="3241" name="Freeform 187"/>
              <p:cNvSpPr/>
              <p:nvPr userDrawn="1"/>
            </p:nvSpPr>
            <p:spPr>
              <a:xfrm>
                <a:off x="1931" y="2546"/>
                <a:ext cx="5" cy="4"/>
              </a:xfrm>
              <a:custGeom>
                <a:avLst/>
                <a:gdLst/>
                <a:ahLst/>
                <a:cxnLst>
                  <a:cxn ang="0">
                    <a:pos x="5" y="4"/>
                  </a:cxn>
                  <a:cxn ang="0">
                    <a:pos x="0" y="2"/>
                  </a:cxn>
                  <a:cxn ang="0">
                    <a:pos x="0" y="1"/>
                  </a:cxn>
                  <a:cxn ang="0">
                    <a:pos x="5" y="2"/>
                  </a:cxn>
                  <a:cxn ang="0">
                    <a:pos x="5" y="4"/>
                  </a:cxn>
                </a:cxnLst>
                <a:pathLst>
                  <a:path w="4" h="3">
                    <a:moveTo>
                      <a:pt x="4" y="3"/>
                    </a:moveTo>
                    <a:cubicBezTo>
                      <a:pt x="2" y="3"/>
                      <a:pt x="1" y="3"/>
                      <a:pt x="0" y="2"/>
                    </a:cubicBezTo>
                    <a:cubicBezTo>
                      <a:pt x="0" y="1"/>
                      <a:pt x="0" y="1"/>
                      <a:pt x="0" y="1"/>
                    </a:cubicBezTo>
                    <a:cubicBezTo>
                      <a:pt x="2" y="0"/>
                      <a:pt x="3" y="0"/>
                      <a:pt x="4" y="2"/>
                    </a:cubicBezTo>
                    <a:cubicBezTo>
                      <a:pt x="4" y="3"/>
                      <a:pt x="4" y="3"/>
                      <a:pt x="4" y="3"/>
                    </a:cubicBezTo>
                    <a:close/>
                  </a:path>
                </a:pathLst>
              </a:custGeom>
              <a:solidFill>
                <a:srgbClr val="606469"/>
              </a:solidFill>
              <a:ln w="9525">
                <a:noFill/>
              </a:ln>
            </p:spPr>
            <p:txBody>
              <a:bodyPr/>
              <a:p>
                <a:endParaRPr lang="zh-CN" altLang="en-US"/>
              </a:p>
            </p:txBody>
          </p:sp>
          <p:sp>
            <p:nvSpPr>
              <p:cNvPr id="3242" name="Freeform 188"/>
              <p:cNvSpPr/>
              <p:nvPr userDrawn="1"/>
            </p:nvSpPr>
            <p:spPr>
              <a:xfrm>
                <a:off x="1928" y="2511"/>
                <a:ext cx="17" cy="38"/>
              </a:xfrm>
              <a:custGeom>
                <a:avLst/>
                <a:gdLst/>
                <a:ahLst/>
                <a:cxnLst>
                  <a:cxn ang="0">
                    <a:pos x="7" y="38"/>
                  </a:cxn>
                  <a:cxn ang="0">
                    <a:pos x="3" y="36"/>
                  </a:cxn>
                  <a:cxn ang="0">
                    <a:pos x="0" y="29"/>
                  </a:cxn>
                  <a:cxn ang="0">
                    <a:pos x="0" y="29"/>
                  </a:cxn>
                  <a:cxn ang="0">
                    <a:pos x="2" y="21"/>
                  </a:cxn>
                  <a:cxn ang="0">
                    <a:pos x="4" y="12"/>
                  </a:cxn>
                  <a:cxn ang="0">
                    <a:pos x="7" y="4"/>
                  </a:cxn>
                  <a:cxn ang="0">
                    <a:pos x="17" y="2"/>
                  </a:cxn>
                  <a:cxn ang="0">
                    <a:pos x="12" y="34"/>
                  </a:cxn>
                  <a:cxn ang="0">
                    <a:pos x="11" y="36"/>
                  </a:cxn>
                  <a:cxn ang="0">
                    <a:pos x="7" y="38"/>
                  </a:cxn>
                </a:cxnLst>
                <a:pathLst>
                  <a:path w="15" h="33">
                    <a:moveTo>
                      <a:pt x="7" y="33"/>
                    </a:moveTo>
                    <a:cubicBezTo>
                      <a:pt x="6" y="32"/>
                      <a:pt x="5" y="32"/>
                      <a:pt x="3" y="32"/>
                    </a:cubicBezTo>
                    <a:cubicBezTo>
                      <a:pt x="2" y="30"/>
                      <a:pt x="1" y="28"/>
                      <a:pt x="0" y="26"/>
                    </a:cubicBezTo>
                    <a:cubicBezTo>
                      <a:pt x="0" y="26"/>
                      <a:pt x="0" y="26"/>
                      <a:pt x="0" y="26"/>
                    </a:cubicBezTo>
                    <a:cubicBezTo>
                      <a:pt x="2" y="24"/>
                      <a:pt x="2" y="21"/>
                      <a:pt x="2" y="19"/>
                    </a:cubicBezTo>
                    <a:cubicBezTo>
                      <a:pt x="2" y="17"/>
                      <a:pt x="5" y="14"/>
                      <a:pt x="4" y="11"/>
                    </a:cubicBezTo>
                    <a:cubicBezTo>
                      <a:pt x="6" y="10"/>
                      <a:pt x="6" y="6"/>
                      <a:pt x="7" y="4"/>
                    </a:cubicBezTo>
                    <a:cubicBezTo>
                      <a:pt x="10" y="3"/>
                      <a:pt x="11" y="0"/>
                      <a:pt x="15" y="2"/>
                    </a:cubicBezTo>
                    <a:cubicBezTo>
                      <a:pt x="13" y="11"/>
                      <a:pt x="8" y="20"/>
                      <a:pt x="11" y="30"/>
                    </a:cubicBezTo>
                    <a:cubicBezTo>
                      <a:pt x="11" y="31"/>
                      <a:pt x="11" y="31"/>
                      <a:pt x="10" y="32"/>
                    </a:cubicBezTo>
                    <a:cubicBezTo>
                      <a:pt x="9" y="33"/>
                      <a:pt x="8" y="33"/>
                      <a:pt x="7" y="33"/>
                    </a:cubicBezTo>
                    <a:close/>
                  </a:path>
                </a:pathLst>
              </a:custGeom>
              <a:solidFill>
                <a:srgbClr val="525559"/>
              </a:solidFill>
              <a:ln w="9525">
                <a:noFill/>
              </a:ln>
            </p:spPr>
            <p:txBody>
              <a:bodyPr/>
              <a:p>
                <a:endParaRPr lang="zh-CN" altLang="en-US"/>
              </a:p>
            </p:txBody>
          </p:sp>
          <p:sp>
            <p:nvSpPr>
              <p:cNvPr id="3243" name="Freeform 189"/>
              <p:cNvSpPr/>
              <p:nvPr userDrawn="1"/>
            </p:nvSpPr>
            <p:spPr>
              <a:xfrm>
                <a:off x="1939" y="2505"/>
                <a:ext cx="6" cy="3"/>
              </a:xfrm>
              <a:custGeom>
                <a:avLst/>
                <a:gdLst/>
                <a:ahLst/>
                <a:cxnLst>
                  <a:cxn ang="0">
                    <a:pos x="6" y="3"/>
                  </a:cxn>
                  <a:cxn ang="0">
                    <a:pos x="0" y="1"/>
                  </a:cxn>
                  <a:cxn ang="0">
                    <a:pos x="6" y="3"/>
                  </a:cxn>
                </a:cxnLst>
                <a:pathLst>
                  <a:path w="5" h="3">
                    <a:moveTo>
                      <a:pt x="5" y="3"/>
                    </a:moveTo>
                    <a:cubicBezTo>
                      <a:pt x="3" y="3"/>
                      <a:pt x="2" y="2"/>
                      <a:pt x="0" y="1"/>
                    </a:cubicBezTo>
                    <a:cubicBezTo>
                      <a:pt x="3" y="0"/>
                      <a:pt x="4" y="1"/>
                      <a:pt x="5" y="3"/>
                    </a:cubicBezTo>
                    <a:close/>
                  </a:path>
                </a:pathLst>
              </a:custGeom>
              <a:solidFill>
                <a:srgbClr val="D3D5D6"/>
              </a:solidFill>
              <a:ln w="9525">
                <a:noFill/>
              </a:ln>
            </p:spPr>
            <p:txBody>
              <a:bodyPr/>
              <a:p>
                <a:endParaRPr lang="zh-CN" altLang="en-US"/>
              </a:p>
            </p:txBody>
          </p:sp>
          <p:sp>
            <p:nvSpPr>
              <p:cNvPr id="3244" name="Freeform 190"/>
              <p:cNvSpPr/>
              <p:nvPr userDrawn="1"/>
            </p:nvSpPr>
            <p:spPr>
              <a:xfrm>
                <a:off x="1945" y="2508"/>
                <a:ext cx="5" cy="3"/>
              </a:xfrm>
              <a:custGeom>
                <a:avLst/>
                <a:gdLst/>
                <a:ahLst/>
                <a:cxnLst>
                  <a:cxn ang="0">
                    <a:pos x="5" y="1"/>
                  </a:cxn>
                  <a:cxn ang="0">
                    <a:pos x="3" y="3"/>
                  </a:cxn>
                  <a:cxn ang="0">
                    <a:pos x="2" y="3"/>
                  </a:cxn>
                  <a:cxn ang="0">
                    <a:pos x="0" y="0"/>
                  </a:cxn>
                  <a:cxn ang="0">
                    <a:pos x="5" y="1"/>
                  </a:cxn>
                </a:cxnLst>
                <a:pathLst>
                  <a:path w="4" h="2">
                    <a:moveTo>
                      <a:pt x="4" y="1"/>
                    </a:moveTo>
                    <a:cubicBezTo>
                      <a:pt x="3" y="2"/>
                      <a:pt x="3" y="2"/>
                      <a:pt x="3" y="2"/>
                    </a:cubicBezTo>
                    <a:cubicBezTo>
                      <a:pt x="2" y="2"/>
                      <a:pt x="2" y="2"/>
                      <a:pt x="2" y="2"/>
                    </a:cubicBezTo>
                    <a:cubicBezTo>
                      <a:pt x="2" y="1"/>
                      <a:pt x="1" y="1"/>
                      <a:pt x="0" y="0"/>
                    </a:cubicBezTo>
                    <a:cubicBezTo>
                      <a:pt x="2" y="0"/>
                      <a:pt x="3" y="0"/>
                      <a:pt x="4" y="1"/>
                    </a:cubicBezTo>
                    <a:close/>
                  </a:path>
                </a:pathLst>
              </a:custGeom>
              <a:solidFill>
                <a:srgbClr val="D3D5D6"/>
              </a:solidFill>
              <a:ln w="9525">
                <a:noFill/>
              </a:ln>
            </p:spPr>
            <p:txBody>
              <a:bodyPr/>
              <a:p>
                <a:endParaRPr lang="zh-CN" altLang="en-US"/>
              </a:p>
            </p:txBody>
          </p:sp>
          <p:sp>
            <p:nvSpPr>
              <p:cNvPr id="3245" name="Freeform 191"/>
              <p:cNvSpPr/>
              <p:nvPr userDrawn="1"/>
            </p:nvSpPr>
            <p:spPr>
              <a:xfrm>
                <a:off x="1951" y="2504"/>
                <a:ext cx="2" cy="2"/>
              </a:xfrm>
              <a:custGeom>
                <a:avLst/>
                <a:gdLst/>
                <a:ahLst/>
                <a:cxnLst>
                  <a:cxn ang="0">
                    <a:pos x="0" y="1"/>
                  </a:cxn>
                  <a:cxn ang="0">
                    <a:pos x="2" y="2"/>
                  </a:cxn>
                  <a:cxn ang="0">
                    <a:pos x="0" y="1"/>
                  </a:cxn>
                </a:cxnLst>
                <a:pathLst>
                  <a:path w="2" h="2">
                    <a:moveTo>
                      <a:pt x="0" y="1"/>
                    </a:moveTo>
                    <a:cubicBezTo>
                      <a:pt x="1" y="0"/>
                      <a:pt x="2" y="1"/>
                      <a:pt x="2" y="2"/>
                    </a:cubicBezTo>
                    <a:cubicBezTo>
                      <a:pt x="1" y="2"/>
                      <a:pt x="0" y="2"/>
                      <a:pt x="0" y="1"/>
                    </a:cubicBezTo>
                    <a:close/>
                  </a:path>
                </a:pathLst>
              </a:custGeom>
              <a:solidFill>
                <a:srgbClr val="D3D5D6"/>
              </a:solidFill>
              <a:ln w="9525">
                <a:noFill/>
              </a:ln>
            </p:spPr>
            <p:txBody>
              <a:bodyPr/>
              <a:p>
                <a:endParaRPr lang="zh-CN" altLang="en-US"/>
              </a:p>
            </p:txBody>
          </p:sp>
          <p:sp>
            <p:nvSpPr>
              <p:cNvPr id="3246" name="Freeform 192"/>
              <p:cNvSpPr/>
              <p:nvPr userDrawn="1"/>
            </p:nvSpPr>
            <p:spPr>
              <a:xfrm>
                <a:off x="1928" y="2533"/>
                <a:ext cx="4" cy="8"/>
              </a:xfrm>
              <a:custGeom>
                <a:avLst/>
                <a:gdLst/>
                <a:ahLst/>
                <a:cxnLst>
                  <a:cxn ang="0">
                    <a:pos x="2" y="0"/>
                  </a:cxn>
                  <a:cxn ang="0">
                    <a:pos x="0" y="8"/>
                  </a:cxn>
                  <a:cxn ang="0">
                    <a:pos x="0" y="4"/>
                  </a:cxn>
                  <a:cxn ang="0">
                    <a:pos x="2" y="0"/>
                  </a:cxn>
                </a:cxnLst>
                <a:pathLst>
                  <a:path w="4" h="7">
                    <a:moveTo>
                      <a:pt x="2" y="0"/>
                    </a:moveTo>
                    <a:cubicBezTo>
                      <a:pt x="4" y="3"/>
                      <a:pt x="3" y="5"/>
                      <a:pt x="0" y="7"/>
                    </a:cubicBezTo>
                    <a:cubicBezTo>
                      <a:pt x="0" y="6"/>
                      <a:pt x="0" y="5"/>
                      <a:pt x="0" y="4"/>
                    </a:cubicBezTo>
                    <a:cubicBezTo>
                      <a:pt x="1" y="2"/>
                      <a:pt x="1" y="1"/>
                      <a:pt x="2" y="0"/>
                    </a:cubicBezTo>
                    <a:close/>
                  </a:path>
                </a:pathLst>
              </a:custGeom>
              <a:solidFill>
                <a:srgbClr val="606469"/>
              </a:solidFill>
              <a:ln w="9525">
                <a:noFill/>
              </a:ln>
            </p:spPr>
            <p:txBody>
              <a:bodyPr/>
              <a:p>
                <a:endParaRPr lang="zh-CN" altLang="en-US"/>
              </a:p>
            </p:txBody>
          </p:sp>
          <p:sp>
            <p:nvSpPr>
              <p:cNvPr id="3247" name="Freeform 193"/>
              <p:cNvSpPr/>
              <p:nvPr userDrawn="1"/>
            </p:nvSpPr>
            <p:spPr>
              <a:xfrm>
                <a:off x="1831" y="2266"/>
                <a:ext cx="46" cy="24"/>
              </a:xfrm>
              <a:custGeom>
                <a:avLst/>
                <a:gdLst/>
                <a:ahLst/>
                <a:cxnLst>
                  <a:cxn ang="0">
                    <a:pos x="0" y="2"/>
                  </a:cxn>
                  <a:cxn ang="0">
                    <a:pos x="16" y="1"/>
                  </a:cxn>
                  <a:cxn ang="0">
                    <a:pos x="24" y="4"/>
                  </a:cxn>
                  <a:cxn ang="0">
                    <a:pos x="37" y="6"/>
                  </a:cxn>
                  <a:cxn ang="0">
                    <a:pos x="44" y="13"/>
                  </a:cxn>
                  <a:cxn ang="0">
                    <a:pos x="42" y="24"/>
                  </a:cxn>
                  <a:cxn ang="0">
                    <a:pos x="20" y="16"/>
                  </a:cxn>
                  <a:cxn ang="0">
                    <a:pos x="18" y="13"/>
                  </a:cxn>
                  <a:cxn ang="0">
                    <a:pos x="0" y="2"/>
                  </a:cxn>
                </a:cxnLst>
                <a:pathLst>
                  <a:path w="40" h="21">
                    <a:moveTo>
                      <a:pt x="0" y="2"/>
                    </a:moveTo>
                    <a:cubicBezTo>
                      <a:pt x="5" y="2"/>
                      <a:pt x="9" y="0"/>
                      <a:pt x="14" y="1"/>
                    </a:cubicBezTo>
                    <a:cubicBezTo>
                      <a:pt x="16" y="2"/>
                      <a:pt x="19" y="3"/>
                      <a:pt x="21" y="4"/>
                    </a:cubicBezTo>
                    <a:cubicBezTo>
                      <a:pt x="25" y="7"/>
                      <a:pt x="27" y="7"/>
                      <a:pt x="33" y="6"/>
                    </a:cubicBezTo>
                    <a:cubicBezTo>
                      <a:pt x="35" y="5"/>
                      <a:pt x="40" y="10"/>
                      <a:pt x="39" y="12"/>
                    </a:cubicBezTo>
                    <a:cubicBezTo>
                      <a:pt x="38" y="15"/>
                      <a:pt x="36" y="18"/>
                      <a:pt x="37" y="21"/>
                    </a:cubicBezTo>
                    <a:cubicBezTo>
                      <a:pt x="29" y="21"/>
                      <a:pt x="23" y="19"/>
                      <a:pt x="18" y="14"/>
                    </a:cubicBezTo>
                    <a:cubicBezTo>
                      <a:pt x="18" y="13"/>
                      <a:pt x="18" y="12"/>
                      <a:pt x="16" y="12"/>
                    </a:cubicBezTo>
                    <a:cubicBezTo>
                      <a:pt x="10" y="10"/>
                      <a:pt x="3" y="9"/>
                      <a:pt x="0" y="2"/>
                    </a:cubicBezTo>
                    <a:close/>
                  </a:path>
                </a:pathLst>
              </a:custGeom>
              <a:solidFill>
                <a:srgbClr val="E0DFE0"/>
              </a:solidFill>
              <a:ln w="9525">
                <a:noFill/>
              </a:ln>
            </p:spPr>
            <p:txBody>
              <a:bodyPr/>
              <a:p>
                <a:endParaRPr lang="zh-CN" altLang="en-US"/>
              </a:p>
            </p:txBody>
          </p:sp>
          <p:sp>
            <p:nvSpPr>
              <p:cNvPr id="3248" name="Freeform 194"/>
              <p:cNvSpPr/>
              <p:nvPr userDrawn="1"/>
            </p:nvSpPr>
            <p:spPr>
              <a:xfrm>
                <a:off x="1815" y="2259"/>
                <a:ext cx="76" cy="56"/>
              </a:xfrm>
              <a:custGeom>
                <a:avLst/>
                <a:gdLst/>
                <a:ahLst/>
                <a:cxnLst>
                  <a:cxn ang="0">
                    <a:pos x="16" y="9"/>
                  </a:cxn>
                  <a:cxn ang="0">
                    <a:pos x="36" y="19"/>
                  </a:cxn>
                  <a:cxn ang="0">
                    <a:pos x="36" y="19"/>
                  </a:cxn>
                  <a:cxn ang="0">
                    <a:pos x="47" y="26"/>
                  </a:cxn>
                  <a:cxn ang="0">
                    <a:pos x="58" y="31"/>
                  </a:cxn>
                  <a:cxn ang="0">
                    <a:pos x="58" y="31"/>
                  </a:cxn>
                  <a:cxn ang="0">
                    <a:pos x="71" y="36"/>
                  </a:cxn>
                  <a:cxn ang="0">
                    <a:pos x="74" y="51"/>
                  </a:cxn>
                  <a:cxn ang="0">
                    <a:pos x="72" y="56"/>
                  </a:cxn>
                  <a:cxn ang="0">
                    <a:pos x="67" y="46"/>
                  </a:cxn>
                  <a:cxn ang="0">
                    <a:pos x="57" y="38"/>
                  </a:cxn>
                  <a:cxn ang="0">
                    <a:pos x="24" y="22"/>
                  </a:cxn>
                  <a:cxn ang="0">
                    <a:pos x="20" y="18"/>
                  </a:cxn>
                  <a:cxn ang="0">
                    <a:pos x="0" y="2"/>
                  </a:cxn>
                  <a:cxn ang="0">
                    <a:pos x="4" y="2"/>
                  </a:cxn>
                  <a:cxn ang="0">
                    <a:pos x="16" y="9"/>
                  </a:cxn>
                </a:cxnLst>
                <a:pathLst>
                  <a:path w="66" h="48">
                    <a:moveTo>
                      <a:pt x="14" y="8"/>
                    </a:moveTo>
                    <a:cubicBezTo>
                      <a:pt x="20" y="12"/>
                      <a:pt x="26" y="15"/>
                      <a:pt x="32" y="17"/>
                    </a:cubicBezTo>
                    <a:cubicBezTo>
                      <a:pt x="32" y="17"/>
                      <a:pt x="32" y="17"/>
                      <a:pt x="32" y="17"/>
                    </a:cubicBezTo>
                    <a:cubicBezTo>
                      <a:pt x="34" y="21"/>
                      <a:pt x="38" y="22"/>
                      <a:pt x="41" y="23"/>
                    </a:cubicBezTo>
                    <a:cubicBezTo>
                      <a:pt x="44" y="24"/>
                      <a:pt x="48" y="26"/>
                      <a:pt x="51" y="27"/>
                    </a:cubicBezTo>
                    <a:cubicBezTo>
                      <a:pt x="51" y="27"/>
                      <a:pt x="51" y="27"/>
                      <a:pt x="51" y="27"/>
                    </a:cubicBezTo>
                    <a:cubicBezTo>
                      <a:pt x="55" y="28"/>
                      <a:pt x="60" y="26"/>
                      <a:pt x="62" y="31"/>
                    </a:cubicBezTo>
                    <a:cubicBezTo>
                      <a:pt x="61" y="36"/>
                      <a:pt x="66" y="39"/>
                      <a:pt x="65" y="44"/>
                    </a:cubicBezTo>
                    <a:cubicBezTo>
                      <a:pt x="65" y="45"/>
                      <a:pt x="65" y="47"/>
                      <a:pt x="63" y="48"/>
                    </a:cubicBezTo>
                    <a:cubicBezTo>
                      <a:pt x="60" y="47"/>
                      <a:pt x="60" y="43"/>
                      <a:pt x="59" y="40"/>
                    </a:cubicBezTo>
                    <a:cubicBezTo>
                      <a:pt x="58" y="36"/>
                      <a:pt x="54" y="34"/>
                      <a:pt x="50" y="33"/>
                    </a:cubicBezTo>
                    <a:cubicBezTo>
                      <a:pt x="39" y="30"/>
                      <a:pt x="30" y="24"/>
                      <a:pt x="21" y="19"/>
                    </a:cubicBezTo>
                    <a:cubicBezTo>
                      <a:pt x="20" y="18"/>
                      <a:pt x="19" y="17"/>
                      <a:pt x="18" y="16"/>
                    </a:cubicBezTo>
                    <a:cubicBezTo>
                      <a:pt x="12" y="12"/>
                      <a:pt x="5" y="8"/>
                      <a:pt x="0" y="2"/>
                    </a:cubicBezTo>
                    <a:cubicBezTo>
                      <a:pt x="1" y="0"/>
                      <a:pt x="3" y="0"/>
                      <a:pt x="4" y="2"/>
                    </a:cubicBezTo>
                    <a:cubicBezTo>
                      <a:pt x="7" y="4"/>
                      <a:pt x="10" y="7"/>
                      <a:pt x="14" y="8"/>
                    </a:cubicBezTo>
                    <a:close/>
                  </a:path>
                </a:pathLst>
              </a:custGeom>
              <a:solidFill>
                <a:srgbClr val="D1D0D2"/>
              </a:solidFill>
              <a:ln w="9525">
                <a:noFill/>
              </a:ln>
            </p:spPr>
            <p:txBody>
              <a:bodyPr/>
              <a:p>
                <a:endParaRPr lang="zh-CN" altLang="en-US"/>
              </a:p>
            </p:txBody>
          </p:sp>
          <p:sp>
            <p:nvSpPr>
              <p:cNvPr id="3249" name="Freeform 195"/>
              <p:cNvSpPr/>
              <p:nvPr userDrawn="1"/>
            </p:nvSpPr>
            <p:spPr>
              <a:xfrm>
                <a:off x="1833" y="2290"/>
                <a:ext cx="30" cy="26"/>
              </a:xfrm>
              <a:custGeom>
                <a:avLst/>
                <a:gdLst/>
                <a:ahLst/>
                <a:cxnLst>
                  <a:cxn ang="0">
                    <a:pos x="27" y="24"/>
                  </a:cxn>
                  <a:cxn ang="0">
                    <a:pos x="24" y="26"/>
                  </a:cxn>
                  <a:cxn ang="0">
                    <a:pos x="11" y="17"/>
                  </a:cxn>
                  <a:cxn ang="0">
                    <a:pos x="10" y="15"/>
                  </a:cxn>
                  <a:cxn ang="0">
                    <a:pos x="5" y="11"/>
                  </a:cxn>
                  <a:cxn ang="0">
                    <a:pos x="0" y="5"/>
                  </a:cxn>
                  <a:cxn ang="0">
                    <a:pos x="4" y="0"/>
                  </a:cxn>
                  <a:cxn ang="0">
                    <a:pos x="26" y="14"/>
                  </a:cxn>
                  <a:cxn ang="0">
                    <a:pos x="27" y="24"/>
                  </a:cxn>
                </a:cxnLst>
                <a:pathLst>
                  <a:path w="26" h="22">
                    <a:moveTo>
                      <a:pt x="24" y="21"/>
                    </a:moveTo>
                    <a:cubicBezTo>
                      <a:pt x="23" y="21"/>
                      <a:pt x="22" y="22"/>
                      <a:pt x="21" y="22"/>
                    </a:cubicBezTo>
                    <a:cubicBezTo>
                      <a:pt x="17" y="20"/>
                      <a:pt x="14" y="17"/>
                      <a:pt x="10" y="15"/>
                    </a:cubicBezTo>
                    <a:cubicBezTo>
                      <a:pt x="10" y="14"/>
                      <a:pt x="9" y="14"/>
                      <a:pt x="9" y="13"/>
                    </a:cubicBezTo>
                    <a:cubicBezTo>
                      <a:pt x="8" y="12"/>
                      <a:pt x="7" y="11"/>
                      <a:pt x="5" y="10"/>
                    </a:cubicBezTo>
                    <a:cubicBezTo>
                      <a:pt x="3" y="9"/>
                      <a:pt x="0" y="9"/>
                      <a:pt x="0" y="5"/>
                    </a:cubicBezTo>
                    <a:cubicBezTo>
                      <a:pt x="1" y="4"/>
                      <a:pt x="3" y="2"/>
                      <a:pt x="4" y="0"/>
                    </a:cubicBezTo>
                    <a:cubicBezTo>
                      <a:pt x="13" y="0"/>
                      <a:pt x="17" y="8"/>
                      <a:pt x="23" y="12"/>
                    </a:cubicBezTo>
                    <a:cubicBezTo>
                      <a:pt x="25" y="15"/>
                      <a:pt x="26" y="18"/>
                      <a:pt x="24" y="21"/>
                    </a:cubicBezTo>
                    <a:close/>
                  </a:path>
                </a:pathLst>
              </a:custGeom>
              <a:solidFill>
                <a:srgbClr val="DFDEDF"/>
              </a:solidFill>
              <a:ln w="9525">
                <a:noFill/>
              </a:ln>
            </p:spPr>
            <p:txBody>
              <a:bodyPr/>
              <a:p>
                <a:endParaRPr lang="zh-CN" altLang="en-US"/>
              </a:p>
            </p:txBody>
          </p:sp>
          <p:sp>
            <p:nvSpPr>
              <p:cNvPr id="3250" name="Freeform 196"/>
              <p:cNvSpPr/>
              <p:nvPr userDrawn="1"/>
            </p:nvSpPr>
            <p:spPr>
              <a:xfrm>
                <a:off x="1832" y="2278"/>
                <a:ext cx="28" cy="26"/>
              </a:xfrm>
              <a:custGeom>
                <a:avLst/>
                <a:gdLst/>
                <a:ahLst/>
                <a:cxnLst>
                  <a:cxn ang="0">
                    <a:pos x="25" y="26"/>
                  </a:cxn>
                  <a:cxn ang="0">
                    <a:pos x="5" y="12"/>
                  </a:cxn>
                  <a:cxn ang="0">
                    <a:pos x="2" y="6"/>
                  </a:cxn>
                  <a:cxn ang="0">
                    <a:pos x="3" y="0"/>
                  </a:cxn>
                  <a:cxn ang="0">
                    <a:pos x="7" y="1"/>
                  </a:cxn>
                  <a:cxn ang="0">
                    <a:pos x="28" y="22"/>
                  </a:cxn>
                  <a:cxn ang="0">
                    <a:pos x="25" y="26"/>
                  </a:cxn>
                </a:cxnLst>
                <a:pathLst>
                  <a:path w="24" h="23">
                    <a:moveTo>
                      <a:pt x="22" y="23"/>
                    </a:moveTo>
                    <a:cubicBezTo>
                      <a:pt x="16" y="21"/>
                      <a:pt x="12" y="14"/>
                      <a:pt x="5" y="11"/>
                    </a:cubicBezTo>
                    <a:cubicBezTo>
                      <a:pt x="4" y="9"/>
                      <a:pt x="3" y="8"/>
                      <a:pt x="2" y="6"/>
                    </a:cubicBezTo>
                    <a:cubicBezTo>
                      <a:pt x="0" y="3"/>
                      <a:pt x="0" y="1"/>
                      <a:pt x="3" y="0"/>
                    </a:cubicBezTo>
                    <a:cubicBezTo>
                      <a:pt x="4" y="1"/>
                      <a:pt x="5" y="1"/>
                      <a:pt x="6" y="1"/>
                    </a:cubicBezTo>
                    <a:cubicBezTo>
                      <a:pt x="13" y="7"/>
                      <a:pt x="19" y="13"/>
                      <a:pt x="24" y="20"/>
                    </a:cubicBezTo>
                    <a:cubicBezTo>
                      <a:pt x="24" y="22"/>
                      <a:pt x="24" y="23"/>
                      <a:pt x="22" y="23"/>
                    </a:cubicBezTo>
                    <a:close/>
                  </a:path>
                </a:pathLst>
              </a:custGeom>
              <a:solidFill>
                <a:srgbClr val="F6F8F9"/>
              </a:solidFill>
              <a:ln w="9525">
                <a:noFill/>
              </a:ln>
            </p:spPr>
            <p:txBody>
              <a:bodyPr/>
              <a:p>
                <a:endParaRPr lang="zh-CN" altLang="en-US"/>
              </a:p>
            </p:txBody>
          </p:sp>
          <p:sp>
            <p:nvSpPr>
              <p:cNvPr id="3251" name="Freeform 197"/>
              <p:cNvSpPr/>
              <p:nvPr userDrawn="1"/>
            </p:nvSpPr>
            <p:spPr>
              <a:xfrm>
                <a:off x="1873" y="2287"/>
                <a:ext cx="29" cy="14"/>
              </a:xfrm>
              <a:custGeom>
                <a:avLst/>
                <a:gdLst/>
                <a:ahLst/>
                <a:cxnLst>
                  <a:cxn ang="0">
                    <a:pos x="12" y="8"/>
                  </a:cxn>
                  <a:cxn ang="0">
                    <a:pos x="0" y="3"/>
                  </a:cxn>
                  <a:cxn ang="0">
                    <a:pos x="15" y="3"/>
                  </a:cxn>
                  <a:cxn ang="0">
                    <a:pos x="24" y="4"/>
                  </a:cxn>
                  <a:cxn ang="0">
                    <a:pos x="29" y="10"/>
                  </a:cxn>
                  <a:cxn ang="0">
                    <a:pos x="12" y="8"/>
                  </a:cxn>
                </a:cxnLst>
                <a:pathLst>
                  <a:path w="25" h="12">
                    <a:moveTo>
                      <a:pt x="11" y="7"/>
                    </a:moveTo>
                    <a:cubicBezTo>
                      <a:pt x="7" y="6"/>
                      <a:pt x="3" y="5"/>
                      <a:pt x="0" y="3"/>
                    </a:cubicBezTo>
                    <a:cubicBezTo>
                      <a:pt x="5" y="0"/>
                      <a:pt x="10" y="0"/>
                      <a:pt x="13" y="3"/>
                    </a:cubicBezTo>
                    <a:cubicBezTo>
                      <a:pt x="16" y="8"/>
                      <a:pt x="19" y="5"/>
                      <a:pt x="21" y="4"/>
                    </a:cubicBezTo>
                    <a:cubicBezTo>
                      <a:pt x="23" y="5"/>
                      <a:pt x="24" y="7"/>
                      <a:pt x="25" y="9"/>
                    </a:cubicBezTo>
                    <a:cubicBezTo>
                      <a:pt x="20" y="12"/>
                      <a:pt x="15" y="9"/>
                      <a:pt x="11" y="7"/>
                    </a:cubicBezTo>
                    <a:close/>
                  </a:path>
                </a:pathLst>
              </a:custGeom>
              <a:solidFill>
                <a:srgbClr val="E0DFE0"/>
              </a:solidFill>
              <a:ln w="9525">
                <a:noFill/>
              </a:ln>
            </p:spPr>
            <p:txBody>
              <a:bodyPr/>
              <a:p>
                <a:endParaRPr lang="zh-CN" altLang="en-US"/>
              </a:p>
            </p:txBody>
          </p:sp>
          <p:sp>
            <p:nvSpPr>
              <p:cNvPr id="3252" name="Freeform 198"/>
              <p:cNvSpPr/>
              <p:nvPr userDrawn="1"/>
            </p:nvSpPr>
            <p:spPr>
              <a:xfrm>
                <a:off x="1820" y="2290"/>
                <a:ext cx="25" cy="20"/>
              </a:xfrm>
              <a:custGeom>
                <a:avLst/>
                <a:gdLst/>
                <a:ahLst/>
                <a:cxnLst>
                  <a:cxn ang="0">
                    <a:pos x="25" y="14"/>
                  </a:cxn>
                  <a:cxn ang="0">
                    <a:pos x="25" y="16"/>
                  </a:cxn>
                  <a:cxn ang="0">
                    <a:pos x="21" y="17"/>
                  </a:cxn>
                  <a:cxn ang="0">
                    <a:pos x="20" y="15"/>
                  </a:cxn>
                  <a:cxn ang="0">
                    <a:pos x="17" y="14"/>
                  </a:cxn>
                  <a:cxn ang="0">
                    <a:pos x="2" y="3"/>
                  </a:cxn>
                  <a:cxn ang="0">
                    <a:pos x="5" y="0"/>
                  </a:cxn>
                  <a:cxn ang="0">
                    <a:pos x="7" y="1"/>
                  </a:cxn>
                  <a:cxn ang="0">
                    <a:pos x="13" y="5"/>
                  </a:cxn>
                  <a:cxn ang="0">
                    <a:pos x="13" y="5"/>
                  </a:cxn>
                  <a:cxn ang="0">
                    <a:pos x="21" y="10"/>
                  </a:cxn>
                  <a:cxn ang="0">
                    <a:pos x="25" y="14"/>
                  </a:cxn>
                </a:cxnLst>
                <a:pathLst>
                  <a:path w="21" h="17">
                    <a:moveTo>
                      <a:pt x="21" y="12"/>
                    </a:moveTo>
                    <a:cubicBezTo>
                      <a:pt x="21" y="13"/>
                      <a:pt x="21" y="13"/>
                      <a:pt x="21" y="14"/>
                    </a:cubicBezTo>
                    <a:cubicBezTo>
                      <a:pt x="21" y="17"/>
                      <a:pt x="21" y="17"/>
                      <a:pt x="18" y="15"/>
                    </a:cubicBezTo>
                    <a:cubicBezTo>
                      <a:pt x="18" y="14"/>
                      <a:pt x="17" y="14"/>
                      <a:pt x="17" y="13"/>
                    </a:cubicBezTo>
                    <a:cubicBezTo>
                      <a:pt x="16" y="13"/>
                      <a:pt x="16" y="12"/>
                      <a:pt x="15" y="12"/>
                    </a:cubicBezTo>
                    <a:cubicBezTo>
                      <a:pt x="10" y="10"/>
                      <a:pt x="5" y="7"/>
                      <a:pt x="2" y="3"/>
                    </a:cubicBezTo>
                    <a:cubicBezTo>
                      <a:pt x="0" y="1"/>
                      <a:pt x="0" y="1"/>
                      <a:pt x="5" y="0"/>
                    </a:cubicBezTo>
                    <a:cubicBezTo>
                      <a:pt x="5" y="0"/>
                      <a:pt x="5" y="1"/>
                      <a:pt x="6" y="1"/>
                    </a:cubicBezTo>
                    <a:cubicBezTo>
                      <a:pt x="7" y="3"/>
                      <a:pt x="8" y="5"/>
                      <a:pt x="11" y="5"/>
                    </a:cubicBezTo>
                    <a:cubicBezTo>
                      <a:pt x="11" y="5"/>
                      <a:pt x="11" y="5"/>
                      <a:pt x="11" y="5"/>
                    </a:cubicBezTo>
                    <a:cubicBezTo>
                      <a:pt x="12" y="8"/>
                      <a:pt x="16" y="7"/>
                      <a:pt x="18" y="9"/>
                    </a:cubicBezTo>
                    <a:cubicBezTo>
                      <a:pt x="19" y="10"/>
                      <a:pt x="19" y="11"/>
                      <a:pt x="21" y="12"/>
                    </a:cubicBezTo>
                    <a:close/>
                  </a:path>
                </a:pathLst>
              </a:custGeom>
              <a:solidFill>
                <a:srgbClr val="D6D5D6"/>
              </a:solidFill>
              <a:ln w="9525">
                <a:noFill/>
              </a:ln>
            </p:spPr>
            <p:txBody>
              <a:bodyPr/>
              <a:p>
                <a:endParaRPr lang="zh-CN" altLang="en-US"/>
              </a:p>
            </p:txBody>
          </p:sp>
          <p:sp>
            <p:nvSpPr>
              <p:cNvPr id="3253" name="Freeform 199"/>
              <p:cNvSpPr/>
              <p:nvPr userDrawn="1"/>
            </p:nvSpPr>
            <p:spPr>
              <a:xfrm>
                <a:off x="1827" y="2292"/>
                <a:ext cx="6" cy="5"/>
              </a:xfrm>
              <a:custGeom>
                <a:avLst/>
                <a:gdLst/>
                <a:ahLst/>
                <a:cxnLst>
                  <a:cxn ang="0">
                    <a:pos x="6" y="4"/>
                  </a:cxn>
                  <a:cxn ang="0">
                    <a:pos x="0" y="0"/>
                  </a:cxn>
                  <a:cxn ang="0">
                    <a:pos x="6" y="4"/>
                  </a:cxn>
                </a:cxnLst>
                <a:pathLst>
                  <a:path w="5" h="5">
                    <a:moveTo>
                      <a:pt x="5" y="4"/>
                    </a:moveTo>
                    <a:cubicBezTo>
                      <a:pt x="1" y="5"/>
                      <a:pt x="0" y="3"/>
                      <a:pt x="0" y="0"/>
                    </a:cubicBezTo>
                    <a:cubicBezTo>
                      <a:pt x="2" y="1"/>
                      <a:pt x="3" y="3"/>
                      <a:pt x="5" y="4"/>
                    </a:cubicBezTo>
                    <a:close/>
                  </a:path>
                </a:pathLst>
              </a:custGeom>
              <a:solidFill>
                <a:srgbClr val="DFDEDF"/>
              </a:solidFill>
              <a:ln w="9525">
                <a:noFill/>
              </a:ln>
            </p:spPr>
            <p:txBody>
              <a:bodyPr/>
              <a:p>
                <a:endParaRPr lang="zh-CN" altLang="en-US"/>
              </a:p>
            </p:txBody>
          </p:sp>
          <p:sp>
            <p:nvSpPr>
              <p:cNvPr id="3254" name="Freeform 200"/>
              <p:cNvSpPr/>
              <p:nvPr userDrawn="1"/>
            </p:nvSpPr>
            <p:spPr>
              <a:xfrm>
                <a:off x="1971" y="2420"/>
                <a:ext cx="22" cy="30"/>
              </a:xfrm>
              <a:custGeom>
                <a:avLst/>
                <a:gdLst/>
                <a:ahLst/>
                <a:cxnLst>
                  <a:cxn ang="0">
                    <a:pos x="2" y="10"/>
                  </a:cxn>
                  <a:cxn ang="0">
                    <a:pos x="5" y="1"/>
                  </a:cxn>
                  <a:cxn ang="0">
                    <a:pos x="19" y="2"/>
                  </a:cxn>
                  <a:cxn ang="0">
                    <a:pos x="19" y="2"/>
                  </a:cxn>
                  <a:cxn ang="0">
                    <a:pos x="20" y="16"/>
                  </a:cxn>
                  <a:cxn ang="0">
                    <a:pos x="22" y="17"/>
                  </a:cxn>
                  <a:cxn ang="0">
                    <a:pos x="12" y="26"/>
                  </a:cxn>
                  <a:cxn ang="0">
                    <a:pos x="5" y="23"/>
                  </a:cxn>
                  <a:cxn ang="0">
                    <a:pos x="3" y="23"/>
                  </a:cxn>
                  <a:cxn ang="0">
                    <a:pos x="3" y="23"/>
                  </a:cxn>
                  <a:cxn ang="0">
                    <a:pos x="0" y="18"/>
                  </a:cxn>
                  <a:cxn ang="0">
                    <a:pos x="0" y="18"/>
                  </a:cxn>
                  <a:cxn ang="0">
                    <a:pos x="2" y="10"/>
                  </a:cxn>
                </a:cxnLst>
                <a:pathLst>
                  <a:path w="19" h="26">
                    <a:moveTo>
                      <a:pt x="2" y="9"/>
                    </a:moveTo>
                    <a:cubicBezTo>
                      <a:pt x="3" y="6"/>
                      <a:pt x="4" y="3"/>
                      <a:pt x="5" y="1"/>
                    </a:cubicBezTo>
                    <a:cubicBezTo>
                      <a:pt x="9" y="0"/>
                      <a:pt x="13" y="0"/>
                      <a:pt x="17" y="2"/>
                    </a:cubicBezTo>
                    <a:cubicBezTo>
                      <a:pt x="17" y="2"/>
                      <a:pt x="17" y="2"/>
                      <a:pt x="17" y="2"/>
                    </a:cubicBezTo>
                    <a:cubicBezTo>
                      <a:pt x="14" y="8"/>
                      <a:pt x="14" y="8"/>
                      <a:pt x="18" y="14"/>
                    </a:cubicBezTo>
                    <a:cubicBezTo>
                      <a:pt x="19" y="14"/>
                      <a:pt x="19" y="15"/>
                      <a:pt x="19" y="15"/>
                    </a:cubicBezTo>
                    <a:cubicBezTo>
                      <a:pt x="19" y="20"/>
                      <a:pt x="13" y="21"/>
                      <a:pt x="11" y="23"/>
                    </a:cubicBezTo>
                    <a:cubicBezTo>
                      <a:pt x="8" y="26"/>
                      <a:pt x="6" y="23"/>
                      <a:pt x="5" y="20"/>
                    </a:cubicBezTo>
                    <a:cubicBezTo>
                      <a:pt x="5" y="20"/>
                      <a:pt x="4" y="20"/>
                      <a:pt x="3" y="20"/>
                    </a:cubicBezTo>
                    <a:cubicBezTo>
                      <a:pt x="3" y="20"/>
                      <a:pt x="3" y="20"/>
                      <a:pt x="3" y="20"/>
                    </a:cubicBezTo>
                    <a:cubicBezTo>
                      <a:pt x="2" y="19"/>
                      <a:pt x="0" y="18"/>
                      <a:pt x="0" y="16"/>
                    </a:cubicBezTo>
                    <a:cubicBezTo>
                      <a:pt x="0" y="16"/>
                      <a:pt x="0" y="16"/>
                      <a:pt x="0" y="16"/>
                    </a:cubicBezTo>
                    <a:cubicBezTo>
                      <a:pt x="2" y="14"/>
                      <a:pt x="1" y="11"/>
                      <a:pt x="2" y="9"/>
                    </a:cubicBezTo>
                    <a:close/>
                  </a:path>
                </a:pathLst>
              </a:custGeom>
              <a:solidFill>
                <a:srgbClr val="737376"/>
              </a:solidFill>
              <a:ln w="9525">
                <a:noFill/>
              </a:ln>
            </p:spPr>
            <p:txBody>
              <a:bodyPr/>
              <a:p>
                <a:endParaRPr lang="zh-CN" altLang="en-US"/>
              </a:p>
            </p:txBody>
          </p:sp>
          <p:sp>
            <p:nvSpPr>
              <p:cNvPr id="3255" name="Freeform 201"/>
              <p:cNvSpPr/>
              <p:nvPr userDrawn="1"/>
            </p:nvSpPr>
            <p:spPr>
              <a:xfrm>
                <a:off x="1975" y="2380"/>
                <a:ext cx="23" cy="34"/>
              </a:xfrm>
              <a:custGeom>
                <a:avLst/>
                <a:gdLst/>
                <a:ahLst/>
                <a:cxnLst>
                  <a:cxn ang="0">
                    <a:pos x="9" y="34"/>
                  </a:cxn>
                  <a:cxn ang="0">
                    <a:pos x="0" y="29"/>
                  </a:cxn>
                  <a:cxn ang="0">
                    <a:pos x="0" y="29"/>
                  </a:cxn>
                  <a:cxn ang="0">
                    <a:pos x="1" y="25"/>
                  </a:cxn>
                  <a:cxn ang="0">
                    <a:pos x="21" y="0"/>
                  </a:cxn>
                  <a:cxn ang="0">
                    <a:pos x="20" y="23"/>
                  </a:cxn>
                  <a:cxn ang="0">
                    <a:pos x="14" y="24"/>
                  </a:cxn>
                  <a:cxn ang="0">
                    <a:pos x="9" y="23"/>
                  </a:cxn>
                  <a:cxn ang="0">
                    <a:pos x="9" y="29"/>
                  </a:cxn>
                  <a:cxn ang="0">
                    <a:pos x="9" y="34"/>
                  </a:cxn>
                </a:cxnLst>
                <a:pathLst>
                  <a:path w="20" h="29">
                    <a:moveTo>
                      <a:pt x="8" y="29"/>
                    </a:moveTo>
                    <a:cubicBezTo>
                      <a:pt x="5" y="28"/>
                      <a:pt x="3" y="27"/>
                      <a:pt x="0" y="25"/>
                    </a:cubicBezTo>
                    <a:cubicBezTo>
                      <a:pt x="0" y="25"/>
                      <a:pt x="0" y="25"/>
                      <a:pt x="0" y="25"/>
                    </a:cubicBezTo>
                    <a:cubicBezTo>
                      <a:pt x="2" y="24"/>
                      <a:pt x="1" y="23"/>
                      <a:pt x="1" y="22"/>
                    </a:cubicBezTo>
                    <a:cubicBezTo>
                      <a:pt x="2" y="12"/>
                      <a:pt x="11" y="2"/>
                      <a:pt x="19" y="0"/>
                    </a:cubicBezTo>
                    <a:cubicBezTo>
                      <a:pt x="19" y="6"/>
                      <a:pt x="20" y="13"/>
                      <a:pt x="18" y="20"/>
                    </a:cubicBezTo>
                    <a:cubicBezTo>
                      <a:pt x="17" y="24"/>
                      <a:pt x="17" y="24"/>
                      <a:pt x="13" y="21"/>
                    </a:cubicBezTo>
                    <a:cubicBezTo>
                      <a:pt x="11" y="20"/>
                      <a:pt x="10" y="18"/>
                      <a:pt x="8" y="20"/>
                    </a:cubicBezTo>
                    <a:cubicBezTo>
                      <a:pt x="7" y="22"/>
                      <a:pt x="8" y="23"/>
                      <a:pt x="8" y="25"/>
                    </a:cubicBezTo>
                    <a:cubicBezTo>
                      <a:pt x="7" y="26"/>
                      <a:pt x="7" y="27"/>
                      <a:pt x="8" y="29"/>
                    </a:cubicBezTo>
                    <a:close/>
                  </a:path>
                </a:pathLst>
              </a:custGeom>
              <a:solidFill>
                <a:srgbClr val="5A5B5E"/>
              </a:solidFill>
              <a:ln w="9525">
                <a:noFill/>
              </a:ln>
            </p:spPr>
            <p:txBody>
              <a:bodyPr/>
              <a:p>
                <a:endParaRPr lang="zh-CN" altLang="en-US"/>
              </a:p>
            </p:txBody>
          </p:sp>
          <p:sp>
            <p:nvSpPr>
              <p:cNvPr id="3256" name="Freeform 202"/>
              <p:cNvSpPr/>
              <p:nvPr userDrawn="1"/>
            </p:nvSpPr>
            <p:spPr>
              <a:xfrm>
                <a:off x="2004" y="2405"/>
                <a:ext cx="3" cy="4"/>
              </a:xfrm>
              <a:custGeom>
                <a:avLst/>
                <a:gdLst/>
                <a:ahLst/>
                <a:cxnLst>
                  <a:cxn ang="0">
                    <a:pos x="1" y="4"/>
                  </a:cxn>
                  <a:cxn ang="0">
                    <a:pos x="0" y="3"/>
                  </a:cxn>
                  <a:cxn ang="0">
                    <a:pos x="2" y="0"/>
                  </a:cxn>
                  <a:cxn ang="0">
                    <a:pos x="3" y="2"/>
                  </a:cxn>
                  <a:cxn ang="0">
                    <a:pos x="1" y="4"/>
                  </a:cxn>
                </a:cxnLst>
                <a:pathLst>
                  <a:path w="3" h="4">
                    <a:moveTo>
                      <a:pt x="1" y="4"/>
                    </a:moveTo>
                    <a:cubicBezTo>
                      <a:pt x="0" y="4"/>
                      <a:pt x="0" y="4"/>
                      <a:pt x="0" y="3"/>
                    </a:cubicBezTo>
                    <a:cubicBezTo>
                      <a:pt x="0" y="2"/>
                      <a:pt x="1" y="0"/>
                      <a:pt x="2" y="0"/>
                    </a:cubicBezTo>
                    <a:cubicBezTo>
                      <a:pt x="2" y="0"/>
                      <a:pt x="3" y="1"/>
                      <a:pt x="3" y="2"/>
                    </a:cubicBezTo>
                    <a:cubicBezTo>
                      <a:pt x="3" y="3"/>
                      <a:pt x="3" y="4"/>
                      <a:pt x="1" y="4"/>
                    </a:cubicBezTo>
                    <a:close/>
                  </a:path>
                </a:pathLst>
              </a:custGeom>
              <a:solidFill>
                <a:srgbClr val="656669"/>
              </a:solidFill>
              <a:ln w="9525">
                <a:noFill/>
              </a:ln>
            </p:spPr>
            <p:txBody>
              <a:bodyPr/>
              <a:p>
                <a:endParaRPr lang="zh-CN" altLang="en-US"/>
              </a:p>
            </p:txBody>
          </p:sp>
          <p:sp>
            <p:nvSpPr>
              <p:cNvPr id="3257" name="Freeform 203"/>
              <p:cNvSpPr/>
              <p:nvPr userDrawn="1"/>
            </p:nvSpPr>
            <p:spPr>
              <a:xfrm>
                <a:off x="1991" y="2422"/>
                <a:ext cx="3" cy="2"/>
              </a:xfrm>
              <a:custGeom>
                <a:avLst/>
                <a:gdLst/>
                <a:ahLst/>
                <a:cxnLst>
                  <a:cxn ang="0">
                    <a:pos x="0" y="0"/>
                  </a:cxn>
                  <a:cxn ang="0">
                    <a:pos x="3" y="0"/>
                  </a:cxn>
                  <a:cxn ang="0">
                    <a:pos x="0" y="0"/>
                  </a:cxn>
                </a:cxnLst>
                <a:pathLst>
                  <a:path w="3" h="2">
                    <a:moveTo>
                      <a:pt x="0" y="0"/>
                    </a:moveTo>
                    <a:cubicBezTo>
                      <a:pt x="1" y="0"/>
                      <a:pt x="2" y="0"/>
                      <a:pt x="3" y="0"/>
                    </a:cubicBezTo>
                    <a:cubicBezTo>
                      <a:pt x="2" y="2"/>
                      <a:pt x="1" y="1"/>
                      <a:pt x="0" y="0"/>
                    </a:cubicBezTo>
                    <a:close/>
                  </a:path>
                </a:pathLst>
              </a:custGeom>
              <a:solidFill>
                <a:srgbClr val="737376"/>
              </a:solidFill>
              <a:ln w="9525">
                <a:noFill/>
              </a:ln>
            </p:spPr>
            <p:txBody>
              <a:bodyPr/>
              <a:p>
                <a:endParaRPr lang="zh-CN" altLang="en-US"/>
              </a:p>
            </p:txBody>
          </p:sp>
          <p:sp>
            <p:nvSpPr>
              <p:cNvPr id="3258" name="Freeform 204"/>
              <p:cNvSpPr/>
              <p:nvPr userDrawn="1"/>
            </p:nvSpPr>
            <p:spPr>
              <a:xfrm>
                <a:off x="1989" y="2462"/>
                <a:ext cx="2" cy="5"/>
              </a:xfrm>
              <a:custGeom>
                <a:avLst/>
                <a:gdLst/>
                <a:ahLst/>
                <a:cxnLst>
                  <a:cxn ang="0">
                    <a:pos x="0" y="1"/>
                  </a:cxn>
                  <a:cxn ang="0">
                    <a:pos x="2" y="0"/>
                  </a:cxn>
                  <a:cxn ang="0">
                    <a:pos x="1" y="5"/>
                  </a:cxn>
                  <a:cxn ang="0">
                    <a:pos x="0" y="1"/>
                  </a:cxn>
                </a:cxnLst>
                <a:pathLst>
                  <a:path w="2" h="4">
                    <a:moveTo>
                      <a:pt x="0" y="1"/>
                    </a:moveTo>
                    <a:cubicBezTo>
                      <a:pt x="1" y="1"/>
                      <a:pt x="2" y="1"/>
                      <a:pt x="2" y="0"/>
                    </a:cubicBezTo>
                    <a:cubicBezTo>
                      <a:pt x="2" y="2"/>
                      <a:pt x="2" y="3"/>
                      <a:pt x="1" y="4"/>
                    </a:cubicBezTo>
                    <a:cubicBezTo>
                      <a:pt x="1" y="3"/>
                      <a:pt x="0" y="2"/>
                      <a:pt x="0" y="1"/>
                    </a:cubicBezTo>
                    <a:close/>
                  </a:path>
                </a:pathLst>
              </a:custGeom>
              <a:solidFill>
                <a:srgbClr val="6A6B6D"/>
              </a:solidFill>
              <a:ln w="9525">
                <a:noFill/>
              </a:ln>
            </p:spPr>
            <p:txBody>
              <a:bodyPr/>
              <a:p>
                <a:endParaRPr lang="zh-CN" altLang="en-US"/>
              </a:p>
            </p:txBody>
          </p:sp>
          <p:sp>
            <p:nvSpPr>
              <p:cNvPr id="3259" name="Freeform 205"/>
              <p:cNvSpPr/>
              <p:nvPr userDrawn="1"/>
            </p:nvSpPr>
            <p:spPr>
              <a:xfrm>
                <a:off x="1997" y="2460"/>
                <a:ext cx="2" cy="2"/>
              </a:xfrm>
              <a:custGeom>
                <a:avLst/>
                <a:gdLst/>
                <a:ahLst/>
                <a:cxnLst>
                  <a:cxn ang="0">
                    <a:pos x="0" y="2"/>
                  </a:cxn>
                  <a:cxn ang="0">
                    <a:pos x="2" y="0"/>
                  </a:cxn>
                  <a:cxn ang="0">
                    <a:pos x="0" y="2"/>
                  </a:cxn>
                </a:cxnLst>
                <a:pathLst>
                  <a:path w="2" h="2">
                    <a:moveTo>
                      <a:pt x="0" y="2"/>
                    </a:moveTo>
                    <a:cubicBezTo>
                      <a:pt x="1" y="1"/>
                      <a:pt x="2" y="1"/>
                      <a:pt x="2" y="0"/>
                    </a:cubicBezTo>
                    <a:cubicBezTo>
                      <a:pt x="2" y="1"/>
                      <a:pt x="1" y="2"/>
                      <a:pt x="0" y="2"/>
                    </a:cubicBezTo>
                    <a:close/>
                  </a:path>
                </a:pathLst>
              </a:custGeom>
              <a:solidFill>
                <a:srgbClr val="6A6B6D"/>
              </a:solidFill>
              <a:ln w="9525">
                <a:noFill/>
              </a:ln>
            </p:spPr>
            <p:txBody>
              <a:bodyPr/>
              <a:p>
                <a:endParaRPr lang="zh-CN" altLang="en-US"/>
              </a:p>
            </p:txBody>
          </p:sp>
          <p:sp>
            <p:nvSpPr>
              <p:cNvPr id="3260" name="Freeform 206"/>
              <p:cNvSpPr/>
              <p:nvPr userDrawn="1"/>
            </p:nvSpPr>
            <p:spPr>
              <a:xfrm>
                <a:off x="1992" y="2462"/>
                <a:ext cx="2" cy="1"/>
              </a:xfrm>
              <a:custGeom>
                <a:avLst/>
                <a:gdLst/>
                <a:ahLst/>
                <a:cxnLst>
                  <a:cxn ang="0">
                    <a:pos x="0" y="0"/>
                  </a:cxn>
                  <a:cxn ang="0">
                    <a:pos x="2" y="1"/>
                  </a:cxn>
                  <a:cxn ang="0">
                    <a:pos x="0" y="0"/>
                  </a:cxn>
                </a:cxnLst>
                <a:pathLst>
                  <a:path w="2" h="1">
                    <a:moveTo>
                      <a:pt x="0" y="0"/>
                    </a:moveTo>
                    <a:cubicBezTo>
                      <a:pt x="1" y="0"/>
                      <a:pt x="2" y="0"/>
                      <a:pt x="2" y="1"/>
                    </a:cubicBezTo>
                    <a:cubicBezTo>
                      <a:pt x="2" y="1"/>
                      <a:pt x="1" y="1"/>
                      <a:pt x="0" y="0"/>
                    </a:cubicBezTo>
                    <a:close/>
                  </a:path>
                </a:pathLst>
              </a:custGeom>
              <a:solidFill>
                <a:srgbClr val="6A6B6D"/>
              </a:solidFill>
              <a:ln w="9525">
                <a:noFill/>
              </a:ln>
            </p:spPr>
            <p:txBody>
              <a:bodyPr/>
              <a:p>
                <a:endParaRPr lang="zh-CN" altLang="en-US"/>
              </a:p>
            </p:txBody>
          </p:sp>
          <p:sp>
            <p:nvSpPr>
              <p:cNvPr id="3261" name="Freeform 207"/>
              <p:cNvSpPr/>
              <p:nvPr userDrawn="1"/>
            </p:nvSpPr>
            <p:spPr>
              <a:xfrm>
                <a:off x="1953" y="2472"/>
                <a:ext cx="18" cy="26"/>
              </a:xfrm>
              <a:custGeom>
                <a:avLst/>
                <a:gdLst/>
                <a:ahLst/>
                <a:cxnLst>
                  <a:cxn ang="0">
                    <a:pos x="16" y="4"/>
                  </a:cxn>
                  <a:cxn ang="0">
                    <a:pos x="16" y="9"/>
                  </a:cxn>
                  <a:cxn ang="0">
                    <a:pos x="0" y="26"/>
                  </a:cxn>
                  <a:cxn ang="0">
                    <a:pos x="6" y="2"/>
                  </a:cxn>
                  <a:cxn ang="0">
                    <a:pos x="11" y="0"/>
                  </a:cxn>
                  <a:cxn ang="0">
                    <a:pos x="16" y="4"/>
                  </a:cxn>
                </a:cxnLst>
                <a:pathLst>
                  <a:path w="16" h="23">
                    <a:moveTo>
                      <a:pt x="15" y="4"/>
                    </a:moveTo>
                    <a:cubicBezTo>
                      <a:pt x="15" y="5"/>
                      <a:pt x="16" y="8"/>
                      <a:pt x="15" y="8"/>
                    </a:cubicBezTo>
                    <a:cubicBezTo>
                      <a:pt x="8" y="11"/>
                      <a:pt x="6" y="17"/>
                      <a:pt x="0" y="23"/>
                    </a:cubicBezTo>
                    <a:cubicBezTo>
                      <a:pt x="1" y="14"/>
                      <a:pt x="5" y="8"/>
                      <a:pt x="6" y="2"/>
                    </a:cubicBezTo>
                    <a:cubicBezTo>
                      <a:pt x="6" y="1"/>
                      <a:pt x="9" y="0"/>
                      <a:pt x="10" y="0"/>
                    </a:cubicBezTo>
                    <a:cubicBezTo>
                      <a:pt x="12" y="0"/>
                      <a:pt x="14" y="2"/>
                      <a:pt x="15" y="4"/>
                    </a:cubicBezTo>
                    <a:close/>
                  </a:path>
                </a:pathLst>
              </a:custGeom>
              <a:solidFill>
                <a:srgbClr val="5E6164"/>
              </a:solidFill>
              <a:ln w="9525">
                <a:noFill/>
              </a:ln>
            </p:spPr>
            <p:txBody>
              <a:bodyPr/>
              <a:p>
                <a:endParaRPr lang="zh-CN" altLang="en-US"/>
              </a:p>
            </p:txBody>
          </p:sp>
          <p:sp>
            <p:nvSpPr>
              <p:cNvPr id="3262" name="Freeform 208"/>
              <p:cNvSpPr/>
              <p:nvPr userDrawn="1"/>
            </p:nvSpPr>
            <p:spPr>
              <a:xfrm>
                <a:off x="1963" y="2467"/>
                <a:ext cx="12" cy="10"/>
              </a:xfrm>
              <a:custGeom>
                <a:avLst/>
                <a:gdLst/>
                <a:ahLst/>
                <a:cxnLst>
                  <a:cxn ang="0">
                    <a:pos x="7" y="8"/>
                  </a:cxn>
                  <a:cxn ang="0">
                    <a:pos x="1" y="4"/>
                  </a:cxn>
                  <a:cxn ang="0">
                    <a:pos x="0" y="2"/>
                  </a:cxn>
                  <a:cxn ang="0">
                    <a:pos x="2" y="1"/>
                  </a:cxn>
                  <a:cxn ang="0">
                    <a:pos x="6" y="0"/>
                  </a:cxn>
                  <a:cxn ang="0">
                    <a:pos x="10" y="1"/>
                  </a:cxn>
                  <a:cxn ang="0">
                    <a:pos x="10" y="5"/>
                  </a:cxn>
                  <a:cxn ang="0">
                    <a:pos x="7" y="8"/>
                  </a:cxn>
                </a:cxnLst>
                <a:pathLst>
                  <a:path w="10" h="9">
                    <a:moveTo>
                      <a:pt x="6" y="8"/>
                    </a:moveTo>
                    <a:cubicBezTo>
                      <a:pt x="2" y="9"/>
                      <a:pt x="2" y="6"/>
                      <a:pt x="1" y="4"/>
                    </a:cubicBezTo>
                    <a:cubicBezTo>
                      <a:pt x="1" y="3"/>
                      <a:pt x="0" y="3"/>
                      <a:pt x="0" y="2"/>
                    </a:cubicBezTo>
                    <a:cubicBezTo>
                      <a:pt x="1" y="1"/>
                      <a:pt x="1" y="1"/>
                      <a:pt x="2" y="1"/>
                    </a:cubicBezTo>
                    <a:cubicBezTo>
                      <a:pt x="3" y="0"/>
                      <a:pt x="4" y="0"/>
                      <a:pt x="5" y="0"/>
                    </a:cubicBezTo>
                    <a:cubicBezTo>
                      <a:pt x="7" y="0"/>
                      <a:pt x="8" y="1"/>
                      <a:pt x="9" y="1"/>
                    </a:cubicBezTo>
                    <a:cubicBezTo>
                      <a:pt x="9" y="3"/>
                      <a:pt x="10" y="4"/>
                      <a:pt x="9" y="5"/>
                    </a:cubicBezTo>
                    <a:cubicBezTo>
                      <a:pt x="8" y="6"/>
                      <a:pt x="7" y="7"/>
                      <a:pt x="6" y="8"/>
                    </a:cubicBezTo>
                    <a:close/>
                  </a:path>
                </a:pathLst>
              </a:custGeom>
              <a:solidFill>
                <a:srgbClr val="6A6B6D"/>
              </a:solidFill>
              <a:ln w="9525">
                <a:noFill/>
              </a:ln>
            </p:spPr>
            <p:txBody>
              <a:bodyPr/>
              <a:p>
                <a:endParaRPr lang="zh-CN" altLang="en-US"/>
              </a:p>
            </p:txBody>
          </p:sp>
          <p:sp>
            <p:nvSpPr>
              <p:cNvPr id="3263" name="Freeform 209"/>
              <p:cNvSpPr/>
              <p:nvPr userDrawn="1"/>
            </p:nvSpPr>
            <p:spPr>
              <a:xfrm>
                <a:off x="1966" y="2459"/>
                <a:ext cx="12" cy="9"/>
              </a:xfrm>
              <a:custGeom>
                <a:avLst/>
                <a:gdLst/>
                <a:ahLst/>
                <a:cxnLst>
                  <a:cxn ang="0">
                    <a:pos x="4" y="2"/>
                  </a:cxn>
                  <a:cxn ang="0">
                    <a:pos x="7" y="0"/>
                  </a:cxn>
                  <a:cxn ang="0">
                    <a:pos x="9" y="2"/>
                  </a:cxn>
                  <a:cxn ang="0">
                    <a:pos x="12" y="5"/>
                  </a:cxn>
                  <a:cxn ang="0">
                    <a:pos x="12" y="5"/>
                  </a:cxn>
                  <a:cxn ang="0">
                    <a:pos x="10" y="5"/>
                  </a:cxn>
                  <a:cxn ang="0">
                    <a:pos x="9" y="6"/>
                  </a:cxn>
                  <a:cxn ang="0">
                    <a:pos x="7" y="7"/>
                  </a:cxn>
                  <a:cxn ang="0">
                    <a:pos x="5" y="9"/>
                  </a:cxn>
                  <a:cxn ang="0">
                    <a:pos x="1" y="6"/>
                  </a:cxn>
                  <a:cxn ang="0">
                    <a:pos x="1" y="4"/>
                  </a:cxn>
                  <a:cxn ang="0">
                    <a:pos x="4" y="2"/>
                  </a:cxn>
                </a:cxnLst>
                <a:pathLst>
                  <a:path w="11" h="8">
                    <a:moveTo>
                      <a:pt x="4" y="2"/>
                    </a:moveTo>
                    <a:cubicBezTo>
                      <a:pt x="5" y="3"/>
                      <a:pt x="8" y="5"/>
                      <a:pt x="7" y="0"/>
                    </a:cubicBezTo>
                    <a:cubicBezTo>
                      <a:pt x="8" y="1"/>
                      <a:pt x="9" y="1"/>
                      <a:pt x="9" y="2"/>
                    </a:cubicBezTo>
                    <a:cubicBezTo>
                      <a:pt x="11" y="2"/>
                      <a:pt x="11" y="4"/>
                      <a:pt x="11" y="5"/>
                    </a:cubicBezTo>
                    <a:cubicBezTo>
                      <a:pt x="11" y="5"/>
                      <a:pt x="11" y="5"/>
                      <a:pt x="11" y="5"/>
                    </a:cubicBezTo>
                    <a:cubicBezTo>
                      <a:pt x="10" y="5"/>
                      <a:pt x="10" y="5"/>
                      <a:pt x="10" y="5"/>
                    </a:cubicBezTo>
                    <a:cubicBezTo>
                      <a:pt x="9" y="6"/>
                      <a:pt x="9" y="6"/>
                      <a:pt x="9" y="6"/>
                    </a:cubicBezTo>
                    <a:cubicBezTo>
                      <a:pt x="9" y="6"/>
                      <a:pt x="8" y="7"/>
                      <a:pt x="7" y="7"/>
                    </a:cubicBezTo>
                    <a:cubicBezTo>
                      <a:pt x="7" y="7"/>
                      <a:pt x="6" y="8"/>
                      <a:pt x="5" y="8"/>
                    </a:cubicBezTo>
                    <a:cubicBezTo>
                      <a:pt x="3" y="8"/>
                      <a:pt x="2" y="8"/>
                      <a:pt x="1" y="6"/>
                    </a:cubicBezTo>
                    <a:cubicBezTo>
                      <a:pt x="0" y="6"/>
                      <a:pt x="0" y="5"/>
                      <a:pt x="1" y="4"/>
                    </a:cubicBezTo>
                    <a:cubicBezTo>
                      <a:pt x="2" y="3"/>
                      <a:pt x="3" y="3"/>
                      <a:pt x="4" y="2"/>
                    </a:cubicBezTo>
                    <a:close/>
                  </a:path>
                </a:pathLst>
              </a:custGeom>
              <a:solidFill>
                <a:srgbClr val="6A6B6D"/>
              </a:solidFill>
              <a:ln w="9525">
                <a:noFill/>
              </a:ln>
            </p:spPr>
            <p:txBody>
              <a:bodyPr/>
              <a:p>
                <a:endParaRPr lang="zh-CN" altLang="en-US"/>
              </a:p>
            </p:txBody>
          </p:sp>
          <p:sp>
            <p:nvSpPr>
              <p:cNvPr id="3264" name="Freeform 210"/>
              <p:cNvSpPr/>
              <p:nvPr userDrawn="1"/>
            </p:nvSpPr>
            <p:spPr>
              <a:xfrm>
                <a:off x="1963" y="2463"/>
                <a:ext cx="6" cy="7"/>
              </a:xfrm>
              <a:custGeom>
                <a:avLst/>
                <a:gdLst/>
                <a:ahLst/>
                <a:cxnLst>
                  <a:cxn ang="0">
                    <a:pos x="3" y="0"/>
                  </a:cxn>
                  <a:cxn ang="0">
                    <a:pos x="3" y="2"/>
                  </a:cxn>
                  <a:cxn ang="0">
                    <a:pos x="4" y="7"/>
                  </a:cxn>
                  <a:cxn ang="0">
                    <a:pos x="2" y="4"/>
                  </a:cxn>
                  <a:cxn ang="0">
                    <a:pos x="0" y="3"/>
                  </a:cxn>
                  <a:cxn ang="0">
                    <a:pos x="1" y="1"/>
                  </a:cxn>
                  <a:cxn ang="0">
                    <a:pos x="3" y="0"/>
                  </a:cxn>
                </a:cxnLst>
                <a:pathLst>
                  <a:path w="5" h="6">
                    <a:moveTo>
                      <a:pt x="3" y="0"/>
                    </a:moveTo>
                    <a:cubicBezTo>
                      <a:pt x="3" y="1"/>
                      <a:pt x="3" y="1"/>
                      <a:pt x="3" y="2"/>
                    </a:cubicBezTo>
                    <a:cubicBezTo>
                      <a:pt x="5" y="3"/>
                      <a:pt x="5" y="4"/>
                      <a:pt x="4" y="6"/>
                    </a:cubicBezTo>
                    <a:cubicBezTo>
                      <a:pt x="4" y="5"/>
                      <a:pt x="3" y="5"/>
                      <a:pt x="2" y="4"/>
                    </a:cubicBezTo>
                    <a:cubicBezTo>
                      <a:pt x="1" y="4"/>
                      <a:pt x="0" y="4"/>
                      <a:pt x="0" y="3"/>
                    </a:cubicBezTo>
                    <a:cubicBezTo>
                      <a:pt x="0" y="2"/>
                      <a:pt x="0" y="2"/>
                      <a:pt x="1" y="1"/>
                    </a:cubicBezTo>
                    <a:cubicBezTo>
                      <a:pt x="1" y="1"/>
                      <a:pt x="2" y="0"/>
                      <a:pt x="3" y="0"/>
                    </a:cubicBezTo>
                    <a:close/>
                  </a:path>
                </a:pathLst>
              </a:custGeom>
              <a:solidFill>
                <a:srgbClr val="7A7F7F"/>
              </a:solidFill>
              <a:ln w="9525">
                <a:noFill/>
              </a:ln>
            </p:spPr>
            <p:txBody>
              <a:bodyPr/>
              <a:p>
                <a:endParaRPr lang="zh-CN" altLang="en-US"/>
              </a:p>
            </p:txBody>
          </p:sp>
          <p:sp>
            <p:nvSpPr>
              <p:cNvPr id="3265" name="Freeform 211"/>
              <p:cNvSpPr/>
              <p:nvPr userDrawn="1"/>
            </p:nvSpPr>
            <p:spPr>
              <a:xfrm>
                <a:off x="1971" y="2466"/>
                <a:ext cx="6" cy="7"/>
              </a:xfrm>
              <a:custGeom>
                <a:avLst/>
                <a:gdLst/>
                <a:ahLst/>
                <a:cxnLst>
                  <a:cxn ang="0">
                    <a:pos x="0" y="1"/>
                  </a:cxn>
                  <a:cxn ang="0">
                    <a:pos x="2" y="0"/>
                  </a:cxn>
                  <a:cxn ang="0">
                    <a:pos x="4" y="1"/>
                  </a:cxn>
                  <a:cxn ang="0">
                    <a:pos x="6" y="3"/>
                  </a:cxn>
                  <a:cxn ang="0">
                    <a:pos x="4" y="5"/>
                  </a:cxn>
                  <a:cxn ang="0">
                    <a:pos x="2" y="7"/>
                  </a:cxn>
                  <a:cxn ang="0">
                    <a:pos x="1" y="3"/>
                  </a:cxn>
                  <a:cxn ang="0">
                    <a:pos x="0" y="1"/>
                  </a:cxn>
                  <a:cxn ang="0">
                    <a:pos x="0" y="1"/>
                  </a:cxn>
                </a:cxnLst>
                <a:pathLst>
                  <a:path w="5" h="6">
                    <a:moveTo>
                      <a:pt x="0" y="1"/>
                    </a:moveTo>
                    <a:cubicBezTo>
                      <a:pt x="1" y="1"/>
                      <a:pt x="1" y="0"/>
                      <a:pt x="2" y="0"/>
                    </a:cubicBezTo>
                    <a:cubicBezTo>
                      <a:pt x="3" y="1"/>
                      <a:pt x="4" y="1"/>
                      <a:pt x="4" y="1"/>
                    </a:cubicBezTo>
                    <a:cubicBezTo>
                      <a:pt x="5" y="2"/>
                      <a:pt x="5" y="2"/>
                      <a:pt x="5" y="3"/>
                    </a:cubicBezTo>
                    <a:cubicBezTo>
                      <a:pt x="5" y="4"/>
                      <a:pt x="4" y="5"/>
                      <a:pt x="4" y="5"/>
                    </a:cubicBezTo>
                    <a:cubicBezTo>
                      <a:pt x="3" y="6"/>
                      <a:pt x="3" y="6"/>
                      <a:pt x="2" y="6"/>
                    </a:cubicBezTo>
                    <a:cubicBezTo>
                      <a:pt x="2" y="5"/>
                      <a:pt x="1" y="4"/>
                      <a:pt x="1" y="3"/>
                    </a:cubicBezTo>
                    <a:cubicBezTo>
                      <a:pt x="0" y="2"/>
                      <a:pt x="0" y="2"/>
                      <a:pt x="0" y="1"/>
                    </a:cubicBezTo>
                    <a:cubicBezTo>
                      <a:pt x="0" y="1"/>
                      <a:pt x="0" y="1"/>
                      <a:pt x="0" y="1"/>
                    </a:cubicBezTo>
                    <a:close/>
                  </a:path>
                </a:pathLst>
              </a:custGeom>
              <a:solidFill>
                <a:srgbClr val="8B8B8E"/>
              </a:solidFill>
              <a:ln w="9525">
                <a:noFill/>
              </a:ln>
            </p:spPr>
            <p:txBody>
              <a:bodyPr/>
              <a:p>
                <a:endParaRPr lang="zh-CN" altLang="en-US"/>
              </a:p>
            </p:txBody>
          </p:sp>
          <p:sp>
            <p:nvSpPr>
              <p:cNvPr id="3266" name="Freeform 212"/>
              <p:cNvSpPr/>
              <p:nvPr userDrawn="1"/>
            </p:nvSpPr>
            <p:spPr>
              <a:xfrm>
                <a:off x="1976" y="2469"/>
                <a:ext cx="4" cy="3"/>
              </a:xfrm>
              <a:custGeom>
                <a:avLst/>
                <a:gdLst/>
                <a:ahLst/>
                <a:cxnLst>
                  <a:cxn ang="0">
                    <a:pos x="0" y="3"/>
                  </a:cxn>
                  <a:cxn ang="0">
                    <a:pos x="1" y="0"/>
                  </a:cxn>
                  <a:cxn ang="0">
                    <a:pos x="0" y="3"/>
                  </a:cxn>
                </a:cxnLst>
                <a:pathLst>
                  <a:path w="3" h="2">
                    <a:moveTo>
                      <a:pt x="0" y="2"/>
                    </a:moveTo>
                    <a:cubicBezTo>
                      <a:pt x="0" y="2"/>
                      <a:pt x="1" y="1"/>
                      <a:pt x="1" y="0"/>
                    </a:cubicBezTo>
                    <a:cubicBezTo>
                      <a:pt x="3" y="2"/>
                      <a:pt x="0" y="2"/>
                      <a:pt x="0" y="2"/>
                    </a:cubicBezTo>
                    <a:close/>
                  </a:path>
                </a:pathLst>
              </a:custGeom>
              <a:solidFill>
                <a:srgbClr val="6A6B6D"/>
              </a:solidFill>
              <a:ln w="9525">
                <a:noFill/>
              </a:ln>
            </p:spPr>
            <p:txBody>
              <a:bodyPr/>
              <a:p>
                <a:endParaRPr lang="zh-CN" altLang="en-US"/>
              </a:p>
            </p:txBody>
          </p:sp>
          <p:sp>
            <p:nvSpPr>
              <p:cNvPr id="3267" name="Freeform 213"/>
              <p:cNvSpPr/>
              <p:nvPr userDrawn="1"/>
            </p:nvSpPr>
            <p:spPr>
              <a:xfrm>
                <a:off x="1974" y="2466"/>
                <a:ext cx="2" cy="1"/>
              </a:xfrm>
              <a:custGeom>
                <a:avLst/>
                <a:gdLst/>
                <a:ahLst/>
                <a:cxnLst>
                  <a:cxn ang="0">
                    <a:pos x="2" y="1"/>
                  </a:cxn>
                  <a:cxn ang="0">
                    <a:pos x="0" y="0"/>
                  </a:cxn>
                  <a:cxn ang="0">
                    <a:pos x="2" y="0"/>
                  </a:cxn>
                  <a:cxn ang="0">
                    <a:pos x="2" y="1"/>
                  </a:cxn>
                </a:cxnLst>
                <a:pathLst>
                  <a:path w="2" h="1">
                    <a:moveTo>
                      <a:pt x="2" y="1"/>
                    </a:moveTo>
                    <a:cubicBezTo>
                      <a:pt x="2" y="1"/>
                      <a:pt x="1" y="1"/>
                      <a:pt x="0" y="0"/>
                    </a:cubicBezTo>
                    <a:cubicBezTo>
                      <a:pt x="1" y="0"/>
                      <a:pt x="1" y="0"/>
                      <a:pt x="2" y="0"/>
                    </a:cubicBezTo>
                    <a:cubicBezTo>
                      <a:pt x="2" y="0"/>
                      <a:pt x="2" y="1"/>
                      <a:pt x="2" y="1"/>
                    </a:cubicBezTo>
                    <a:close/>
                  </a:path>
                </a:pathLst>
              </a:custGeom>
              <a:solidFill>
                <a:srgbClr val="706F71"/>
              </a:solidFill>
              <a:ln w="9525">
                <a:noFill/>
              </a:ln>
            </p:spPr>
            <p:txBody>
              <a:bodyPr/>
              <a:p>
                <a:endParaRPr lang="zh-CN" altLang="en-US"/>
              </a:p>
            </p:txBody>
          </p:sp>
          <p:sp>
            <p:nvSpPr>
              <p:cNvPr id="3268" name="Freeform 214"/>
              <p:cNvSpPr/>
              <p:nvPr userDrawn="1"/>
            </p:nvSpPr>
            <p:spPr>
              <a:xfrm>
                <a:off x="1963" y="2467"/>
                <a:ext cx="3" cy="2"/>
              </a:xfrm>
              <a:custGeom>
                <a:avLst/>
                <a:gdLst/>
                <a:ahLst/>
                <a:cxnLst>
                  <a:cxn ang="0">
                    <a:pos x="0" y="0"/>
                  </a:cxn>
                  <a:cxn ang="0">
                    <a:pos x="3" y="1"/>
                  </a:cxn>
                  <a:cxn ang="0">
                    <a:pos x="0" y="2"/>
                  </a:cxn>
                  <a:cxn ang="0">
                    <a:pos x="0" y="0"/>
                  </a:cxn>
                </a:cxnLst>
                <a:pathLst>
                  <a:path w="2" h="2">
                    <a:moveTo>
                      <a:pt x="0" y="0"/>
                    </a:moveTo>
                    <a:cubicBezTo>
                      <a:pt x="1" y="1"/>
                      <a:pt x="1" y="1"/>
                      <a:pt x="2" y="1"/>
                    </a:cubicBezTo>
                    <a:cubicBezTo>
                      <a:pt x="1" y="2"/>
                      <a:pt x="1" y="2"/>
                      <a:pt x="0" y="2"/>
                    </a:cubicBezTo>
                    <a:cubicBezTo>
                      <a:pt x="0" y="1"/>
                      <a:pt x="0" y="1"/>
                      <a:pt x="0" y="0"/>
                    </a:cubicBezTo>
                    <a:close/>
                  </a:path>
                </a:pathLst>
              </a:custGeom>
              <a:solidFill>
                <a:srgbClr val="706F71"/>
              </a:solidFill>
              <a:ln w="9525">
                <a:noFill/>
              </a:ln>
            </p:spPr>
            <p:txBody>
              <a:bodyPr/>
              <a:p>
                <a:endParaRPr lang="zh-CN" altLang="en-US"/>
              </a:p>
            </p:txBody>
          </p:sp>
          <p:sp>
            <p:nvSpPr>
              <p:cNvPr id="3269" name="Freeform 215"/>
              <p:cNvSpPr/>
              <p:nvPr userDrawn="1"/>
            </p:nvSpPr>
            <p:spPr>
              <a:xfrm>
                <a:off x="1946" y="2519"/>
                <a:ext cx="2" cy="2"/>
              </a:xfrm>
              <a:custGeom>
                <a:avLst/>
                <a:gdLst/>
                <a:ahLst/>
                <a:cxnLst>
                  <a:cxn ang="0">
                    <a:pos x="0" y="0"/>
                  </a:cxn>
                  <a:cxn ang="0">
                    <a:pos x="2" y="0"/>
                  </a:cxn>
                  <a:cxn ang="0">
                    <a:pos x="2" y="1"/>
                  </a:cxn>
                  <a:cxn ang="0">
                    <a:pos x="0" y="0"/>
                  </a:cxn>
                </a:cxnLst>
                <a:pathLst>
                  <a:path w="2" h="2">
                    <a:moveTo>
                      <a:pt x="0" y="0"/>
                    </a:moveTo>
                    <a:cubicBezTo>
                      <a:pt x="1" y="0"/>
                      <a:pt x="2" y="0"/>
                      <a:pt x="2" y="0"/>
                    </a:cubicBezTo>
                    <a:cubicBezTo>
                      <a:pt x="2" y="1"/>
                      <a:pt x="2" y="1"/>
                      <a:pt x="2" y="1"/>
                    </a:cubicBezTo>
                    <a:cubicBezTo>
                      <a:pt x="1" y="2"/>
                      <a:pt x="1" y="1"/>
                      <a:pt x="0" y="0"/>
                    </a:cubicBezTo>
                    <a:close/>
                  </a:path>
                </a:pathLst>
              </a:custGeom>
              <a:solidFill>
                <a:srgbClr val="B7C2BF"/>
              </a:solidFill>
              <a:ln w="9525">
                <a:noFill/>
              </a:ln>
            </p:spPr>
            <p:txBody>
              <a:bodyPr/>
              <a:p>
                <a:endParaRPr lang="zh-CN" altLang="en-US"/>
              </a:p>
            </p:txBody>
          </p:sp>
          <p:sp>
            <p:nvSpPr>
              <p:cNvPr id="3270" name="Freeform 216"/>
              <p:cNvSpPr/>
              <p:nvPr userDrawn="1"/>
            </p:nvSpPr>
            <p:spPr>
              <a:xfrm>
                <a:off x="2024" y="2392"/>
                <a:ext cx="7" cy="3"/>
              </a:xfrm>
              <a:custGeom>
                <a:avLst/>
                <a:gdLst/>
                <a:ahLst/>
                <a:cxnLst>
                  <a:cxn ang="0">
                    <a:pos x="7" y="2"/>
                  </a:cxn>
                  <a:cxn ang="0">
                    <a:pos x="0" y="2"/>
                  </a:cxn>
                  <a:cxn ang="0">
                    <a:pos x="7" y="2"/>
                  </a:cxn>
                </a:cxnLst>
                <a:pathLst>
                  <a:path w="6" h="3">
                    <a:moveTo>
                      <a:pt x="6" y="2"/>
                    </a:moveTo>
                    <a:cubicBezTo>
                      <a:pt x="4" y="2"/>
                      <a:pt x="2" y="3"/>
                      <a:pt x="0" y="2"/>
                    </a:cubicBezTo>
                    <a:cubicBezTo>
                      <a:pt x="2" y="1"/>
                      <a:pt x="4" y="0"/>
                      <a:pt x="6" y="2"/>
                    </a:cubicBezTo>
                    <a:close/>
                  </a:path>
                </a:pathLst>
              </a:custGeom>
              <a:solidFill>
                <a:srgbClr val="323840"/>
              </a:solidFill>
              <a:ln w="9525">
                <a:noFill/>
              </a:ln>
            </p:spPr>
            <p:txBody>
              <a:bodyPr/>
              <a:p>
                <a:endParaRPr lang="zh-CN" altLang="en-US"/>
              </a:p>
            </p:txBody>
          </p:sp>
          <p:sp>
            <p:nvSpPr>
              <p:cNvPr id="3271" name="Freeform 217"/>
              <p:cNvSpPr/>
              <p:nvPr userDrawn="1"/>
            </p:nvSpPr>
            <p:spPr>
              <a:xfrm>
                <a:off x="1925" y="2328"/>
                <a:ext cx="64" cy="60"/>
              </a:xfrm>
              <a:custGeom>
                <a:avLst/>
                <a:gdLst/>
                <a:ahLst/>
                <a:cxnLst>
                  <a:cxn ang="0">
                    <a:pos x="1" y="30"/>
                  </a:cxn>
                  <a:cxn ang="0">
                    <a:pos x="0" y="27"/>
                  </a:cxn>
                  <a:cxn ang="0">
                    <a:pos x="6" y="25"/>
                  </a:cxn>
                  <a:cxn ang="0">
                    <a:pos x="10" y="21"/>
                  </a:cxn>
                  <a:cxn ang="0">
                    <a:pos x="6" y="20"/>
                  </a:cxn>
                  <a:cxn ang="0">
                    <a:pos x="5" y="17"/>
                  </a:cxn>
                  <a:cxn ang="0">
                    <a:pos x="3" y="4"/>
                  </a:cxn>
                  <a:cxn ang="0">
                    <a:pos x="8" y="3"/>
                  </a:cxn>
                  <a:cxn ang="0">
                    <a:pos x="11" y="0"/>
                  </a:cxn>
                  <a:cxn ang="0">
                    <a:pos x="64" y="43"/>
                  </a:cxn>
                  <a:cxn ang="0">
                    <a:pos x="58" y="56"/>
                  </a:cxn>
                  <a:cxn ang="0">
                    <a:pos x="55" y="57"/>
                  </a:cxn>
                  <a:cxn ang="0">
                    <a:pos x="38" y="54"/>
                  </a:cxn>
                  <a:cxn ang="0">
                    <a:pos x="36" y="55"/>
                  </a:cxn>
                  <a:cxn ang="0">
                    <a:pos x="24" y="51"/>
                  </a:cxn>
                  <a:cxn ang="0">
                    <a:pos x="24" y="49"/>
                  </a:cxn>
                  <a:cxn ang="0">
                    <a:pos x="25" y="45"/>
                  </a:cxn>
                  <a:cxn ang="0">
                    <a:pos x="19" y="42"/>
                  </a:cxn>
                  <a:cxn ang="0">
                    <a:pos x="13" y="36"/>
                  </a:cxn>
                  <a:cxn ang="0">
                    <a:pos x="12" y="31"/>
                  </a:cxn>
                  <a:cxn ang="0">
                    <a:pos x="1" y="30"/>
                  </a:cxn>
                </a:cxnLst>
                <a:pathLst>
                  <a:path w="55" h="52">
                    <a:moveTo>
                      <a:pt x="1" y="26"/>
                    </a:moveTo>
                    <a:cubicBezTo>
                      <a:pt x="1" y="25"/>
                      <a:pt x="0" y="25"/>
                      <a:pt x="0" y="24"/>
                    </a:cubicBezTo>
                    <a:cubicBezTo>
                      <a:pt x="1" y="21"/>
                      <a:pt x="4" y="23"/>
                      <a:pt x="6" y="22"/>
                    </a:cubicBezTo>
                    <a:cubicBezTo>
                      <a:pt x="8" y="22"/>
                      <a:pt x="10" y="21"/>
                      <a:pt x="9" y="19"/>
                    </a:cubicBezTo>
                    <a:cubicBezTo>
                      <a:pt x="9" y="18"/>
                      <a:pt x="7" y="18"/>
                      <a:pt x="6" y="18"/>
                    </a:cubicBezTo>
                    <a:cubicBezTo>
                      <a:pt x="1" y="19"/>
                      <a:pt x="6" y="16"/>
                      <a:pt x="5" y="15"/>
                    </a:cubicBezTo>
                    <a:cubicBezTo>
                      <a:pt x="7" y="11"/>
                      <a:pt x="4" y="7"/>
                      <a:pt x="3" y="4"/>
                    </a:cubicBezTo>
                    <a:cubicBezTo>
                      <a:pt x="5" y="4"/>
                      <a:pt x="6" y="3"/>
                      <a:pt x="7" y="3"/>
                    </a:cubicBezTo>
                    <a:cubicBezTo>
                      <a:pt x="10" y="3"/>
                      <a:pt x="10" y="2"/>
                      <a:pt x="10" y="0"/>
                    </a:cubicBezTo>
                    <a:cubicBezTo>
                      <a:pt x="25" y="12"/>
                      <a:pt x="40" y="25"/>
                      <a:pt x="55" y="38"/>
                    </a:cubicBezTo>
                    <a:cubicBezTo>
                      <a:pt x="51" y="40"/>
                      <a:pt x="52" y="45"/>
                      <a:pt x="50" y="49"/>
                    </a:cubicBezTo>
                    <a:cubicBezTo>
                      <a:pt x="49" y="50"/>
                      <a:pt x="49" y="50"/>
                      <a:pt x="48" y="50"/>
                    </a:cubicBezTo>
                    <a:cubicBezTo>
                      <a:pt x="43" y="50"/>
                      <a:pt x="37" y="52"/>
                      <a:pt x="33" y="47"/>
                    </a:cubicBezTo>
                    <a:cubicBezTo>
                      <a:pt x="32" y="46"/>
                      <a:pt x="32" y="47"/>
                      <a:pt x="31" y="48"/>
                    </a:cubicBezTo>
                    <a:cubicBezTo>
                      <a:pt x="26" y="52"/>
                      <a:pt x="24" y="49"/>
                      <a:pt x="21" y="45"/>
                    </a:cubicBezTo>
                    <a:cubicBezTo>
                      <a:pt x="21" y="45"/>
                      <a:pt x="21" y="44"/>
                      <a:pt x="21" y="43"/>
                    </a:cubicBezTo>
                    <a:cubicBezTo>
                      <a:pt x="21" y="42"/>
                      <a:pt x="23" y="41"/>
                      <a:pt x="22" y="39"/>
                    </a:cubicBezTo>
                    <a:cubicBezTo>
                      <a:pt x="20" y="38"/>
                      <a:pt x="18" y="38"/>
                      <a:pt x="17" y="37"/>
                    </a:cubicBezTo>
                    <a:cubicBezTo>
                      <a:pt x="15" y="35"/>
                      <a:pt x="12" y="35"/>
                      <a:pt x="12" y="32"/>
                    </a:cubicBezTo>
                    <a:cubicBezTo>
                      <a:pt x="13" y="29"/>
                      <a:pt x="15" y="27"/>
                      <a:pt x="11" y="27"/>
                    </a:cubicBezTo>
                    <a:cubicBezTo>
                      <a:pt x="7" y="27"/>
                      <a:pt x="4" y="28"/>
                      <a:pt x="1" y="26"/>
                    </a:cubicBezTo>
                    <a:close/>
                  </a:path>
                </a:pathLst>
              </a:custGeom>
              <a:solidFill>
                <a:srgbClr val="CECBCC"/>
              </a:solidFill>
              <a:ln w="9525">
                <a:noFill/>
              </a:ln>
            </p:spPr>
            <p:txBody>
              <a:bodyPr/>
              <a:p>
                <a:endParaRPr lang="zh-CN" altLang="en-US"/>
              </a:p>
            </p:txBody>
          </p:sp>
          <p:sp>
            <p:nvSpPr>
              <p:cNvPr id="3272" name="Freeform 218"/>
              <p:cNvSpPr/>
              <p:nvPr userDrawn="1"/>
            </p:nvSpPr>
            <p:spPr>
              <a:xfrm>
                <a:off x="1943" y="2371"/>
                <a:ext cx="57" cy="37"/>
              </a:xfrm>
              <a:custGeom>
                <a:avLst/>
                <a:gdLst/>
                <a:ahLst/>
                <a:cxnLst>
                  <a:cxn ang="0">
                    <a:pos x="7" y="8"/>
                  </a:cxn>
                  <a:cxn ang="0">
                    <a:pos x="12" y="12"/>
                  </a:cxn>
                  <a:cxn ang="0">
                    <a:pos x="15" y="9"/>
                  </a:cxn>
                  <a:cxn ang="0">
                    <a:pos x="19" y="6"/>
                  </a:cxn>
                  <a:cxn ang="0">
                    <a:pos x="34" y="12"/>
                  </a:cxn>
                  <a:cxn ang="0">
                    <a:pos x="38" y="13"/>
                  </a:cxn>
                  <a:cxn ang="0">
                    <a:pos x="37" y="2"/>
                  </a:cxn>
                  <a:cxn ang="0">
                    <a:pos x="45" y="1"/>
                  </a:cxn>
                  <a:cxn ang="0">
                    <a:pos x="45" y="1"/>
                  </a:cxn>
                  <a:cxn ang="0">
                    <a:pos x="53" y="4"/>
                  </a:cxn>
                  <a:cxn ang="0">
                    <a:pos x="57" y="3"/>
                  </a:cxn>
                  <a:cxn ang="0">
                    <a:pos x="53" y="9"/>
                  </a:cxn>
                  <a:cxn ang="0">
                    <a:pos x="34" y="34"/>
                  </a:cxn>
                  <a:cxn ang="0">
                    <a:pos x="31" y="35"/>
                  </a:cxn>
                  <a:cxn ang="0">
                    <a:pos x="28" y="32"/>
                  </a:cxn>
                  <a:cxn ang="0">
                    <a:pos x="28" y="31"/>
                  </a:cxn>
                  <a:cxn ang="0">
                    <a:pos x="20" y="27"/>
                  </a:cxn>
                  <a:cxn ang="0">
                    <a:pos x="19" y="27"/>
                  </a:cxn>
                  <a:cxn ang="0">
                    <a:pos x="20" y="27"/>
                  </a:cxn>
                  <a:cxn ang="0">
                    <a:pos x="26" y="31"/>
                  </a:cxn>
                  <a:cxn ang="0">
                    <a:pos x="20" y="33"/>
                  </a:cxn>
                  <a:cxn ang="0">
                    <a:pos x="20" y="33"/>
                  </a:cxn>
                  <a:cxn ang="0">
                    <a:pos x="9" y="34"/>
                  </a:cxn>
                  <a:cxn ang="0">
                    <a:pos x="3" y="32"/>
                  </a:cxn>
                  <a:cxn ang="0">
                    <a:pos x="2" y="28"/>
                  </a:cxn>
                  <a:cxn ang="0">
                    <a:pos x="1" y="21"/>
                  </a:cxn>
                  <a:cxn ang="0">
                    <a:pos x="5" y="11"/>
                  </a:cxn>
                  <a:cxn ang="0">
                    <a:pos x="7" y="8"/>
                  </a:cxn>
                </a:cxnLst>
                <a:pathLst>
                  <a:path w="50" h="32">
                    <a:moveTo>
                      <a:pt x="7" y="7"/>
                    </a:moveTo>
                    <a:cubicBezTo>
                      <a:pt x="8" y="8"/>
                      <a:pt x="10" y="10"/>
                      <a:pt x="11" y="11"/>
                    </a:cubicBezTo>
                    <a:cubicBezTo>
                      <a:pt x="13" y="12"/>
                      <a:pt x="15" y="11"/>
                      <a:pt x="14" y="8"/>
                    </a:cubicBezTo>
                    <a:cubicBezTo>
                      <a:pt x="13" y="4"/>
                      <a:pt x="16" y="5"/>
                      <a:pt x="17" y="6"/>
                    </a:cubicBezTo>
                    <a:cubicBezTo>
                      <a:pt x="21" y="11"/>
                      <a:pt x="25" y="11"/>
                      <a:pt x="30" y="11"/>
                    </a:cubicBezTo>
                    <a:cubicBezTo>
                      <a:pt x="31" y="11"/>
                      <a:pt x="33" y="12"/>
                      <a:pt x="34" y="12"/>
                    </a:cubicBezTo>
                    <a:cubicBezTo>
                      <a:pt x="34" y="9"/>
                      <a:pt x="35" y="5"/>
                      <a:pt x="33" y="2"/>
                    </a:cubicBezTo>
                    <a:cubicBezTo>
                      <a:pt x="35" y="0"/>
                      <a:pt x="38" y="2"/>
                      <a:pt x="40" y="1"/>
                    </a:cubicBezTo>
                    <a:cubicBezTo>
                      <a:pt x="40" y="1"/>
                      <a:pt x="40" y="1"/>
                      <a:pt x="40" y="1"/>
                    </a:cubicBezTo>
                    <a:cubicBezTo>
                      <a:pt x="40" y="6"/>
                      <a:pt x="44" y="4"/>
                      <a:pt x="47" y="4"/>
                    </a:cubicBezTo>
                    <a:cubicBezTo>
                      <a:pt x="48" y="4"/>
                      <a:pt x="49" y="4"/>
                      <a:pt x="50" y="3"/>
                    </a:cubicBezTo>
                    <a:cubicBezTo>
                      <a:pt x="49" y="5"/>
                      <a:pt x="48" y="6"/>
                      <a:pt x="47" y="8"/>
                    </a:cubicBezTo>
                    <a:cubicBezTo>
                      <a:pt x="40" y="14"/>
                      <a:pt x="32" y="20"/>
                      <a:pt x="30" y="30"/>
                    </a:cubicBezTo>
                    <a:cubicBezTo>
                      <a:pt x="30" y="31"/>
                      <a:pt x="29" y="32"/>
                      <a:pt x="28" y="31"/>
                    </a:cubicBezTo>
                    <a:cubicBezTo>
                      <a:pt x="28" y="30"/>
                      <a:pt x="27" y="29"/>
                      <a:pt x="25" y="28"/>
                    </a:cubicBezTo>
                    <a:cubicBezTo>
                      <a:pt x="25" y="28"/>
                      <a:pt x="25" y="27"/>
                      <a:pt x="25" y="27"/>
                    </a:cubicBezTo>
                    <a:cubicBezTo>
                      <a:pt x="23" y="24"/>
                      <a:pt x="20" y="25"/>
                      <a:pt x="18" y="24"/>
                    </a:cubicBezTo>
                    <a:cubicBezTo>
                      <a:pt x="17" y="23"/>
                      <a:pt x="17" y="25"/>
                      <a:pt x="17" y="24"/>
                    </a:cubicBezTo>
                    <a:cubicBezTo>
                      <a:pt x="17" y="23"/>
                      <a:pt x="17" y="23"/>
                      <a:pt x="18" y="24"/>
                    </a:cubicBezTo>
                    <a:cubicBezTo>
                      <a:pt x="19" y="25"/>
                      <a:pt x="23" y="24"/>
                      <a:pt x="23" y="27"/>
                    </a:cubicBezTo>
                    <a:cubicBezTo>
                      <a:pt x="21" y="28"/>
                      <a:pt x="20" y="28"/>
                      <a:pt x="18" y="29"/>
                    </a:cubicBezTo>
                    <a:cubicBezTo>
                      <a:pt x="18" y="29"/>
                      <a:pt x="18" y="29"/>
                      <a:pt x="18" y="29"/>
                    </a:cubicBezTo>
                    <a:cubicBezTo>
                      <a:pt x="15" y="29"/>
                      <a:pt x="11" y="26"/>
                      <a:pt x="8" y="30"/>
                    </a:cubicBezTo>
                    <a:cubicBezTo>
                      <a:pt x="7" y="32"/>
                      <a:pt x="4" y="29"/>
                      <a:pt x="3" y="28"/>
                    </a:cubicBezTo>
                    <a:cubicBezTo>
                      <a:pt x="2" y="27"/>
                      <a:pt x="2" y="26"/>
                      <a:pt x="2" y="25"/>
                    </a:cubicBezTo>
                    <a:cubicBezTo>
                      <a:pt x="1" y="23"/>
                      <a:pt x="0" y="21"/>
                      <a:pt x="1" y="19"/>
                    </a:cubicBezTo>
                    <a:cubicBezTo>
                      <a:pt x="3" y="17"/>
                      <a:pt x="2" y="13"/>
                      <a:pt x="5" y="10"/>
                    </a:cubicBezTo>
                    <a:cubicBezTo>
                      <a:pt x="5" y="9"/>
                      <a:pt x="5" y="7"/>
                      <a:pt x="7" y="7"/>
                    </a:cubicBezTo>
                    <a:close/>
                  </a:path>
                </a:pathLst>
              </a:custGeom>
              <a:solidFill>
                <a:srgbClr val="C3C0C1"/>
              </a:solidFill>
              <a:ln w="9525">
                <a:noFill/>
              </a:ln>
            </p:spPr>
            <p:txBody>
              <a:bodyPr/>
              <a:p>
                <a:endParaRPr lang="zh-CN" altLang="en-US"/>
              </a:p>
            </p:txBody>
          </p:sp>
          <p:sp>
            <p:nvSpPr>
              <p:cNvPr id="3273" name="Freeform 219"/>
              <p:cNvSpPr/>
              <p:nvPr userDrawn="1"/>
            </p:nvSpPr>
            <p:spPr>
              <a:xfrm>
                <a:off x="1909" y="2307"/>
                <a:ext cx="17" cy="11"/>
              </a:xfrm>
              <a:custGeom>
                <a:avLst/>
                <a:gdLst/>
                <a:ahLst/>
                <a:cxnLst>
                  <a:cxn ang="0">
                    <a:pos x="17" y="11"/>
                  </a:cxn>
                  <a:cxn ang="0">
                    <a:pos x="0" y="2"/>
                  </a:cxn>
                  <a:cxn ang="0">
                    <a:pos x="10" y="4"/>
                  </a:cxn>
                  <a:cxn ang="0">
                    <a:pos x="17" y="11"/>
                  </a:cxn>
                </a:cxnLst>
                <a:pathLst>
                  <a:path w="15" h="10">
                    <a:moveTo>
                      <a:pt x="15" y="10"/>
                    </a:moveTo>
                    <a:cubicBezTo>
                      <a:pt x="9" y="10"/>
                      <a:pt x="5" y="8"/>
                      <a:pt x="0" y="2"/>
                    </a:cubicBezTo>
                    <a:cubicBezTo>
                      <a:pt x="4" y="0"/>
                      <a:pt x="6" y="6"/>
                      <a:pt x="9" y="4"/>
                    </a:cubicBezTo>
                    <a:cubicBezTo>
                      <a:pt x="11" y="6"/>
                      <a:pt x="14" y="7"/>
                      <a:pt x="15" y="10"/>
                    </a:cubicBezTo>
                    <a:close/>
                  </a:path>
                </a:pathLst>
              </a:custGeom>
              <a:solidFill>
                <a:srgbClr val="BBB8BB"/>
              </a:solidFill>
              <a:ln w="9525">
                <a:noFill/>
              </a:ln>
            </p:spPr>
            <p:txBody>
              <a:bodyPr/>
              <a:p>
                <a:endParaRPr lang="zh-CN" altLang="en-US"/>
              </a:p>
            </p:txBody>
          </p:sp>
          <p:sp>
            <p:nvSpPr>
              <p:cNvPr id="3274" name="Freeform 220"/>
              <p:cNvSpPr/>
              <p:nvPr userDrawn="1"/>
            </p:nvSpPr>
            <p:spPr>
              <a:xfrm>
                <a:off x="1989" y="2372"/>
                <a:ext cx="8" cy="6"/>
              </a:xfrm>
              <a:custGeom>
                <a:avLst/>
                <a:gdLst/>
                <a:ahLst/>
                <a:cxnLst>
                  <a:cxn ang="0">
                    <a:pos x="8" y="3"/>
                  </a:cxn>
                  <a:cxn ang="0">
                    <a:pos x="0" y="0"/>
                  </a:cxn>
                  <a:cxn ang="0">
                    <a:pos x="8" y="3"/>
                  </a:cxn>
                </a:cxnLst>
                <a:pathLst>
                  <a:path w="7" h="5">
                    <a:moveTo>
                      <a:pt x="7" y="3"/>
                    </a:moveTo>
                    <a:cubicBezTo>
                      <a:pt x="1" y="5"/>
                      <a:pt x="1" y="5"/>
                      <a:pt x="0" y="0"/>
                    </a:cubicBezTo>
                    <a:cubicBezTo>
                      <a:pt x="2" y="1"/>
                      <a:pt x="4" y="2"/>
                      <a:pt x="7" y="3"/>
                    </a:cubicBezTo>
                    <a:close/>
                  </a:path>
                </a:pathLst>
              </a:custGeom>
              <a:solidFill>
                <a:srgbClr val="CECBCC"/>
              </a:solidFill>
              <a:ln w="9525">
                <a:noFill/>
              </a:ln>
            </p:spPr>
            <p:txBody>
              <a:bodyPr/>
              <a:p>
                <a:endParaRPr lang="zh-CN" altLang="en-US"/>
              </a:p>
            </p:txBody>
          </p:sp>
          <p:sp>
            <p:nvSpPr>
              <p:cNvPr id="3275" name="Freeform 221"/>
              <p:cNvSpPr/>
              <p:nvPr userDrawn="1"/>
            </p:nvSpPr>
            <p:spPr>
              <a:xfrm>
                <a:off x="2174" y="2414"/>
                <a:ext cx="36" cy="43"/>
              </a:xfrm>
              <a:custGeom>
                <a:avLst/>
                <a:gdLst/>
                <a:ahLst/>
                <a:cxnLst>
                  <a:cxn ang="0">
                    <a:pos x="27" y="41"/>
                  </a:cxn>
                  <a:cxn ang="0">
                    <a:pos x="31" y="34"/>
                  </a:cxn>
                  <a:cxn ang="0">
                    <a:pos x="15" y="27"/>
                  </a:cxn>
                  <a:cxn ang="0">
                    <a:pos x="12" y="29"/>
                  </a:cxn>
                  <a:cxn ang="0">
                    <a:pos x="0" y="26"/>
                  </a:cxn>
                  <a:cxn ang="0">
                    <a:pos x="12" y="15"/>
                  </a:cxn>
                  <a:cxn ang="0">
                    <a:pos x="11" y="11"/>
                  </a:cxn>
                  <a:cxn ang="0">
                    <a:pos x="10" y="0"/>
                  </a:cxn>
                  <a:cxn ang="0">
                    <a:pos x="11" y="4"/>
                  </a:cxn>
                  <a:cxn ang="0">
                    <a:pos x="12" y="6"/>
                  </a:cxn>
                  <a:cxn ang="0">
                    <a:pos x="15" y="18"/>
                  </a:cxn>
                  <a:cxn ang="0">
                    <a:pos x="26" y="18"/>
                  </a:cxn>
                  <a:cxn ang="0">
                    <a:pos x="31" y="25"/>
                  </a:cxn>
                  <a:cxn ang="0">
                    <a:pos x="32" y="30"/>
                  </a:cxn>
                  <a:cxn ang="0">
                    <a:pos x="36" y="37"/>
                  </a:cxn>
                  <a:cxn ang="0">
                    <a:pos x="36" y="37"/>
                  </a:cxn>
                  <a:cxn ang="0">
                    <a:pos x="27" y="41"/>
                  </a:cxn>
                </a:cxnLst>
                <a:pathLst>
                  <a:path w="31" h="37">
                    <a:moveTo>
                      <a:pt x="24" y="36"/>
                    </a:moveTo>
                    <a:cubicBezTo>
                      <a:pt x="20" y="32"/>
                      <a:pt x="26" y="33"/>
                      <a:pt x="27" y="30"/>
                    </a:cubicBezTo>
                    <a:cubicBezTo>
                      <a:pt x="22" y="29"/>
                      <a:pt x="19" y="24"/>
                      <a:pt x="13" y="24"/>
                    </a:cubicBezTo>
                    <a:cubicBezTo>
                      <a:pt x="12" y="23"/>
                      <a:pt x="11" y="24"/>
                      <a:pt x="11" y="25"/>
                    </a:cubicBezTo>
                    <a:cubicBezTo>
                      <a:pt x="8" y="24"/>
                      <a:pt x="4" y="23"/>
                      <a:pt x="0" y="23"/>
                    </a:cubicBezTo>
                    <a:cubicBezTo>
                      <a:pt x="8" y="23"/>
                      <a:pt x="7" y="15"/>
                      <a:pt x="11" y="13"/>
                    </a:cubicBezTo>
                    <a:cubicBezTo>
                      <a:pt x="12" y="12"/>
                      <a:pt x="11" y="11"/>
                      <a:pt x="10" y="10"/>
                    </a:cubicBezTo>
                    <a:cubicBezTo>
                      <a:pt x="5" y="6"/>
                      <a:pt x="5" y="6"/>
                      <a:pt x="9" y="0"/>
                    </a:cubicBezTo>
                    <a:cubicBezTo>
                      <a:pt x="9" y="2"/>
                      <a:pt x="10" y="3"/>
                      <a:pt x="10" y="4"/>
                    </a:cubicBezTo>
                    <a:cubicBezTo>
                      <a:pt x="10" y="5"/>
                      <a:pt x="10" y="5"/>
                      <a:pt x="11" y="6"/>
                    </a:cubicBezTo>
                    <a:cubicBezTo>
                      <a:pt x="16" y="8"/>
                      <a:pt x="15" y="11"/>
                      <a:pt x="13" y="16"/>
                    </a:cubicBezTo>
                    <a:cubicBezTo>
                      <a:pt x="16" y="17"/>
                      <a:pt x="19" y="17"/>
                      <a:pt x="23" y="16"/>
                    </a:cubicBezTo>
                    <a:cubicBezTo>
                      <a:pt x="27" y="16"/>
                      <a:pt x="28" y="18"/>
                      <a:pt x="27" y="22"/>
                    </a:cubicBezTo>
                    <a:cubicBezTo>
                      <a:pt x="26" y="24"/>
                      <a:pt x="25" y="26"/>
                      <a:pt x="28" y="26"/>
                    </a:cubicBezTo>
                    <a:cubicBezTo>
                      <a:pt x="31" y="27"/>
                      <a:pt x="30" y="30"/>
                      <a:pt x="31" y="32"/>
                    </a:cubicBezTo>
                    <a:cubicBezTo>
                      <a:pt x="31" y="32"/>
                      <a:pt x="31" y="32"/>
                      <a:pt x="31" y="32"/>
                    </a:cubicBezTo>
                    <a:cubicBezTo>
                      <a:pt x="30" y="35"/>
                      <a:pt x="28" y="37"/>
                      <a:pt x="24" y="36"/>
                    </a:cubicBezTo>
                    <a:close/>
                  </a:path>
                </a:pathLst>
              </a:custGeom>
              <a:solidFill>
                <a:srgbClr val="E4E2E3"/>
              </a:solidFill>
              <a:ln w="9525">
                <a:noFill/>
              </a:ln>
            </p:spPr>
            <p:txBody>
              <a:bodyPr/>
              <a:p>
                <a:endParaRPr lang="zh-CN" altLang="en-US"/>
              </a:p>
            </p:txBody>
          </p:sp>
          <p:sp>
            <p:nvSpPr>
              <p:cNvPr id="3276" name="Freeform 222"/>
              <p:cNvSpPr/>
              <p:nvPr userDrawn="1"/>
            </p:nvSpPr>
            <p:spPr>
              <a:xfrm>
                <a:off x="2080" y="2409"/>
                <a:ext cx="45" cy="18"/>
              </a:xfrm>
              <a:custGeom>
                <a:avLst/>
                <a:gdLst/>
                <a:ahLst/>
                <a:cxnLst>
                  <a:cxn ang="0">
                    <a:pos x="34" y="16"/>
                  </a:cxn>
                  <a:cxn ang="0">
                    <a:pos x="32" y="15"/>
                  </a:cxn>
                  <a:cxn ang="0">
                    <a:pos x="27" y="14"/>
                  </a:cxn>
                  <a:cxn ang="0">
                    <a:pos x="27" y="14"/>
                  </a:cxn>
                  <a:cxn ang="0">
                    <a:pos x="16" y="8"/>
                  </a:cxn>
                  <a:cxn ang="0">
                    <a:pos x="0" y="4"/>
                  </a:cxn>
                  <a:cxn ang="0">
                    <a:pos x="3" y="0"/>
                  </a:cxn>
                  <a:cxn ang="0">
                    <a:pos x="10" y="1"/>
                  </a:cxn>
                  <a:cxn ang="0">
                    <a:pos x="26" y="4"/>
                  </a:cxn>
                  <a:cxn ang="0">
                    <a:pos x="39" y="12"/>
                  </a:cxn>
                  <a:cxn ang="0">
                    <a:pos x="45" y="15"/>
                  </a:cxn>
                  <a:cxn ang="0">
                    <a:pos x="34" y="16"/>
                  </a:cxn>
                </a:cxnLst>
                <a:pathLst>
                  <a:path w="39" h="15">
                    <a:moveTo>
                      <a:pt x="30" y="14"/>
                    </a:moveTo>
                    <a:cubicBezTo>
                      <a:pt x="30" y="14"/>
                      <a:pt x="29" y="13"/>
                      <a:pt x="28" y="13"/>
                    </a:cubicBezTo>
                    <a:cubicBezTo>
                      <a:pt x="27" y="13"/>
                      <a:pt x="25" y="13"/>
                      <a:pt x="24" y="12"/>
                    </a:cubicBezTo>
                    <a:cubicBezTo>
                      <a:pt x="24" y="12"/>
                      <a:pt x="24" y="12"/>
                      <a:pt x="24" y="12"/>
                    </a:cubicBezTo>
                    <a:cubicBezTo>
                      <a:pt x="20" y="10"/>
                      <a:pt x="17" y="9"/>
                      <a:pt x="14" y="7"/>
                    </a:cubicBezTo>
                    <a:cubicBezTo>
                      <a:pt x="9" y="5"/>
                      <a:pt x="5" y="3"/>
                      <a:pt x="0" y="4"/>
                    </a:cubicBezTo>
                    <a:cubicBezTo>
                      <a:pt x="0" y="2"/>
                      <a:pt x="3" y="2"/>
                      <a:pt x="3" y="0"/>
                    </a:cubicBezTo>
                    <a:cubicBezTo>
                      <a:pt x="5" y="0"/>
                      <a:pt x="7" y="0"/>
                      <a:pt x="9" y="1"/>
                    </a:cubicBezTo>
                    <a:cubicBezTo>
                      <a:pt x="13" y="3"/>
                      <a:pt x="18" y="4"/>
                      <a:pt x="23" y="4"/>
                    </a:cubicBezTo>
                    <a:cubicBezTo>
                      <a:pt x="26" y="4"/>
                      <a:pt x="33" y="2"/>
                      <a:pt x="34" y="10"/>
                    </a:cubicBezTo>
                    <a:cubicBezTo>
                      <a:pt x="34" y="11"/>
                      <a:pt x="37" y="12"/>
                      <a:pt x="39" y="13"/>
                    </a:cubicBezTo>
                    <a:cubicBezTo>
                      <a:pt x="36" y="15"/>
                      <a:pt x="33" y="13"/>
                      <a:pt x="30" y="14"/>
                    </a:cubicBezTo>
                    <a:close/>
                  </a:path>
                </a:pathLst>
              </a:custGeom>
              <a:solidFill>
                <a:srgbClr val="BAB6B7"/>
              </a:solidFill>
              <a:ln w="9525">
                <a:noFill/>
              </a:ln>
            </p:spPr>
            <p:txBody>
              <a:bodyPr/>
              <a:p>
                <a:endParaRPr lang="zh-CN" altLang="en-US"/>
              </a:p>
            </p:txBody>
          </p:sp>
          <p:sp>
            <p:nvSpPr>
              <p:cNvPr id="3277" name="Freeform 223"/>
              <p:cNvSpPr/>
              <p:nvPr userDrawn="1"/>
            </p:nvSpPr>
            <p:spPr>
              <a:xfrm>
                <a:off x="2144" y="2417"/>
                <a:ext cx="20" cy="26"/>
              </a:xfrm>
              <a:custGeom>
                <a:avLst/>
                <a:gdLst/>
                <a:ahLst/>
                <a:cxnLst>
                  <a:cxn ang="0">
                    <a:pos x="8" y="0"/>
                  </a:cxn>
                  <a:cxn ang="0">
                    <a:pos x="15" y="11"/>
                  </a:cxn>
                  <a:cxn ang="0">
                    <a:pos x="14" y="18"/>
                  </a:cxn>
                  <a:cxn ang="0">
                    <a:pos x="12" y="20"/>
                  </a:cxn>
                  <a:cxn ang="0">
                    <a:pos x="1" y="21"/>
                  </a:cxn>
                  <a:cxn ang="0">
                    <a:pos x="0" y="3"/>
                  </a:cxn>
                  <a:cxn ang="0">
                    <a:pos x="0" y="2"/>
                  </a:cxn>
                  <a:cxn ang="0">
                    <a:pos x="1" y="0"/>
                  </a:cxn>
                  <a:cxn ang="0">
                    <a:pos x="3" y="0"/>
                  </a:cxn>
                  <a:cxn ang="0">
                    <a:pos x="8" y="0"/>
                  </a:cxn>
                </a:cxnLst>
                <a:pathLst>
                  <a:path w="17" h="22">
                    <a:moveTo>
                      <a:pt x="7" y="0"/>
                    </a:moveTo>
                    <a:cubicBezTo>
                      <a:pt x="9" y="4"/>
                      <a:pt x="15" y="5"/>
                      <a:pt x="13" y="10"/>
                    </a:cubicBezTo>
                    <a:cubicBezTo>
                      <a:pt x="17" y="13"/>
                      <a:pt x="16" y="15"/>
                      <a:pt x="12" y="16"/>
                    </a:cubicBezTo>
                    <a:cubicBezTo>
                      <a:pt x="12" y="16"/>
                      <a:pt x="11" y="17"/>
                      <a:pt x="11" y="17"/>
                    </a:cubicBezTo>
                    <a:cubicBezTo>
                      <a:pt x="7" y="22"/>
                      <a:pt x="7" y="22"/>
                      <a:pt x="1" y="18"/>
                    </a:cubicBezTo>
                    <a:cubicBezTo>
                      <a:pt x="6" y="10"/>
                      <a:pt x="6" y="10"/>
                      <a:pt x="0" y="3"/>
                    </a:cubicBezTo>
                    <a:cubicBezTo>
                      <a:pt x="0" y="2"/>
                      <a:pt x="0" y="2"/>
                      <a:pt x="0" y="2"/>
                    </a:cubicBezTo>
                    <a:cubicBezTo>
                      <a:pt x="0" y="1"/>
                      <a:pt x="1" y="0"/>
                      <a:pt x="1" y="0"/>
                    </a:cubicBezTo>
                    <a:cubicBezTo>
                      <a:pt x="2" y="0"/>
                      <a:pt x="2" y="0"/>
                      <a:pt x="3" y="0"/>
                    </a:cubicBezTo>
                    <a:cubicBezTo>
                      <a:pt x="4" y="0"/>
                      <a:pt x="6" y="0"/>
                      <a:pt x="7" y="0"/>
                    </a:cubicBezTo>
                    <a:close/>
                  </a:path>
                </a:pathLst>
              </a:custGeom>
              <a:solidFill>
                <a:srgbClr val="CEC9C8"/>
              </a:solidFill>
              <a:ln w="9525">
                <a:noFill/>
              </a:ln>
            </p:spPr>
            <p:txBody>
              <a:bodyPr/>
              <a:p>
                <a:endParaRPr lang="zh-CN" altLang="en-US"/>
              </a:p>
            </p:txBody>
          </p:sp>
          <p:sp>
            <p:nvSpPr>
              <p:cNvPr id="3278" name="Freeform 224"/>
              <p:cNvSpPr/>
              <p:nvPr userDrawn="1"/>
            </p:nvSpPr>
            <p:spPr>
              <a:xfrm>
                <a:off x="2122" y="2402"/>
                <a:ext cx="26" cy="19"/>
              </a:xfrm>
              <a:custGeom>
                <a:avLst/>
                <a:gdLst/>
                <a:ahLst/>
                <a:cxnLst>
                  <a:cxn ang="0">
                    <a:pos x="13" y="3"/>
                  </a:cxn>
                  <a:cxn ang="0">
                    <a:pos x="18" y="8"/>
                  </a:cxn>
                  <a:cxn ang="0">
                    <a:pos x="24" y="10"/>
                  </a:cxn>
                  <a:cxn ang="0">
                    <a:pos x="23" y="15"/>
                  </a:cxn>
                  <a:cxn ang="0">
                    <a:pos x="23" y="15"/>
                  </a:cxn>
                  <a:cxn ang="0">
                    <a:pos x="22" y="19"/>
                  </a:cxn>
                  <a:cxn ang="0">
                    <a:pos x="22" y="19"/>
                  </a:cxn>
                  <a:cxn ang="0">
                    <a:pos x="1" y="15"/>
                  </a:cxn>
                  <a:cxn ang="0">
                    <a:pos x="3" y="8"/>
                  </a:cxn>
                  <a:cxn ang="0">
                    <a:pos x="2" y="3"/>
                  </a:cxn>
                  <a:cxn ang="0">
                    <a:pos x="7" y="1"/>
                  </a:cxn>
                  <a:cxn ang="0">
                    <a:pos x="13" y="3"/>
                  </a:cxn>
                </a:cxnLst>
                <a:pathLst>
                  <a:path w="22" h="16">
                    <a:moveTo>
                      <a:pt x="11" y="3"/>
                    </a:moveTo>
                    <a:cubicBezTo>
                      <a:pt x="13" y="4"/>
                      <a:pt x="19" y="0"/>
                      <a:pt x="16" y="7"/>
                    </a:cubicBezTo>
                    <a:cubicBezTo>
                      <a:pt x="16" y="10"/>
                      <a:pt x="19" y="9"/>
                      <a:pt x="21" y="9"/>
                    </a:cubicBezTo>
                    <a:cubicBezTo>
                      <a:pt x="22" y="11"/>
                      <a:pt x="21" y="12"/>
                      <a:pt x="20" y="13"/>
                    </a:cubicBezTo>
                    <a:cubicBezTo>
                      <a:pt x="20" y="13"/>
                      <a:pt x="20" y="13"/>
                      <a:pt x="20" y="13"/>
                    </a:cubicBezTo>
                    <a:cubicBezTo>
                      <a:pt x="20" y="14"/>
                      <a:pt x="19" y="15"/>
                      <a:pt x="19" y="16"/>
                    </a:cubicBezTo>
                    <a:cubicBezTo>
                      <a:pt x="19" y="16"/>
                      <a:pt x="19" y="16"/>
                      <a:pt x="19" y="16"/>
                    </a:cubicBezTo>
                    <a:cubicBezTo>
                      <a:pt x="13" y="14"/>
                      <a:pt x="8" y="12"/>
                      <a:pt x="1" y="13"/>
                    </a:cubicBezTo>
                    <a:cubicBezTo>
                      <a:pt x="2" y="10"/>
                      <a:pt x="7" y="10"/>
                      <a:pt x="3" y="7"/>
                    </a:cubicBezTo>
                    <a:cubicBezTo>
                      <a:pt x="1" y="6"/>
                      <a:pt x="0" y="5"/>
                      <a:pt x="2" y="3"/>
                    </a:cubicBezTo>
                    <a:cubicBezTo>
                      <a:pt x="3" y="2"/>
                      <a:pt x="4" y="1"/>
                      <a:pt x="6" y="1"/>
                    </a:cubicBezTo>
                    <a:cubicBezTo>
                      <a:pt x="7" y="2"/>
                      <a:pt x="9" y="2"/>
                      <a:pt x="11" y="3"/>
                    </a:cubicBezTo>
                    <a:close/>
                  </a:path>
                </a:pathLst>
              </a:custGeom>
              <a:solidFill>
                <a:srgbClr val="C0BBB9"/>
              </a:solidFill>
              <a:ln w="9525">
                <a:noFill/>
              </a:ln>
            </p:spPr>
            <p:txBody>
              <a:bodyPr/>
              <a:p>
                <a:endParaRPr lang="zh-CN" altLang="en-US"/>
              </a:p>
            </p:txBody>
          </p:sp>
        </p:grpSp>
        <p:sp>
          <p:nvSpPr>
            <p:cNvPr id="3279" name="Freeform 226"/>
            <p:cNvSpPr/>
            <p:nvPr userDrawn="1"/>
          </p:nvSpPr>
          <p:spPr>
            <a:xfrm>
              <a:off x="3271838" y="4269695"/>
              <a:ext cx="34925" cy="23813"/>
            </a:xfrm>
            <a:custGeom>
              <a:avLst/>
              <a:gdLst/>
              <a:ahLst/>
              <a:cxnLst>
                <a:cxn ang="0">
                  <a:pos x="34925" y="20149"/>
                </a:cxn>
                <a:cxn ang="0">
                  <a:pos x="9190" y="16485"/>
                </a:cxn>
                <a:cxn ang="0">
                  <a:pos x="0" y="5495"/>
                </a:cxn>
                <a:cxn ang="0">
                  <a:pos x="20219" y="0"/>
                </a:cxn>
                <a:cxn ang="0">
                  <a:pos x="22057" y="12822"/>
                </a:cxn>
                <a:cxn ang="0">
                  <a:pos x="29410" y="14654"/>
                </a:cxn>
                <a:cxn ang="0">
                  <a:pos x="34925" y="20149"/>
                </a:cxn>
              </a:cxnLst>
              <a:pathLst>
                <a:path w="19" h="13">
                  <a:moveTo>
                    <a:pt x="19" y="11"/>
                  </a:moveTo>
                  <a:cubicBezTo>
                    <a:pt x="14" y="13"/>
                    <a:pt x="9" y="10"/>
                    <a:pt x="5" y="9"/>
                  </a:cubicBezTo>
                  <a:cubicBezTo>
                    <a:pt x="7" y="4"/>
                    <a:pt x="0" y="6"/>
                    <a:pt x="0" y="3"/>
                  </a:cubicBezTo>
                  <a:cubicBezTo>
                    <a:pt x="3" y="2"/>
                    <a:pt x="8" y="2"/>
                    <a:pt x="11" y="0"/>
                  </a:cubicBezTo>
                  <a:cubicBezTo>
                    <a:pt x="10" y="2"/>
                    <a:pt x="12" y="5"/>
                    <a:pt x="12" y="7"/>
                  </a:cubicBezTo>
                  <a:cubicBezTo>
                    <a:pt x="13" y="9"/>
                    <a:pt x="14" y="9"/>
                    <a:pt x="16" y="8"/>
                  </a:cubicBezTo>
                  <a:cubicBezTo>
                    <a:pt x="18" y="6"/>
                    <a:pt x="18" y="7"/>
                    <a:pt x="19" y="11"/>
                  </a:cubicBezTo>
                  <a:close/>
                </a:path>
              </a:pathLst>
            </a:custGeom>
            <a:solidFill>
              <a:srgbClr val="BAB6B7"/>
            </a:solidFill>
            <a:ln w="9525">
              <a:noFill/>
            </a:ln>
          </p:spPr>
          <p:txBody>
            <a:bodyPr/>
            <a:p>
              <a:endParaRPr lang="zh-CN" altLang="en-US"/>
            </a:p>
          </p:txBody>
        </p:sp>
        <p:sp>
          <p:nvSpPr>
            <p:cNvPr id="3280" name="Freeform 227"/>
            <p:cNvSpPr/>
            <p:nvPr userDrawn="1"/>
          </p:nvSpPr>
          <p:spPr>
            <a:xfrm>
              <a:off x="3324225" y="4349070"/>
              <a:ext cx="26988" cy="23813"/>
            </a:xfrm>
            <a:custGeom>
              <a:avLst/>
              <a:gdLst/>
              <a:ahLst/>
              <a:cxnLst>
                <a:cxn ang="0">
                  <a:pos x="26988" y="12822"/>
                </a:cxn>
                <a:cxn ang="0">
                  <a:pos x="23389" y="14654"/>
                </a:cxn>
                <a:cxn ang="0">
                  <a:pos x="21590" y="20149"/>
                </a:cxn>
                <a:cxn ang="0">
                  <a:pos x="3598" y="14654"/>
                </a:cxn>
                <a:cxn ang="0">
                  <a:pos x="3598" y="14654"/>
                </a:cxn>
                <a:cxn ang="0">
                  <a:pos x="5397" y="1831"/>
                </a:cxn>
                <a:cxn ang="0">
                  <a:pos x="16192" y="0"/>
                </a:cxn>
                <a:cxn ang="0">
                  <a:pos x="16192" y="0"/>
                </a:cxn>
                <a:cxn ang="0">
                  <a:pos x="26988" y="12822"/>
                </a:cxn>
              </a:cxnLst>
              <a:pathLst>
                <a:path w="15" h="13">
                  <a:moveTo>
                    <a:pt x="15" y="7"/>
                  </a:moveTo>
                  <a:cubicBezTo>
                    <a:pt x="14" y="7"/>
                    <a:pt x="14" y="8"/>
                    <a:pt x="13" y="8"/>
                  </a:cubicBezTo>
                  <a:cubicBezTo>
                    <a:pt x="13" y="9"/>
                    <a:pt x="13" y="10"/>
                    <a:pt x="12" y="11"/>
                  </a:cubicBezTo>
                  <a:cubicBezTo>
                    <a:pt x="7" y="13"/>
                    <a:pt x="5" y="8"/>
                    <a:pt x="2" y="8"/>
                  </a:cubicBezTo>
                  <a:cubicBezTo>
                    <a:pt x="2" y="8"/>
                    <a:pt x="2" y="8"/>
                    <a:pt x="2" y="8"/>
                  </a:cubicBezTo>
                  <a:cubicBezTo>
                    <a:pt x="0" y="5"/>
                    <a:pt x="3" y="3"/>
                    <a:pt x="3" y="1"/>
                  </a:cubicBezTo>
                  <a:cubicBezTo>
                    <a:pt x="5" y="1"/>
                    <a:pt x="7" y="0"/>
                    <a:pt x="9" y="0"/>
                  </a:cubicBezTo>
                  <a:cubicBezTo>
                    <a:pt x="9" y="0"/>
                    <a:pt x="9" y="0"/>
                    <a:pt x="9" y="0"/>
                  </a:cubicBezTo>
                  <a:cubicBezTo>
                    <a:pt x="7" y="5"/>
                    <a:pt x="14" y="4"/>
                    <a:pt x="15" y="7"/>
                  </a:cubicBezTo>
                  <a:close/>
                </a:path>
              </a:pathLst>
            </a:custGeom>
            <a:solidFill>
              <a:srgbClr val="C2BDBC"/>
            </a:solidFill>
            <a:ln w="9525">
              <a:noFill/>
            </a:ln>
          </p:spPr>
          <p:txBody>
            <a:bodyPr/>
            <a:p>
              <a:endParaRPr lang="zh-CN" altLang="en-US"/>
            </a:p>
          </p:txBody>
        </p:sp>
        <p:sp>
          <p:nvSpPr>
            <p:cNvPr id="3281" name="Freeform 228"/>
            <p:cNvSpPr/>
            <p:nvPr userDrawn="1"/>
          </p:nvSpPr>
          <p:spPr>
            <a:xfrm>
              <a:off x="3322638" y="4342720"/>
              <a:ext cx="4763" cy="4763"/>
            </a:xfrm>
            <a:custGeom>
              <a:avLst/>
              <a:gdLst/>
              <a:ahLst/>
              <a:cxnLst>
                <a:cxn ang="0">
                  <a:pos x="3175" y="0"/>
                </a:cxn>
                <a:cxn ang="0">
                  <a:pos x="4763" y="1587"/>
                </a:cxn>
                <a:cxn ang="0">
                  <a:pos x="1587" y="3175"/>
                </a:cxn>
                <a:cxn ang="0">
                  <a:pos x="0" y="4763"/>
                </a:cxn>
                <a:cxn ang="0">
                  <a:pos x="3175" y="0"/>
                </a:cxn>
              </a:cxnLst>
              <a:pathLst>
                <a:path w="3" h="3">
                  <a:moveTo>
                    <a:pt x="2" y="0"/>
                  </a:moveTo>
                  <a:cubicBezTo>
                    <a:pt x="2" y="1"/>
                    <a:pt x="3" y="1"/>
                    <a:pt x="3" y="1"/>
                  </a:cubicBezTo>
                  <a:cubicBezTo>
                    <a:pt x="3" y="1"/>
                    <a:pt x="2" y="2"/>
                    <a:pt x="1" y="2"/>
                  </a:cubicBezTo>
                  <a:cubicBezTo>
                    <a:pt x="1" y="3"/>
                    <a:pt x="0" y="3"/>
                    <a:pt x="0" y="3"/>
                  </a:cubicBezTo>
                  <a:cubicBezTo>
                    <a:pt x="0" y="2"/>
                    <a:pt x="1" y="1"/>
                    <a:pt x="2" y="0"/>
                  </a:cubicBezTo>
                  <a:close/>
                </a:path>
              </a:pathLst>
            </a:custGeom>
            <a:solidFill>
              <a:srgbClr val="C2BDBC"/>
            </a:solidFill>
            <a:ln w="9525">
              <a:noFill/>
            </a:ln>
          </p:spPr>
          <p:txBody>
            <a:bodyPr/>
            <a:p>
              <a:endParaRPr lang="zh-CN" altLang="en-US"/>
            </a:p>
          </p:txBody>
        </p:sp>
        <p:sp>
          <p:nvSpPr>
            <p:cNvPr id="3282" name="Freeform 229"/>
            <p:cNvSpPr/>
            <p:nvPr userDrawn="1"/>
          </p:nvSpPr>
          <p:spPr>
            <a:xfrm>
              <a:off x="3322638" y="4350658"/>
              <a:ext cx="4763" cy="3175"/>
            </a:xfrm>
            <a:custGeom>
              <a:avLst/>
              <a:gdLst/>
              <a:ahLst/>
              <a:cxnLst>
                <a:cxn ang="0">
                  <a:pos x="4763" y="3175"/>
                </a:cxn>
                <a:cxn ang="0">
                  <a:pos x="0" y="0"/>
                </a:cxn>
                <a:cxn ang="0">
                  <a:pos x="4763" y="3175"/>
                </a:cxn>
              </a:cxnLst>
              <a:pathLst>
                <a:path w="3" h="1">
                  <a:moveTo>
                    <a:pt x="3" y="1"/>
                  </a:moveTo>
                  <a:cubicBezTo>
                    <a:pt x="2" y="0"/>
                    <a:pt x="1" y="0"/>
                    <a:pt x="0" y="0"/>
                  </a:cubicBezTo>
                  <a:cubicBezTo>
                    <a:pt x="1" y="0"/>
                    <a:pt x="2" y="0"/>
                    <a:pt x="3" y="1"/>
                  </a:cubicBezTo>
                  <a:close/>
                </a:path>
              </a:pathLst>
            </a:custGeom>
            <a:solidFill>
              <a:srgbClr val="C2BDBC"/>
            </a:solidFill>
            <a:ln w="9525">
              <a:noFill/>
            </a:ln>
          </p:spPr>
          <p:txBody>
            <a:bodyPr/>
            <a:p>
              <a:endParaRPr lang="zh-CN" altLang="en-US"/>
            </a:p>
          </p:txBody>
        </p:sp>
        <p:sp>
          <p:nvSpPr>
            <p:cNvPr id="3283" name="Freeform 230"/>
            <p:cNvSpPr/>
            <p:nvPr userDrawn="1"/>
          </p:nvSpPr>
          <p:spPr>
            <a:xfrm>
              <a:off x="3317875" y="4347483"/>
              <a:ext cx="4763" cy="3175"/>
            </a:xfrm>
            <a:custGeom>
              <a:avLst/>
              <a:gdLst/>
              <a:ahLst/>
              <a:cxnLst>
                <a:cxn ang="0">
                  <a:pos x="4763" y="3175"/>
                </a:cxn>
                <a:cxn ang="0">
                  <a:pos x="0" y="0"/>
                </a:cxn>
                <a:cxn ang="0">
                  <a:pos x="4763" y="0"/>
                </a:cxn>
                <a:cxn ang="0">
                  <a:pos x="4763" y="3175"/>
                </a:cxn>
              </a:cxnLst>
              <a:pathLst>
                <a:path w="2" h="2">
                  <a:moveTo>
                    <a:pt x="2" y="2"/>
                  </a:moveTo>
                  <a:cubicBezTo>
                    <a:pt x="2" y="1"/>
                    <a:pt x="1" y="1"/>
                    <a:pt x="0" y="0"/>
                  </a:cubicBezTo>
                  <a:cubicBezTo>
                    <a:pt x="1" y="0"/>
                    <a:pt x="1" y="0"/>
                    <a:pt x="2" y="0"/>
                  </a:cubicBezTo>
                  <a:cubicBezTo>
                    <a:pt x="2" y="0"/>
                    <a:pt x="2" y="1"/>
                    <a:pt x="2" y="2"/>
                  </a:cubicBezTo>
                  <a:close/>
                </a:path>
              </a:pathLst>
            </a:custGeom>
            <a:solidFill>
              <a:srgbClr val="C2BDBC"/>
            </a:solidFill>
            <a:ln w="9525">
              <a:noFill/>
            </a:ln>
          </p:spPr>
          <p:txBody>
            <a:bodyPr/>
            <a:p>
              <a:endParaRPr lang="zh-CN" altLang="en-US"/>
            </a:p>
          </p:txBody>
        </p:sp>
        <p:sp>
          <p:nvSpPr>
            <p:cNvPr id="3284" name="Freeform 231"/>
            <p:cNvSpPr/>
            <p:nvPr userDrawn="1"/>
          </p:nvSpPr>
          <p:spPr>
            <a:xfrm>
              <a:off x="3406775" y="4293508"/>
              <a:ext cx="12700" cy="14288"/>
            </a:xfrm>
            <a:custGeom>
              <a:avLst/>
              <a:gdLst/>
              <a:ahLst/>
              <a:cxnLst>
                <a:cxn ang="0">
                  <a:pos x="0" y="8930"/>
                </a:cxn>
                <a:cxn ang="0">
                  <a:pos x="1814" y="1786"/>
                </a:cxn>
                <a:cxn ang="0">
                  <a:pos x="10885" y="8930"/>
                </a:cxn>
                <a:cxn ang="0">
                  <a:pos x="0" y="8930"/>
                </a:cxn>
              </a:cxnLst>
              <a:pathLst>
                <a:path w="7" h="8">
                  <a:moveTo>
                    <a:pt x="0" y="5"/>
                  </a:moveTo>
                  <a:cubicBezTo>
                    <a:pt x="0" y="4"/>
                    <a:pt x="1" y="3"/>
                    <a:pt x="1" y="1"/>
                  </a:cubicBezTo>
                  <a:cubicBezTo>
                    <a:pt x="4" y="0"/>
                    <a:pt x="7" y="1"/>
                    <a:pt x="6" y="5"/>
                  </a:cubicBezTo>
                  <a:cubicBezTo>
                    <a:pt x="4" y="8"/>
                    <a:pt x="2" y="6"/>
                    <a:pt x="0" y="5"/>
                  </a:cubicBezTo>
                  <a:close/>
                </a:path>
              </a:pathLst>
            </a:custGeom>
            <a:solidFill>
              <a:srgbClr val="C5C1C0"/>
            </a:solidFill>
            <a:ln w="9525">
              <a:noFill/>
            </a:ln>
          </p:spPr>
          <p:txBody>
            <a:bodyPr/>
            <a:p>
              <a:endParaRPr lang="zh-CN" altLang="en-US"/>
            </a:p>
          </p:txBody>
        </p:sp>
        <p:sp>
          <p:nvSpPr>
            <p:cNvPr id="3285" name="Freeform 232"/>
            <p:cNvSpPr/>
            <p:nvPr userDrawn="1"/>
          </p:nvSpPr>
          <p:spPr>
            <a:xfrm>
              <a:off x="3389313" y="4347483"/>
              <a:ext cx="0" cy="1588"/>
            </a:xfrm>
            <a:custGeom>
              <a:avLst/>
              <a:gdLst/>
              <a:ahLst/>
              <a:cxnLst>
                <a:cxn ang="0">
                  <a:pos x="0" y="0"/>
                </a:cxn>
                <a:cxn ang="0">
                  <a:pos x="0" y="0"/>
                </a:cxn>
                <a:cxn ang="0">
                  <a:pos x="0" y="0"/>
                </a:cxn>
              </a:cxnLst>
              <a:pathLst>
                <a:path w="1" h="1">
                  <a:moveTo>
                    <a:pt x="0" y="0"/>
                  </a:moveTo>
                  <a:cubicBezTo>
                    <a:pt x="0" y="0"/>
                    <a:pt x="0" y="0"/>
                    <a:pt x="0" y="0"/>
                  </a:cubicBezTo>
                  <a:cubicBezTo>
                    <a:pt x="0" y="1"/>
                    <a:pt x="0" y="0"/>
                    <a:pt x="0" y="0"/>
                  </a:cubicBezTo>
                  <a:close/>
                </a:path>
              </a:pathLst>
            </a:custGeom>
            <a:solidFill>
              <a:srgbClr val="C5C1C0"/>
            </a:solidFill>
            <a:ln w="9525">
              <a:noFill/>
            </a:ln>
          </p:spPr>
          <p:txBody>
            <a:bodyPr/>
            <a:p>
              <a:endParaRPr lang="zh-CN" altLang="en-US"/>
            </a:p>
          </p:txBody>
        </p:sp>
        <p:sp>
          <p:nvSpPr>
            <p:cNvPr id="3286" name="Freeform 233"/>
            <p:cNvSpPr/>
            <p:nvPr userDrawn="1"/>
          </p:nvSpPr>
          <p:spPr>
            <a:xfrm>
              <a:off x="3438525" y="4364945"/>
              <a:ext cx="1588" cy="1588"/>
            </a:xfrm>
            <a:custGeom>
              <a:avLst/>
              <a:gdLst/>
              <a:ahLst/>
              <a:cxnLst>
                <a:cxn ang="0">
                  <a:pos x="1588" y="1588"/>
                </a:cxn>
                <a:cxn ang="0">
                  <a:pos x="0" y="1588"/>
                </a:cxn>
                <a:cxn ang="0">
                  <a:pos x="1588" y="1588"/>
                </a:cxn>
              </a:cxnLst>
              <a:pathLst>
                <a:path w="1" h="1">
                  <a:moveTo>
                    <a:pt x="1" y="1"/>
                  </a:moveTo>
                  <a:cubicBezTo>
                    <a:pt x="1" y="1"/>
                    <a:pt x="0" y="1"/>
                    <a:pt x="0" y="1"/>
                  </a:cubicBezTo>
                  <a:cubicBezTo>
                    <a:pt x="0" y="0"/>
                    <a:pt x="0" y="0"/>
                    <a:pt x="1" y="1"/>
                  </a:cubicBezTo>
                  <a:close/>
                </a:path>
              </a:pathLst>
            </a:custGeom>
            <a:solidFill>
              <a:srgbClr val="E3E2E3"/>
            </a:solidFill>
            <a:ln w="9525">
              <a:noFill/>
            </a:ln>
          </p:spPr>
          <p:txBody>
            <a:bodyPr/>
            <a:p>
              <a:endParaRPr lang="zh-CN" altLang="en-US"/>
            </a:p>
          </p:txBody>
        </p:sp>
        <p:sp>
          <p:nvSpPr>
            <p:cNvPr id="3287" name="Freeform 234"/>
            <p:cNvSpPr/>
            <p:nvPr userDrawn="1"/>
          </p:nvSpPr>
          <p:spPr>
            <a:xfrm>
              <a:off x="3338513" y="4349070"/>
              <a:ext cx="15875" cy="12700"/>
            </a:xfrm>
            <a:custGeom>
              <a:avLst/>
              <a:gdLst/>
              <a:ahLst/>
              <a:cxnLst>
                <a:cxn ang="0">
                  <a:pos x="12347" y="12700"/>
                </a:cxn>
                <a:cxn ang="0">
                  <a:pos x="10583" y="12700"/>
                </a:cxn>
                <a:cxn ang="0">
                  <a:pos x="1763" y="0"/>
                </a:cxn>
                <a:cxn ang="0">
                  <a:pos x="15875" y="12700"/>
                </a:cxn>
                <a:cxn ang="0">
                  <a:pos x="12347" y="12700"/>
                </a:cxn>
              </a:cxnLst>
              <a:pathLst>
                <a:path w="9" h="7">
                  <a:moveTo>
                    <a:pt x="7" y="7"/>
                  </a:moveTo>
                  <a:cubicBezTo>
                    <a:pt x="7" y="7"/>
                    <a:pt x="7" y="7"/>
                    <a:pt x="6" y="7"/>
                  </a:cubicBezTo>
                  <a:cubicBezTo>
                    <a:pt x="0" y="6"/>
                    <a:pt x="0" y="6"/>
                    <a:pt x="1" y="0"/>
                  </a:cubicBezTo>
                  <a:cubicBezTo>
                    <a:pt x="4" y="2"/>
                    <a:pt x="7" y="3"/>
                    <a:pt x="9" y="7"/>
                  </a:cubicBezTo>
                  <a:cubicBezTo>
                    <a:pt x="8" y="7"/>
                    <a:pt x="8" y="7"/>
                    <a:pt x="7" y="7"/>
                  </a:cubicBezTo>
                  <a:close/>
                </a:path>
              </a:pathLst>
            </a:custGeom>
            <a:solidFill>
              <a:srgbClr val="CCC7C6"/>
            </a:solidFill>
            <a:ln w="9525">
              <a:noFill/>
            </a:ln>
          </p:spPr>
          <p:txBody>
            <a:bodyPr/>
            <a:p>
              <a:endParaRPr lang="zh-CN" altLang="en-US"/>
            </a:p>
          </p:txBody>
        </p:sp>
        <p:sp>
          <p:nvSpPr>
            <p:cNvPr id="3288" name="Freeform 235"/>
            <p:cNvSpPr/>
            <p:nvPr userDrawn="1"/>
          </p:nvSpPr>
          <p:spPr>
            <a:xfrm>
              <a:off x="2949575" y="4118883"/>
              <a:ext cx="46038" cy="50800"/>
            </a:xfrm>
            <a:custGeom>
              <a:avLst/>
              <a:gdLst/>
              <a:ahLst/>
              <a:cxnLst>
                <a:cxn ang="0">
                  <a:pos x="44196" y="3628"/>
                </a:cxn>
                <a:cxn ang="0">
                  <a:pos x="46038" y="19957"/>
                </a:cxn>
                <a:cxn ang="0">
                  <a:pos x="36830" y="34471"/>
                </a:cxn>
                <a:cxn ang="0">
                  <a:pos x="27622" y="50800"/>
                </a:cxn>
                <a:cxn ang="0">
                  <a:pos x="23939" y="48985"/>
                </a:cxn>
                <a:cxn ang="0">
                  <a:pos x="14732" y="41728"/>
                </a:cxn>
                <a:cxn ang="0">
                  <a:pos x="5524" y="32657"/>
                </a:cxn>
                <a:cxn ang="0">
                  <a:pos x="5524" y="23585"/>
                </a:cxn>
                <a:cxn ang="0">
                  <a:pos x="7366" y="21771"/>
                </a:cxn>
                <a:cxn ang="0">
                  <a:pos x="12890" y="23585"/>
                </a:cxn>
                <a:cxn ang="0">
                  <a:pos x="27622" y="12700"/>
                </a:cxn>
                <a:cxn ang="0">
                  <a:pos x="44196" y="3628"/>
                </a:cxn>
              </a:cxnLst>
              <a:pathLst>
                <a:path w="25" h="28">
                  <a:moveTo>
                    <a:pt x="24" y="2"/>
                  </a:moveTo>
                  <a:cubicBezTo>
                    <a:pt x="24" y="5"/>
                    <a:pt x="24" y="8"/>
                    <a:pt x="25" y="11"/>
                  </a:cubicBezTo>
                  <a:cubicBezTo>
                    <a:pt x="24" y="14"/>
                    <a:pt x="22" y="17"/>
                    <a:pt x="20" y="19"/>
                  </a:cubicBezTo>
                  <a:cubicBezTo>
                    <a:pt x="18" y="22"/>
                    <a:pt x="14" y="24"/>
                    <a:pt x="15" y="28"/>
                  </a:cubicBezTo>
                  <a:cubicBezTo>
                    <a:pt x="15" y="28"/>
                    <a:pt x="14" y="27"/>
                    <a:pt x="13" y="27"/>
                  </a:cubicBezTo>
                  <a:cubicBezTo>
                    <a:pt x="11" y="25"/>
                    <a:pt x="10" y="23"/>
                    <a:pt x="8" y="23"/>
                  </a:cubicBezTo>
                  <a:cubicBezTo>
                    <a:pt x="6" y="22"/>
                    <a:pt x="4" y="20"/>
                    <a:pt x="3" y="18"/>
                  </a:cubicBezTo>
                  <a:cubicBezTo>
                    <a:pt x="0" y="16"/>
                    <a:pt x="0" y="15"/>
                    <a:pt x="3" y="13"/>
                  </a:cubicBezTo>
                  <a:cubicBezTo>
                    <a:pt x="3" y="13"/>
                    <a:pt x="4" y="12"/>
                    <a:pt x="4" y="12"/>
                  </a:cubicBezTo>
                  <a:cubicBezTo>
                    <a:pt x="5" y="13"/>
                    <a:pt x="6" y="13"/>
                    <a:pt x="7" y="13"/>
                  </a:cubicBezTo>
                  <a:cubicBezTo>
                    <a:pt x="14" y="18"/>
                    <a:pt x="14" y="11"/>
                    <a:pt x="15" y="7"/>
                  </a:cubicBezTo>
                  <a:cubicBezTo>
                    <a:pt x="16" y="1"/>
                    <a:pt x="19" y="0"/>
                    <a:pt x="24" y="2"/>
                  </a:cubicBezTo>
                  <a:close/>
                </a:path>
              </a:pathLst>
            </a:custGeom>
            <a:solidFill>
              <a:srgbClr val="D4D1D1"/>
            </a:solidFill>
            <a:ln w="9525">
              <a:noFill/>
            </a:ln>
          </p:spPr>
          <p:txBody>
            <a:bodyPr/>
            <a:p>
              <a:endParaRPr lang="zh-CN" altLang="en-US"/>
            </a:p>
          </p:txBody>
        </p:sp>
        <p:sp>
          <p:nvSpPr>
            <p:cNvPr id="3289" name="Freeform 236"/>
            <p:cNvSpPr/>
            <p:nvPr userDrawn="1"/>
          </p:nvSpPr>
          <p:spPr>
            <a:xfrm>
              <a:off x="3041650" y="4160158"/>
              <a:ext cx="34925" cy="28575"/>
            </a:xfrm>
            <a:custGeom>
              <a:avLst/>
              <a:gdLst/>
              <a:ahLst/>
              <a:cxnLst>
                <a:cxn ang="0">
                  <a:pos x="20219" y="7620"/>
                </a:cxn>
                <a:cxn ang="0">
                  <a:pos x="23896" y="28575"/>
                </a:cxn>
                <a:cxn ang="0">
                  <a:pos x="20219" y="24765"/>
                </a:cxn>
                <a:cxn ang="0">
                  <a:pos x="0" y="5715"/>
                </a:cxn>
                <a:cxn ang="0">
                  <a:pos x="20219" y="7620"/>
                </a:cxn>
              </a:cxnLst>
              <a:pathLst>
                <a:path w="19" h="15">
                  <a:moveTo>
                    <a:pt x="11" y="4"/>
                  </a:moveTo>
                  <a:cubicBezTo>
                    <a:pt x="18" y="8"/>
                    <a:pt x="19" y="10"/>
                    <a:pt x="13" y="15"/>
                  </a:cubicBezTo>
                  <a:cubicBezTo>
                    <a:pt x="12" y="14"/>
                    <a:pt x="12" y="13"/>
                    <a:pt x="11" y="13"/>
                  </a:cubicBezTo>
                  <a:cubicBezTo>
                    <a:pt x="3" y="14"/>
                    <a:pt x="1" y="9"/>
                    <a:pt x="0" y="3"/>
                  </a:cubicBezTo>
                  <a:cubicBezTo>
                    <a:pt x="4" y="0"/>
                    <a:pt x="8" y="3"/>
                    <a:pt x="11" y="4"/>
                  </a:cubicBezTo>
                  <a:close/>
                </a:path>
              </a:pathLst>
            </a:custGeom>
            <a:solidFill>
              <a:srgbClr val="D5D3D4"/>
            </a:solidFill>
            <a:ln w="9525">
              <a:noFill/>
            </a:ln>
          </p:spPr>
          <p:txBody>
            <a:bodyPr/>
            <a:p>
              <a:endParaRPr lang="zh-CN" altLang="en-US"/>
            </a:p>
          </p:txBody>
        </p:sp>
        <p:sp>
          <p:nvSpPr>
            <p:cNvPr id="3290" name="Freeform 237"/>
            <p:cNvSpPr/>
            <p:nvPr userDrawn="1"/>
          </p:nvSpPr>
          <p:spPr>
            <a:xfrm>
              <a:off x="3019425" y="4176033"/>
              <a:ext cx="9525" cy="11113"/>
            </a:xfrm>
            <a:custGeom>
              <a:avLst/>
              <a:gdLst/>
              <a:ahLst/>
              <a:cxnLst>
                <a:cxn ang="0">
                  <a:pos x="0" y="1852"/>
                </a:cxn>
                <a:cxn ang="0">
                  <a:pos x="9525" y="5556"/>
                </a:cxn>
                <a:cxn ang="0">
                  <a:pos x="7620" y="7408"/>
                </a:cxn>
                <a:cxn ang="0">
                  <a:pos x="0" y="1852"/>
                </a:cxn>
              </a:cxnLst>
              <a:pathLst>
                <a:path w="5" h="6">
                  <a:moveTo>
                    <a:pt x="0" y="1"/>
                  </a:moveTo>
                  <a:cubicBezTo>
                    <a:pt x="2" y="1"/>
                    <a:pt x="4" y="0"/>
                    <a:pt x="5" y="3"/>
                  </a:cubicBezTo>
                  <a:cubicBezTo>
                    <a:pt x="5" y="3"/>
                    <a:pt x="5" y="4"/>
                    <a:pt x="4" y="4"/>
                  </a:cubicBezTo>
                  <a:cubicBezTo>
                    <a:pt x="1" y="6"/>
                    <a:pt x="1" y="3"/>
                    <a:pt x="0" y="1"/>
                  </a:cubicBezTo>
                  <a:close/>
                </a:path>
              </a:pathLst>
            </a:custGeom>
            <a:solidFill>
              <a:srgbClr val="C4C1C3"/>
            </a:solidFill>
            <a:ln w="9525">
              <a:noFill/>
            </a:ln>
          </p:spPr>
          <p:txBody>
            <a:bodyPr/>
            <a:p>
              <a:endParaRPr lang="zh-CN" altLang="en-US"/>
            </a:p>
          </p:txBody>
        </p:sp>
        <p:sp>
          <p:nvSpPr>
            <p:cNvPr id="3291" name="Freeform 238"/>
            <p:cNvSpPr/>
            <p:nvPr userDrawn="1"/>
          </p:nvSpPr>
          <p:spPr>
            <a:xfrm>
              <a:off x="3013075" y="4118883"/>
              <a:ext cx="11113" cy="7938"/>
            </a:xfrm>
            <a:custGeom>
              <a:avLst/>
              <a:gdLst/>
              <a:ahLst/>
              <a:cxnLst>
                <a:cxn ang="0">
                  <a:pos x="0" y="0"/>
                </a:cxn>
                <a:cxn ang="0">
                  <a:pos x="11113" y="7938"/>
                </a:cxn>
                <a:cxn ang="0">
                  <a:pos x="0" y="0"/>
                </a:cxn>
              </a:cxnLst>
              <a:pathLst>
                <a:path w="6" h="4">
                  <a:moveTo>
                    <a:pt x="0" y="0"/>
                  </a:moveTo>
                  <a:cubicBezTo>
                    <a:pt x="3" y="0"/>
                    <a:pt x="5" y="1"/>
                    <a:pt x="6" y="4"/>
                  </a:cubicBezTo>
                  <a:cubicBezTo>
                    <a:pt x="3" y="3"/>
                    <a:pt x="1" y="3"/>
                    <a:pt x="0" y="0"/>
                  </a:cubicBezTo>
                  <a:close/>
                </a:path>
              </a:pathLst>
            </a:custGeom>
            <a:solidFill>
              <a:srgbClr val="BEBBBC"/>
            </a:solidFill>
            <a:ln w="9525">
              <a:noFill/>
            </a:ln>
          </p:spPr>
          <p:txBody>
            <a:bodyPr/>
            <a:p>
              <a:endParaRPr lang="zh-CN" altLang="en-US"/>
            </a:p>
          </p:txBody>
        </p:sp>
        <p:sp>
          <p:nvSpPr>
            <p:cNvPr id="3292" name="Freeform 239"/>
            <p:cNvSpPr/>
            <p:nvPr userDrawn="1"/>
          </p:nvSpPr>
          <p:spPr>
            <a:xfrm>
              <a:off x="3005138" y="4207783"/>
              <a:ext cx="95250" cy="46038"/>
            </a:xfrm>
            <a:custGeom>
              <a:avLst/>
              <a:gdLst/>
              <a:ahLst/>
              <a:cxnLst>
                <a:cxn ang="0">
                  <a:pos x="91586" y="33147"/>
                </a:cxn>
                <a:cxn ang="0">
                  <a:pos x="89754" y="40513"/>
                </a:cxn>
                <a:cxn ang="0">
                  <a:pos x="86091" y="42354"/>
                </a:cxn>
                <a:cxn ang="0">
                  <a:pos x="78764" y="46038"/>
                </a:cxn>
                <a:cxn ang="0">
                  <a:pos x="32971" y="27622"/>
                </a:cxn>
                <a:cxn ang="0">
                  <a:pos x="14653" y="12890"/>
                </a:cxn>
                <a:cxn ang="0">
                  <a:pos x="12822" y="11049"/>
                </a:cxn>
                <a:cxn ang="0">
                  <a:pos x="10990" y="9207"/>
                </a:cxn>
                <a:cxn ang="0">
                  <a:pos x="10990" y="11049"/>
                </a:cxn>
                <a:cxn ang="0">
                  <a:pos x="10990" y="12890"/>
                </a:cxn>
                <a:cxn ang="0">
                  <a:pos x="0" y="1841"/>
                </a:cxn>
                <a:cxn ang="0">
                  <a:pos x="7326" y="0"/>
                </a:cxn>
                <a:cxn ang="0">
                  <a:pos x="14653" y="1841"/>
                </a:cxn>
                <a:cxn ang="0">
                  <a:pos x="36634" y="9207"/>
                </a:cxn>
                <a:cxn ang="0">
                  <a:pos x="82427" y="18415"/>
                </a:cxn>
                <a:cxn ang="0">
                  <a:pos x="95250" y="22098"/>
                </a:cxn>
                <a:cxn ang="0">
                  <a:pos x="91586" y="31305"/>
                </a:cxn>
                <a:cxn ang="0">
                  <a:pos x="91586" y="33147"/>
                </a:cxn>
              </a:cxnLst>
              <a:pathLst>
                <a:path w="52" h="25">
                  <a:moveTo>
                    <a:pt x="50" y="18"/>
                  </a:moveTo>
                  <a:cubicBezTo>
                    <a:pt x="49" y="19"/>
                    <a:pt x="49" y="21"/>
                    <a:pt x="49" y="22"/>
                  </a:cubicBezTo>
                  <a:cubicBezTo>
                    <a:pt x="49" y="23"/>
                    <a:pt x="48" y="24"/>
                    <a:pt x="47" y="23"/>
                  </a:cubicBezTo>
                  <a:cubicBezTo>
                    <a:pt x="46" y="23"/>
                    <a:pt x="44" y="24"/>
                    <a:pt x="43" y="25"/>
                  </a:cubicBezTo>
                  <a:cubicBezTo>
                    <a:pt x="34" y="23"/>
                    <a:pt x="24" y="25"/>
                    <a:pt x="18" y="15"/>
                  </a:cubicBezTo>
                  <a:cubicBezTo>
                    <a:pt x="16" y="10"/>
                    <a:pt x="13" y="7"/>
                    <a:pt x="8" y="7"/>
                  </a:cubicBezTo>
                  <a:cubicBezTo>
                    <a:pt x="7" y="6"/>
                    <a:pt x="7" y="6"/>
                    <a:pt x="7" y="6"/>
                  </a:cubicBezTo>
                  <a:cubicBezTo>
                    <a:pt x="6" y="5"/>
                    <a:pt x="6" y="5"/>
                    <a:pt x="6" y="5"/>
                  </a:cubicBezTo>
                  <a:cubicBezTo>
                    <a:pt x="6" y="6"/>
                    <a:pt x="6" y="6"/>
                    <a:pt x="6" y="6"/>
                  </a:cubicBezTo>
                  <a:cubicBezTo>
                    <a:pt x="6" y="6"/>
                    <a:pt x="6" y="7"/>
                    <a:pt x="6" y="7"/>
                  </a:cubicBezTo>
                  <a:cubicBezTo>
                    <a:pt x="1" y="8"/>
                    <a:pt x="0" y="5"/>
                    <a:pt x="0" y="1"/>
                  </a:cubicBezTo>
                  <a:cubicBezTo>
                    <a:pt x="1" y="1"/>
                    <a:pt x="2" y="1"/>
                    <a:pt x="4" y="0"/>
                  </a:cubicBezTo>
                  <a:cubicBezTo>
                    <a:pt x="5" y="1"/>
                    <a:pt x="6" y="1"/>
                    <a:pt x="8" y="1"/>
                  </a:cubicBezTo>
                  <a:cubicBezTo>
                    <a:pt x="11" y="4"/>
                    <a:pt x="16" y="4"/>
                    <a:pt x="20" y="5"/>
                  </a:cubicBezTo>
                  <a:cubicBezTo>
                    <a:pt x="29" y="5"/>
                    <a:pt x="38" y="6"/>
                    <a:pt x="45" y="10"/>
                  </a:cubicBezTo>
                  <a:cubicBezTo>
                    <a:pt x="48" y="10"/>
                    <a:pt x="50" y="10"/>
                    <a:pt x="52" y="12"/>
                  </a:cubicBezTo>
                  <a:cubicBezTo>
                    <a:pt x="51" y="14"/>
                    <a:pt x="50" y="15"/>
                    <a:pt x="50" y="17"/>
                  </a:cubicBezTo>
                  <a:cubicBezTo>
                    <a:pt x="50" y="17"/>
                    <a:pt x="50" y="18"/>
                    <a:pt x="50" y="18"/>
                  </a:cubicBezTo>
                  <a:close/>
                </a:path>
              </a:pathLst>
            </a:custGeom>
            <a:solidFill>
              <a:srgbClr val="CAC6C6"/>
            </a:solidFill>
            <a:ln w="9525">
              <a:noFill/>
            </a:ln>
          </p:spPr>
          <p:txBody>
            <a:bodyPr/>
            <a:p>
              <a:endParaRPr lang="zh-CN" altLang="en-US"/>
            </a:p>
          </p:txBody>
        </p:sp>
        <p:sp>
          <p:nvSpPr>
            <p:cNvPr id="3293" name="Freeform 240"/>
            <p:cNvSpPr/>
            <p:nvPr userDrawn="1"/>
          </p:nvSpPr>
          <p:spPr>
            <a:xfrm>
              <a:off x="3009900" y="4236358"/>
              <a:ext cx="90488" cy="33338"/>
            </a:xfrm>
            <a:custGeom>
              <a:avLst/>
              <a:gdLst/>
              <a:ahLst/>
              <a:cxnLst>
                <a:cxn ang="0">
                  <a:pos x="83101" y="14816"/>
                </a:cxn>
                <a:cxn ang="0">
                  <a:pos x="84947" y="12964"/>
                </a:cxn>
                <a:cxn ang="0">
                  <a:pos x="79407" y="20373"/>
                </a:cxn>
                <a:cxn ang="0">
                  <a:pos x="88641" y="29633"/>
                </a:cxn>
                <a:cxn ang="0">
                  <a:pos x="75714" y="27781"/>
                </a:cxn>
                <a:cxn ang="0">
                  <a:pos x="73867" y="27781"/>
                </a:cxn>
                <a:cxn ang="0">
                  <a:pos x="68327" y="27781"/>
                </a:cxn>
                <a:cxn ang="0">
                  <a:pos x="46167" y="22225"/>
                </a:cxn>
                <a:cxn ang="0">
                  <a:pos x="38780" y="24077"/>
                </a:cxn>
                <a:cxn ang="0">
                  <a:pos x="25853" y="18521"/>
                </a:cxn>
                <a:cxn ang="0">
                  <a:pos x="33240" y="14816"/>
                </a:cxn>
                <a:cxn ang="0">
                  <a:pos x="25853" y="18521"/>
                </a:cxn>
                <a:cxn ang="0">
                  <a:pos x="14773" y="25929"/>
                </a:cxn>
                <a:cxn ang="0">
                  <a:pos x="3693" y="33338"/>
                </a:cxn>
                <a:cxn ang="0">
                  <a:pos x="1846" y="25929"/>
                </a:cxn>
                <a:cxn ang="0">
                  <a:pos x="3693" y="22225"/>
                </a:cxn>
                <a:cxn ang="0">
                  <a:pos x="11080" y="5556"/>
                </a:cxn>
                <a:cxn ang="0">
                  <a:pos x="12926" y="0"/>
                </a:cxn>
                <a:cxn ang="0">
                  <a:pos x="27700" y="0"/>
                </a:cxn>
                <a:cxn ang="0">
                  <a:pos x="75714" y="12964"/>
                </a:cxn>
                <a:cxn ang="0">
                  <a:pos x="83101" y="14816"/>
                </a:cxn>
              </a:cxnLst>
              <a:pathLst>
                <a:path w="49" h="18">
                  <a:moveTo>
                    <a:pt x="45" y="8"/>
                  </a:moveTo>
                  <a:cubicBezTo>
                    <a:pt x="45" y="8"/>
                    <a:pt x="46" y="8"/>
                    <a:pt x="46" y="7"/>
                  </a:cubicBezTo>
                  <a:cubicBezTo>
                    <a:pt x="48" y="11"/>
                    <a:pt x="43" y="9"/>
                    <a:pt x="43" y="11"/>
                  </a:cubicBezTo>
                  <a:cubicBezTo>
                    <a:pt x="44" y="13"/>
                    <a:pt x="49" y="12"/>
                    <a:pt x="48" y="16"/>
                  </a:cubicBezTo>
                  <a:cubicBezTo>
                    <a:pt x="45" y="17"/>
                    <a:pt x="43" y="15"/>
                    <a:pt x="41" y="15"/>
                  </a:cubicBezTo>
                  <a:cubicBezTo>
                    <a:pt x="41" y="15"/>
                    <a:pt x="40" y="15"/>
                    <a:pt x="40" y="15"/>
                  </a:cubicBezTo>
                  <a:cubicBezTo>
                    <a:pt x="39" y="15"/>
                    <a:pt x="38" y="15"/>
                    <a:pt x="37" y="15"/>
                  </a:cubicBezTo>
                  <a:cubicBezTo>
                    <a:pt x="33" y="14"/>
                    <a:pt x="30" y="11"/>
                    <a:pt x="25" y="12"/>
                  </a:cubicBezTo>
                  <a:cubicBezTo>
                    <a:pt x="24" y="13"/>
                    <a:pt x="22" y="13"/>
                    <a:pt x="21" y="13"/>
                  </a:cubicBezTo>
                  <a:cubicBezTo>
                    <a:pt x="19" y="11"/>
                    <a:pt x="15" y="14"/>
                    <a:pt x="14" y="10"/>
                  </a:cubicBezTo>
                  <a:cubicBezTo>
                    <a:pt x="15" y="9"/>
                    <a:pt x="17" y="9"/>
                    <a:pt x="18" y="8"/>
                  </a:cubicBezTo>
                  <a:cubicBezTo>
                    <a:pt x="17" y="9"/>
                    <a:pt x="15" y="8"/>
                    <a:pt x="14" y="10"/>
                  </a:cubicBezTo>
                  <a:cubicBezTo>
                    <a:pt x="12" y="11"/>
                    <a:pt x="12" y="15"/>
                    <a:pt x="8" y="14"/>
                  </a:cubicBezTo>
                  <a:cubicBezTo>
                    <a:pt x="6" y="15"/>
                    <a:pt x="5" y="18"/>
                    <a:pt x="2" y="18"/>
                  </a:cubicBezTo>
                  <a:cubicBezTo>
                    <a:pt x="0" y="18"/>
                    <a:pt x="1" y="16"/>
                    <a:pt x="1" y="14"/>
                  </a:cubicBezTo>
                  <a:cubicBezTo>
                    <a:pt x="1" y="14"/>
                    <a:pt x="2" y="13"/>
                    <a:pt x="2" y="12"/>
                  </a:cubicBezTo>
                  <a:cubicBezTo>
                    <a:pt x="7" y="10"/>
                    <a:pt x="7" y="7"/>
                    <a:pt x="6" y="3"/>
                  </a:cubicBezTo>
                  <a:cubicBezTo>
                    <a:pt x="7" y="2"/>
                    <a:pt x="7" y="1"/>
                    <a:pt x="7" y="0"/>
                  </a:cubicBezTo>
                  <a:cubicBezTo>
                    <a:pt x="10" y="0"/>
                    <a:pt x="13" y="0"/>
                    <a:pt x="15" y="0"/>
                  </a:cubicBezTo>
                  <a:cubicBezTo>
                    <a:pt x="22" y="6"/>
                    <a:pt x="31" y="7"/>
                    <a:pt x="41" y="7"/>
                  </a:cubicBezTo>
                  <a:cubicBezTo>
                    <a:pt x="42" y="8"/>
                    <a:pt x="43" y="7"/>
                    <a:pt x="45" y="8"/>
                  </a:cubicBezTo>
                  <a:close/>
                </a:path>
              </a:pathLst>
            </a:custGeom>
            <a:solidFill>
              <a:srgbClr val="C0BDBD"/>
            </a:solidFill>
            <a:ln w="9525">
              <a:noFill/>
            </a:ln>
          </p:spPr>
          <p:txBody>
            <a:bodyPr/>
            <a:p>
              <a:endParaRPr lang="zh-CN" altLang="en-US"/>
            </a:p>
          </p:txBody>
        </p:sp>
        <p:sp>
          <p:nvSpPr>
            <p:cNvPr id="3294" name="Freeform 241"/>
            <p:cNvSpPr/>
            <p:nvPr userDrawn="1"/>
          </p:nvSpPr>
          <p:spPr>
            <a:xfrm>
              <a:off x="3009900" y="4225245"/>
              <a:ext cx="9525" cy="4763"/>
            </a:xfrm>
            <a:custGeom>
              <a:avLst/>
              <a:gdLst/>
              <a:ahLst/>
              <a:cxnLst>
                <a:cxn ang="0">
                  <a:pos x="9525" y="4763"/>
                </a:cxn>
                <a:cxn ang="0">
                  <a:pos x="0" y="1587"/>
                </a:cxn>
                <a:cxn ang="0">
                  <a:pos x="9525" y="4763"/>
                </a:cxn>
              </a:cxnLst>
              <a:pathLst>
                <a:path w="5" h="3">
                  <a:moveTo>
                    <a:pt x="5" y="3"/>
                  </a:moveTo>
                  <a:cubicBezTo>
                    <a:pt x="3" y="3"/>
                    <a:pt x="1" y="3"/>
                    <a:pt x="0" y="1"/>
                  </a:cubicBezTo>
                  <a:cubicBezTo>
                    <a:pt x="2" y="0"/>
                    <a:pt x="4" y="1"/>
                    <a:pt x="5" y="3"/>
                  </a:cubicBezTo>
                  <a:close/>
                </a:path>
              </a:pathLst>
            </a:custGeom>
            <a:solidFill>
              <a:srgbClr val="C0BDBD"/>
            </a:solidFill>
            <a:ln w="9525">
              <a:noFill/>
            </a:ln>
          </p:spPr>
          <p:txBody>
            <a:bodyPr/>
            <a:p>
              <a:endParaRPr lang="zh-CN" altLang="en-US"/>
            </a:p>
          </p:txBody>
        </p:sp>
        <p:sp>
          <p:nvSpPr>
            <p:cNvPr id="3295" name="Freeform 242"/>
            <p:cNvSpPr/>
            <p:nvPr userDrawn="1"/>
          </p:nvSpPr>
          <p:spPr>
            <a:xfrm>
              <a:off x="3014663" y="4215720"/>
              <a:ext cx="4763" cy="6350"/>
            </a:xfrm>
            <a:custGeom>
              <a:avLst/>
              <a:gdLst/>
              <a:ahLst/>
              <a:cxnLst>
                <a:cxn ang="0">
                  <a:pos x="3175" y="2116"/>
                </a:cxn>
                <a:cxn ang="0">
                  <a:pos x="4763" y="6350"/>
                </a:cxn>
                <a:cxn ang="0">
                  <a:pos x="1587" y="6350"/>
                </a:cxn>
                <a:cxn ang="0">
                  <a:pos x="0" y="2116"/>
                </a:cxn>
                <a:cxn ang="0">
                  <a:pos x="3175" y="2116"/>
                </a:cxn>
              </a:cxnLst>
              <a:pathLst>
                <a:path w="3" h="3">
                  <a:moveTo>
                    <a:pt x="2" y="1"/>
                  </a:moveTo>
                  <a:cubicBezTo>
                    <a:pt x="2" y="1"/>
                    <a:pt x="2" y="2"/>
                    <a:pt x="3" y="3"/>
                  </a:cubicBezTo>
                  <a:cubicBezTo>
                    <a:pt x="2" y="3"/>
                    <a:pt x="2" y="3"/>
                    <a:pt x="1" y="3"/>
                  </a:cubicBezTo>
                  <a:cubicBezTo>
                    <a:pt x="1" y="3"/>
                    <a:pt x="1" y="2"/>
                    <a:pt x="0" y="1"/>
                  </a:cubicBezTo>
                  <a:cubicBezTo>
                    <a:pt x="1" y="1"/>
                    <a:pt x="1" y="0"/>
                    <a:pt x="2" y="1"/>
                  </a:cubicBezTo>
                  <a:close/>
                </a:path>
              </a:pathLst>
            </a:custGeom>
            <a:solidFill>
              <a:srgbClr val="C0BDBD"/>
            </a:solidFill>
            <a:ln w="9525">
              <a:noFill/>
            </a:ln>
          </p:spPr>
          <p:txBody>
            <a:bodyPr/>
            <a:p>
              <a:endParaRPr lang="zh-CN" altLang="en-US"/>
            </a:p>
          </p:txBody>
        </p:sp>
        <p:sp>
          <p:nvSpPr>
            <p:cNvPr id="3296" name="Freeform 243"/>
            <p:cNvSpPr/>
            <p:nvPr userDrawn="1"/>
          </p:nvSpPr>
          <p:spPr>
            <a:xfrm>
              <a:off x="3051175" y="4203020"/>
              <a:ext cx="38100" cy="19050"/>
            </a:xfrm>
            <a:custGeom>
              <a:avLst/>
              <a:gdLst/>
              <a:ahLst/>
              <a:cxnLst>
                <a:cxn ang="0">
                  <a:pos x="7257" y="5715"/>
                </a:cxn>
                <a:cxn ang="0">
                  <a:pos x="23585" y="1905"/>
                </a:cxn>
                <a:cxn ang="0">
                  <a:pos x="36285" y="9525"/>
                </a:cxn>
                <a:cxn ang="0">
                  <a:pos x="27214" y="17145"/>
                </a:cxn>
                <a:cxn ang="0">
                  <a:pos x="0" y="9525"/>
                </a:cxn>
                <a:cxn ang="0">
                  <a:pos x="0" y="7620"/>
                </a:cxn>
                <a:cxn ang="0">
                  <a:pos x="7257" y="5715"/>
                </a:cxn>
              </a:cxnLst>
              <a:pathLst>
                <a:path w="21" h="10">
                  <a:moveTo>
                    <a:pt x="4" y="3"/>
                  </a:moveTo>
                  <a:cubicBezTo>
                    <a:pt x="7" y="1"/>
                    <a:pt x="10" y="3"/>
                    <a:pt x="13" y="1"/>
                  </a:cubicBezTo>
                  <a:cubicBezTo>
                    <a:pt x="16" y="0"/>
                    <a:pt x="20" y="2"/>
                    <a:pt x="20" y="5"/>
                  </a:cubicBezTo>
                  <a:cubicBezTo>
                    <a:pt x="21" y="8"/>
                    <a:pt x="18" y="8"/>
                    <a:pt x="15" y="9"/>
                  </a:cubicBezTo>
                  <a:cubicBezTo>
                    <a:pt x="10" y="10"/>
                    <a:pt x="5" y="9"/>
                    <a:pt x="0" y="5"/>
                  </a:cubicBezTo>
                  <a:cubicBezTo>
                    <a:pt x="0" y="5"/>
                    <a:pt x="0" y="4"/>
                    <a:pt x="0" y="4"/>
                  </a:cubicBezTo>
                  <a:cubicBezTo>
                    <a:pt x="1" y="4"/>
                    <a:pt x="3" y="3"/>
                    <a:pt x="4" y="3"/>
                  </a:cubicBezTo>
                  <a:close/>
                </a:path>
              </a:pathLst>
            </a:custGeom>
            <a:solidFill>
              <a:srgbClr val="CCC8C9"/>
            </a:solidFill>
            <a:ln w="9525">
              <a:noFill/>
            </a:ln>
          </p:spPr>
          <p:txBody>
            <a:bodyPr/>
            <a:p>
              <a:endParaRPr lang="zh-CN" altLang="en-US"/>
            </a:p>
          </p:txBody>
        </p:sp>
        <p:sp>
          <p:nvSpPr>
            <p:cNvPr id="3297" name="Freeform 244"/>
            <p:cNvSpPr/>
            <p:nvPr userDrawn="1"/>
          </p:nvSpPr>
          <p:spPr>
            <a:xfrm>
              <a:off x="3048000" y="4207783"/>
              <a:ext cx="3175" cy="4763"/>
            </a:xfrm>
            <a:custGeom>
              <a:avLst/>
              <a:gdLst/>
              <a:ahLst/>
              <a:cxnLst>
                <a:cxn ang="0">
                  <a:pos x="0" y="0"/>
                </a:cxn>
                <a:cxn ang="0">
                  <a:pos x="3175" y="2381"/>
                </a:cxn>
                <a:cxn ang="0">
                  <a:pos x="3175" y="2381"/>
                </a:cxn>
                <a:cxn ang="0">
                  <a:pos x="0" y="2381"/>
                </a:cxn>
                <a:cxn ang="0">
                  <a:pos x="0" y="0"/>
                </a:cxn>
              </a:cxnLst>
              <a:pathLst>
                <a:path w="2" h="2">
                  <a:moveTo>
                    <a:pt x="0" y="0"/>
                  </a:moveTo>
                  <a:cubicBezTo>
                    <a:pt x="1" y="0"/>
                    <a:pt x="1" y="1"/>
                    <a:pt x="2" y="1"/>
                  </a:cubicBezTo>
                  <a:cubicBezTo>
                    <a:pt x="2" y="1"/>
                    <a:pt x="2" y="1"/>
                    <a:pt x="2" y="1"/>
                  </a:cubicBezTo>
                  <a:cubicBezTo>
                    <a:pt x="1" y="2"/>
                    <a:pt x="1" y="2"/>
                    <a:pt x="0" y="1"/>
                  </a:cubicBezTo>
                  <a:cubicBezTo>
                    <a:pt x="0" y="1"/>
                    <a:pt x="0" y="0"/>
                    <a:pt x="0" y="0"/>
                  </a:cubicBezTo>
                  <a:close/>
                </a:path>
              </a:pathLst>
            </a:custGeom>
            <a:solidFill>
              <a:srgbClr val="CCC8C9"/>
            </a:solidFill>
            <a:ln w="9525">
              <a:noFill/>
            </a:ln>
          </p:spPr>
          <p:txBody>
            <a:bodyPr/>
            <a:p>
              <a:endParaRPr lang="zh-CN" altLang="en-US"/>
            </a:p>
          </p:txBody>
        </p:sp>
        <p:sp>
          <p:nvSpPr>
            <p:cNvPr id="3298" name="Freeform 245"/>
            <p:cNvSpPr/>
            <p:nvPr userDrawn="1"/>
          </p:nvSpPr>
          <p:spPr>
            <a:xfrm>
              <a:off x="3041650" y="4206195"/>
              <a:ext cx="6350" cy="4763"/>
            </a:xfrm>
            <a:custGeom>
              <a:avLst/>
              <a:gdLst/>
              <a:ahLst/>
              <a:cxnLst>
                <a:cxn ang="0">
                  <a:pos x="2116" y="2381"/>
                </a:cxn>
                <a:cxn ang="0">
                  <a:pos x="0" y="0"/>
                </a:cxn>
                <a:cxn ang="0">
                  <a:pos x="6350" y="2381"/>
                </a:cxn>
                <a:cxn ang="0">
                  <a:pos x="6350" y="2381"/>
                </a:cxn>
                <a:cxn ang="0">
                  <a:pos x="2116" y="2381"/>
                </a:cxn>
              </a:cxnLst>
              <a:pathLst>
                <a:path w="3" h="2">
                  <a:moveTo>
                    <a:pt x="1" y="1"/>
                  </a:moveTo>
                  <a:cubicBezTo>
                    <a:pt x="1" y="1"/>
                    <a:pt x="1" y="0"/>
                    <a:pt x="0" y="0"/>
                  </a:cubicBezTo>
                  <a:cubicBezTo>
                    <a:pt x="1" y="0"/>
                    <a:pt x="2" y="0"/>
                    <a:pt x="3" y="1"/>
                  </a:cubicBezTo>
                  <a:cubicBezTo>
                    <a:pt x="3" y="1"/>
                    <a:pt x="3" y="1"/>
                    <a:pt x="3" y="1"/>
                  </a:cubicBezTo>
                  <a:cubicBezTo>
                    <a:pt x="3" y="2"/>
                    <a:pt x="2" y="2"/>
                    <a:pt x="1" y="1"/>
                  </a:cubicBezTo>
                  <a:close/>
                </a:path>
              </a:pathLst>
            </a:custGeom>
            <a:solidFill>
              <a:srgbClr val="CCC8C9"/>
            </a:solidFill>
            <a:ln w="9525">
              <a:noFill/>
            </a:ln>
          </p:spPr>
          <p:txBody>
            <a:bodyPr/>
            <a:p>
              <a:endParaRPr lang="zh-CN" altLang="en-US"/>
            </a:p>
          </p:txBody>
        </p:sp>
        <p:sp>
          <p:nvSpPr>
            <p:cNvPr id="3299" name="Freeform 246"/>
            <p:cNvSpPr/>
            <p:nvPr userDrawn="1"/>
          </p:nvSpPr>
          <p:spPr>
            <a:xfrm>
              <a:off x="3038475" y="4204608"/>
              <a:ext cx="4763" cy="1588"/>
            </a:xfrm>
            <a:custGeom>
              <a:avLst/>
              <a:gdLst/>
              <a:ahLst/>
              <a:cxnLst>
                <a:cxn ang="0">
                  <a:pos x="4763" y="1588"/>
                </a:cxn>
                <a:cxn ang="0">
                  <a:pos x="0" y="0"/>
                </a:cxn>
                <a:cxn ang="0">
                  <a:pos x="4763" y="1588"/>
                </a:cxn>
              </a:cxnLst>
              <a:pathLst>
                <a:path w="3" h="1">
                  <a:moveTo>
                    <a:pt x="3" y="1"/>
                  </a:moveTo>
                  <a:cubicBezTo>
                    <a:pt x="2" y="0"/>
                    <a:pt x="1" y="0"/>
                    <a:pt x="0" y="0"/>
                  </a:cubicBezTo>
                  <a:cubicBezTo>
                    <a:pt x="1" y="0"/>
                    <a:pt x="2" y="0"/>
                    <a:pt x="3" y="1"/>
                  </a:cubicBezTo>
                  <a:close/>
                </a:path>
              </a:pathLst>
            </a:custGeom>
            <a:solidFill>
              <a:srgbClr val="CCC8C9"/>
            </a:solidFill>
            <a:ln w="9525">
              <a:noFill/>
            </a:ln>
          </p:spPr>
          <p:txBody>
            <a:bodyPr/>
            <a:p>
              <a:endParaRPr lang="zh-CN" altLang="en-US"/>
            </a:p>
          </p:txBody>
        </p:sp>
        <p:sp>
          <p:nvSpPr>
            <p:cNvPr id="3300" name="Freeform 247"/>
            <p:cNvSpPr/>
            <p:nvPr userDrawn="1"/>
          </p:nvSpPr>
          <p:spPr>
            <a:xfrm>
              <a:off x="3030538" y="4203020"/>
              <a:ext cx="3175" cy="1588"/>
            </a:xfrm>
            <a:custGeom>
              <a:avLst/>
              <a:gdLst/>
              <a:ahLst/>
              <a:cxnLst>
                <a:cxn ang="0">
                  <a:pos x="3175" y="1588"/>
                </a:cxn>
                <a:cxn ang="0">
                  <a:pos x="0" y="0"/>
                </a:cxn>
                <a:cxn ang="0">
                  <a:pos x="3175" y="1588"/>
                </a:cxn>
              </a:cxnLst>
              <a:pathLst>
                <a:path w="2" h="1">
                  <a:moveTo>
                    <a:pt x="2" y="1"/>
                  </a:moveTo>
                  <a:cubicBezTo>
                    <a:pt x="2" y="0"/>
                    <a:pt x="1" y="0"/>
                    <a:pt x="0" y="0"/>
                  </a:cubicBezTo>
                  <a:cubicBezTo>
                    <a:pt x="1" y="0"/>
                    <a:pt x="2" y="0"/>
                    <a:pt x="2" y="1"/>
                  </a:cubicBezTo>
                  <a:close/>
                </a:path>
              </a:pathLst>
            </a:custGeom>
            <a:solidFill>
              <a:srgbClr val="CCC8C9"/>
            </a:solidFill>
            <a:ln w="9525">
              <a:noFill/>
            </a:ln>
          </p:spPr>
          <p:txBody>
            <a:bodyPr/>
            <a:p>
              <a:endParaRPr lang="zh-CN" altLang="en-US"/>
            </a:p>
          </p:txBody>
        </p:sp>
        <p:sp>
          <p:nvSpPr>
            <p:cNvPr id="3301" name="Freeform 248"/>
            <p:cNvSpPr/>
            <p:nvPr userDrawn="1"/>
          </p:nvSpPr>
          <p:spPr>
            <a:xfrm>
              <a:off x="3027363" y="4201433"/>
              <a:ext cx="3175" cy="1588"/>
            </a:xfrm>
            <a:custGeom>
              <a:avLst/>
              <a:gdLst/>
              <a:ahLst/>
              <a:cxnLst>
                <a:cxn ang="0">
                  <a:pos x="1587" y="1588"/>
                </a:cxn>
                <a:cxn ang="0">
                  <a:pos x="0" y="0"/>
                </a:cxn>
                <a:cxn ang="0">
                  <a:pos x="3175" y="1588"/>
                </a:cxn>
                <a:cxn ang="0">
                  <a:pos x="1587" y="1588"/>
                </a:cxn>
              </a:cxnLst>
              <a:pathLst>
                <a:path w="2" h="1">
                  <a:moveTo>
                    <a:pt x="1" y="1"/>
                  </a:moveTo>
                  <a:cubicBezTo>
                    <a:pt x="0" y="1"/>
                    <a:pt x="0" y="0"/>
                    <a:pt x="0" y="0"/>
                  </a:cubicBezTo>
                  <a:cubicBezTo>
                    <a:pt x="1" y="0"/>
                    <a:pt x="1" y="0"/>
                    <a:pt x="2" y="1"/>
                  </a:cubicBezTo>
                  <a:cubicBezTo>
                    <a:pt x="1" y="1"/>
                    <a:pt x="1" y="1"/>
                    <a:pt x="1" y="1"/>
                  </a:cubicBezTo>
                  <a:close/>
                </a:path>
              </a:pathLst>
            </a:custGeom>
            <a:solidFill>
              <a:srgbClr val="CCC8C9"/>
            </a:solidFill>
            <a:ln w="9525">
              <a:noFill/>
            </a:ln>
          </p:spPr>
          <p:txBody>
            <a:bodyPr/>
            <a:p>
              <a:endParaRPr lang="zh-CN" altLang="en-US"/>
            </a:p>
          </p:txBody>
        </p:sp>
        <p:sp>
          <p:nvSpPr>
            <p:cNvPr id="3302" name="Freeform 249"/>
            <p:cNvSpPr/>
            <p:nvPr userDrawn="1"/>
          </p:nvSpPr>
          <p:spPr>
            <a:xfrm>
              <a:off x="2947988" y="4117295"/>
              <a:ext cx="25400" cy="26988"/>
            </a:xfrm>
            <a:custGeom>
              <a:avLst/>
              <a:gdLst/>
              <a:ahLst/>
              <a:cxnLst>
                <a:cxn ang="0">
                  <a:pos x="0" y="5397"/>
                </a:cxn>
                <a:cxn ang="0">
                  <a:pos x="3628" y="1799"/>
                </a:cxn>
                <a:cxn ang="0">
                  <a:pos x="23585" y="14393"/>
                </a:cxn>
                <a:cxn ang="0">
                  <a:pos x="16328" y="26988"/>
                </a:cxn>
                <a:cxn ang="0">
                  <a:pos x="7257" y="25188"/>
                </a:cxn>
                <a:cxn ang="0">
                  <a:pos x="7257" y="25188"/>
                </a:cxn>
                <a:cxn ang="0">
                  <a:pos x="5442" y="21590"/>
                </a:cxn>
                <a:cxn ang="0">
                  <a:pos x="0" y="5397"/>
                </a:cxn>
              </a:cxnLst>
              <a:pathLst>
                <a:path w="14" h="15">
                  <a:moveTo>
                    <a:pt x="0" y="3"/>
                  </a:moveTo>
                  <a:cubicBezTo>
                    <a:pt x="1" y="2"/>
                    <a:pt x="1" y="2"/>
                    <a:pt x="2" y="1"/>
                  </a:cubicBezTo>
                  <a:cubicBezTo>
                    <a:pt x="7" y="0"/>
                    <a:pt x="10" y="4"/>
                    <a:pt x="13" y="8"/>
                  </a:cubicBezTo>
                  <a:cubicBezTo>
                    <a:pt x="14" y="11"/>
                    <a:pt x="13" y="14"/>
                    <a:pt x="9" y="15"/>
                  </a:cubicBezTo>
                  <a:cubicBezTo>
                    <a:pt x="7" y="15"/>
                    <a:pt x="6" y="14"/>
                    <a:pt x="4" y="14"/>
                  </a:cubicBezTo>
                  <a:cubicBezTo>
                    <a:pt x="4" y="14"/>
                    <a:pt x="4" y="14"/>
                    <a:pt x="4" y="14"/>
                  </a:cubicBezTo>
                  <a:cubicBezTo>
                    <a:pt x="4" y="13"/>
                    <a:pt x="3" y="12"/>
                    <a:pt x="3" y="12"/>
                  </a:cubicBezTo>
                  <a:cubicBezTo>
                    <a:pt x="2" y="9"/>
                    <a:pt x="1" y="6"/>
                    <a:pt x="0" y="3"/>
                  </a:cubicBezTo>
                  <a:close/>
                </a:path>
              </a:pathLst>
            </a:custGeom>
            <a:solidFill>
              <a:srgbClr val="E6E5E7"/>
            </a:solidFill>
            <a:ln w="9525">
              <a:noFill/>
            </a:ln>
          </p:spPr>
          <p:txBody>
            <a:bodyPr/>
            <a:p>
              <a:endParaRPr lang="zh-CN" altLang="en-US"/>
            </a:p>
          </p:txBody>
        </p:sp>
        <p:sp>
          <p:nvSpPr>
            <p:cNvPr id="3303" name="Freeform 250"/>
            <p:cNvSpPr/>
            <p:nvPr userDrawn="1"/>
          </p:nvSpPr>
          <p:spPr>
            <a:xfrm>
              <a:off x="2917825" y="4126820"/>
              <a:ext cx="30163" cy="17463"/>
            </a:xfrm>
            <a:custGeom>
              <a:avLst/>
              <a:gdLst/>
              <a:ahLst/>
              <a:cxnLst>
                <a:cxn ang="0">
                  <a:pos x="5322" y="1746"/>
                </a:cxn>
                <a:cxn ang="0">
                  <a:pos x="10645" y="0"/>
                </a:cxn>
                <a:cxn ang="0">
                  <a:pos x="30163" y="13970"/>
                </a:cxn>
                <a:cxn ang="0">
                  <a:pos x="23065" y="15716"/>
                </a:cxn>
                <a:cxn ang="0">
                  <a:pos x="1774" y="12224"/>
                </a:cxn>
                <a:cxn ang="0">
                  <a:pos x="1774" y="12224"/>
                </a:cxn>
                <a:cxn ang="0">
                  <a:pos x="5322" y="1746"/>
                </a:cxn>
              </a:cxnLst>
              <a:pathLst>
                <a:path w="17" h="10">
                  <a:moveTo>
                    <a:pt x="3" y="1"/>
                  </a:moveTo>
                  <a:cubicBezTo>
                    <a:pt x="4" y="1"/>
                    <a:pt x="6" y="2"/>
                    <a:pt x="6" y="0"/>
                  </a:cubicBezTo>
                  <a:cubicBezTo>
                    <a:pt x="11" y="1"/>
                    <a:pt x="14" y="4"/>
                    <a:pt x="17" y="8"/>
                  </a:cubicBezTo>
                  <a:cubicBezTo>
                    <a:pt x="16" y="10"/>
                    <a:pt x="14" y="9"/>
                    <a:pt x="13" y="9"/>
                  </a:cubicBezTo>
                  <a:cubicBezTo>
                    <a:pt x="9" y="6"/>
                    <a:pt x="5" y="9"/>
                    <a:pt x="1" y="7"/>
                  </a:cubicBezTo>
                  <a:cubicBezTo>
                    <a:pt x="1" y="7"/>
                    <a:pt x="1" y="7"/>
                    <a:pt x="1" y="7"/>
                  </a:cubicBezTo>
                  <a:cubicBezTo>
                    <a:pt x="0" y="5"/>
                    <a:pt x="2" y="3"/>
                    <a:pt x="3" y="1"/>
                  </a:cubicBezTo>
                  <a:close/>
                </a:path>
              </a:pathLst>
            </a:custGeom>
            <a:solidFill>
              <a:srgbClr val="D7D6D7"/>
            </a:solidFill>
            <a:ln w="9525">
              <a:noFill/>
            </a:ln>
          </p:spPr>
          <p:txBody>
            <a:bodyPr/>
            <a:p>
              <a:endParaRPr lang="zh-CN" altLang="en-US"/>
            </a:p>
          </p:txBody>
        </p:sp>
        <p:sp>
          <p:nvSpPr>
            <p:cNvPr id="3304" name="Freeform 251"/>
            <p:cNvSpPr/>
            <p:nvPr userDrawn="1"/>
          </p:nvSpPr>
          <p:spPr>
            <a:xfrm>
              <a:off x="2919413" y="4129995"/>
              <a:ext cx="22225" cy="14288"/>
            </a:xfrm>
            <a:custGeom>
              <a:avLst/>
              <a:gdLst/>
              <a:ahLst/>
              <a:cxnLst>
                <a:cxn ang="0">
                  <a:pos x="0" y="8930"/>
                </a:cxn>
                <a:cxn ang="0">
                  <a:pos x="22225" y="12502"/>
                </a:cxn>
                <a:cxn ang="0">
                  <a:pos x="7408" y="14288"/>
                </a:cxn>
                <a:cxn ang="0">
                  <a:pos x="0" y="8930"/>
                </a:cxn>
              </a:cxnLst>
              <a:pathLst>
                <a:path w="12" h="8">
                  <a:moveTo>
                    <a:pt x="0" y="5"/>
                  </a:moveTo>
                  <a:cubicBezTo>
                    <a:pt x="4" y="4"/>
                    <a:pt x="9" y="0"/>
                    <a:pt x="12" y="7"/>
                  </a:cubicBezTo>
                  <a:cubicBezTo>
                    <a:pt x="9" y="7"/>
                    <a:pt x="7" y="7"/>
                    <a:pt x="4" y="8"/>
                  </a:cubicBezTo>
                  <a:cubicBezTo>
                    <a:pt x="2" y="8"/>
                    <a:pt x="1" y="7"/>
                    <a:pt x="0" y="5"/>
                  </a:cubicBezTo>
                  <a:close/>
                </a:path>
              </a:pathLst>
            </a:custGeom>
            <a:solidFill>
              <a:srgbClr val="DFDEDF"/>
            </a:solidFill>
            <a:ln w="9525">
              <a:noFill/>
            </a:ln>
          </p:spPr>
          <p:txBody>
            <a:bodyPr/>
            <a:p>
              <a:endParaRPr lang="zh-CN" altLang="en-US"/>
            </a:p>
          </p:txBody>
        </p:sp>
        <p:sp>
          <p:nvSpPr>
            <p:cNvPr id="3305" name="Freeform 252"/>
            <p:cNvSpPr/>
            <p:nvPr userDrawn="1"/>
          </p:nvSpPr>
          <p:spPr>
            <a:xfrm>
              <a:off x="2954338" y="4152220"/>
              <a:ext cx="11113" cy="7938"/>
            </a:xfrm>
            <a:custGeom>
              <a:avLst/>
              <a:gdLst/>
              <a:ahLst/>
              <a:cxnLst>
                <a:cxn ang="0">
                  <a:pos x="1852" y="0"/>
                </a:cxn>
                <a:cxn ang="0">
                  <a:pos x="11113" y="7938"/>
                </a:cxn>
                <a:cxn ang="0">
                  <a:pos x="1852" y="0"/>
                </a:cxn>
              </a:cxnLst>
              <a:pathLst>
                <a:path w="6" h="5">
                  <a:moveTo>
                    <a:pt x="1" y="0"/>
                  </a:moveTo>
                  <a:cubicBezTo>
                    <a:pt x="3" y="1"/>
                    <a:pt x="5" y="2"/>
                    <a:pt x="6" y="5"/>
                  </a:cubicBezTo>
                  <a:cubicBezTo>
                    <a:pt x="3" y="5"/>
                    <a:pt x="0" y="5"/>
                    <a:pt x="1" y="0"/>
                  </a:cubicBezTo>
                  <a:close/>
                </a:path>
              </a:pathLst>
            </a:custGeom>
            <a:solidFill>
              <a:srgbClr val="DFDEDF"/>
            </a:solidFill>
            <a:ln w="9525">
              <a:noFill/>
            </a:ln>
          </p:spPr>
          <p:txBody>
            <a:bodyPr/>
            <a:p>
              <a:endParaRPr lang="zh-CN" altLang="en-US"/>
            </a:p>
          </p:txBody>
        </p:sp>
        <p:sp>
          <p:nvSpPr>
            <p:cNvPr id="3306" name="Freeform 253"/>
            <p:cNvSpPr/>
            <p:nvPr userDrawn="1"/>
          </p:nvSpPr>
          <p:spPr>
            <a:xfrm>
              <a:off x="2925763" y="4147458"/>
              <a:ext cx="4763" cy="4763"/>
            </a:xfrm>
            <a:custGeom>
              <a:avLst/>
              <a:gdLst/>
              <a:ahLst/>
              <a:cxnLst>
                <a:cxn ang="0">
                  <a:pos x="0" y="0"/>
                </a:cxn>
                <a:cxn ang="0">
                  <a:pos x="4763" y="0"/>
                </a:cxn>
                <a:cxn ang="0">
                  <a:pos x="2381" y="2381"/>
                </a:cxn>
                <a:cxn ang="0">
                  <a:pos x="0" y="4763"/>
                </a:cxn>
                <a:cxn ang="0">
                  <a:pos x="0" y="0"/>
                </a:cxn>
              </a:cxnLst>
              <a:pathLst>
                <a:path w="2" h="2">
                  <a:moveTo>
                    <a:pt x="0" y="0"/>
                  </a:moveTo>
                  <a:cubicBezTo>
                    <a:pt x="1" y="0"/>
                    <a:pt x="2" y="0"/>
                    <a:pt x="2" y="0"/>
                  </a:cubicBezTo>
                  <a:cubicBezTo>
                    <a:pt x="2" y="0"/>
                    <a:pt x="2" y="1"/>
                    <a:pt x="1" y="1"/>
                  </a:cubicBezTo>
                  <a:cubicBezTo>
                    <a:pt x="1" y="1"/>
                    <a:pt x="0" y="1"/>
                    <a:pt x="0" y="2"/>
                  </a:cubicBezTo>
                  <a:cubicBezTo>
                    <a:pt x="0" y="1"/>
                    <a:pt x="0" y="1"/>
                    <a:pt x="0" y="0"/>
                  </a:cubicBezTo>
                  <a:close/>
                </a:path>
              </a:pathLst>
            </a:custGeom>
            <a:solidFill>
              <a:srgbClr val="DFDEDF"/>
            </a:solidFill>
            <a:ln w="9525">
              <a:noFill/>
            </a:ln>
          </p:spPr>
          <p:txBody>
            <a:bodyPr/>
            <a:p>
              <a:endParaRPr lang="zh-CN" altLang="en-US"/>
            </a:p>
          </p:txBody>
        </p:sp>
        <p:sp>
          <p:nvSpPr>
            <p:cNvPr id="3307" name="Freeform 254"/>
            <p:cNvSpPr/>
            <p:nvPr userDrawn="1"/>
          </p:nvSpPr>
          <p:spPr>
            <a:xfrm>
              <a:off x="3041650" y="4207783"/>
              <a:ext cx="46038" cy="19050"/>
            </a:xfrm>
            <a:custGeom>
              <a:avLst/>
              <a:gdLst/>
              <a:ahLst/>
              <a:cxnLst>
                <a:cxn ang="0">
                  <a:pos x="1841" y="0"/>
                </a:cxn>
                <a:cxn ang="0">
                  <a:pos x="5524" y="0"/>
                </a:cxn>
                <a:cxn ang="0">
                  <a:pos x="9207" y="1905"/>
                </a:cxn>
                <a:cxn ang="0">
                  <a:pos x="36830" y="11430"/>
                </a:cxn>
                <a:cxn ang="0">
                  <a:pos x="46038" y="19050"/>
                </a:cxn>
                <a:cxn ang="0">
                  <a:pos x="16573" y="13335"/>
                </a:cxn>
                <a:cxn ang="0">
                  <a:pos x="0" y="9525"/>
                </a:cxn>
                <a:cxn ang="0">
                  <a:pos x="1841" y="0"/>
                </a:cxn>
              </a:cxnLst>
              <a:pathLst>
                <a:path w="25" h="10">
                  <a:moveTo>
                    <a:pt x="1" y="0"/>
                  </a:moveTo>
                  <a:cubicBezTo>
                    <a:pt x="2" y="0"/>
                    <a:pt x="2" y="0"/>
                    <a:pt x="3" y="0"/>
                  </a:cubicBezTo>
                  <a:cubicBezTo>
                    <a:pt x="4" y="0"/>
                    <a:pt x="4" y="1"/>
                    <a:pt x="5" y="1"/>
                  </a:cubicBezTo>
                  <a:cubicBezTo>
                    <a:pt x="10" y="3"/>
                    <a:pt x="15" y="4"/>
                    <a:pt x="20" y="6"/>
                  </a:cubicBezTo>
                  <a:cubicBezTo>
                    <a:pt x="22" y="7"/>
                    <a:pt x="25" y="7"/>
                    <a:pt x="25" y="10"/>
                  </a:cubicBezTo>
                  <a:cubicBezTo>
                    <a:pt x="20" y="9"/>
                    <a:pt x="14" y="8"/>
                    <a:pt x="9" y="7"/>
                  </a:cubicBezTo>
                  <a:cubicBezTo>
                    <a:pt x="6" y="7"/>
                    <a:pt x="3" y="7"/>
                    <a:pt x="0" y="5"/>
                  </a:cubicBezTo>
                  <a:cubicBezTo>
                    <a:pt x="2" y="3"/>
                    <a:pt x="2" y="2"/>
                    <a:pt x="1" y="0"/>
                  </a:cubicBezTo>
                  <a:close/>
                </a:path>
              </a:pathLst>
            </a:custGeom>
            <a:solidFill>
              <a:srgbClr val="EBEDEE"/>
            </a:solidFill>
            <a:ln w="9525">
              <a:noFill/>
            </a:ln>
          </p:spPr>
          <p:txBody>
            <a:bodyPr/>
            <a:p>
              <a:endParaRPr lang="zh-CN" altLang="en-US"/>
            </a:p>
          </p:txBody>
        </p:sp>
        <p:sp>
          <p:nvSpPr>
            <p:cNvPr id="3308" name="Freeform 255"/>
            <p:cNvSpPr/>
            <p:nvPr userDrawn="1"/>
          </p:nvSpPr>
          <p:spPr>
            <a:xfrm>
              <a:off x="2901950" y="4255408"/>
              <a:ext cx="57150" cy="23813"/>
            </a:xfrm>
            <a:custGeom>
              <a:avLst/>
              <a:gdLst/>
              <a:ahLst/>
              <a:cxnLst>
                <a:cxn ang="0">
                  <a:pos x="5530" y="23813"/>
                </a:cxn>
                <a:cxn ang="0">
                  <a:pos x="0" y="12822"/>
                </a:cxn>
                <a:cxn ang="0">
                  <a:pos x="27653" y="7327"/>
                </a:cxn>
                <a:cxn ang="0">
                  <a:pos x="36870" y="0"/>
                </a:cxn>
                <a:cxn ang="0">
                  <a:pos x="40558" y="3663"/>
                </a:cxn>
                <a:cxn ang="0">
                  <a:pos x="42401" y="5495"/>
                </a:cxn>
                <a:cxn ang="0">
                  <a:pos x="40558" y="7327"/>
                </a:cxn>
                <a:cxn ang="0">
                  <a:pos x="42401" y="7327"/>
                </a:cxn>
                <a:cxn ang="0">
                  <a:pos x="46088" y="5495"/>
                </a:cxn>
                <a:cxn ang="0">
                  <a:pos x="49775" y="5495"/>
                </a:cxn>
                <a:cxn ang="0">
                  <a:pos x="53462" y="5495"/>
                </a:cxn>
                <a:cxn ang="0">
                  <a:pos x="57150" y="9158"/>
                </a:cxn>
                <a:cxn ang="0">
                  <a:pos x="57150" y="10990"/>
                </a:cxn>
                <a:cxn ang="0">
                  <a:pos x="31340" y="23813"/>
                </a:cxn>
                <a:cxn ang="0">
                  <a:pos x="25809" y="21981"/>
                </a:cxn>
                <a:cxn ang="0">
                  <a:pos x="31340" y="16485"/>
                </a:cxn>
                <a:cxn ang="0">
                  <a:pos x="31340" y="16485"/>
                </a:cxn>
                <a:cxn ang="0">
                  <a:pos x="5530" y="23813"/>
                </a:cxn>
              </a:cxnLst>
              <a:pathLst>
                <a:path w="31" h="13">
                  <a:moveTo>
                    <a:pt x="3" y="13"/>
                  </a:moveTo>
                  <a:cubicBezTo>
                    <a:pt x="0" y="12"/>
                    <a:pt x="1" y="9"/>
                    <a:pt x="0" y="7"/>
                  </a:cubicBezTo>
                  <a:cubicBezTo>
                    <a:pt x="5" y="3"/>
                    <a:pt x="10" y="6"/>
                    <a:pt x="15" y="4"/>
                  </a:cubicBezTo>
                  <a:cubicBezTo>
                    <a:pt x="16" y="2"/>
                    <a:pt x="17" y="0"/>
                    <a:pt x="20" y="0"/>
                  </a:cubicBezTo>
                  <a:cubicBezTo>
                    <a:pt x="20" y="1"/>
                    <a:pt x="21" y="1"/>
                    <a:pt x="22" y="2"/>
                  </a:cubicBezTo>
                  <a:cubicBezTo>
                    <a:pt x="23" y="2"/>
                    <a:pt x="23" y="2"/>
                    <a:pt x="23" y="3"/>
                  </a:cubicBezTo>
                  <a:cubicBezTo>
                    <a:pt x="23" y="3"/>
                    <a:pt x="22" y="4"/>
                    <a:pt x="22" y="4"/>
                  </a:cubicBezTo>
                  <a:cubicBezTo>
                    <a:pt x="23" y="5"/>
                    <a:pt x="22" y="4"/>
                    <a:pt x="23" y="4"/>
                  </a:cubicBezTo>
                  <a:cubicBezTo>
                    <a:pt x="24" y="4"/>
                    <a:pt x="24" y="3"/>
                    <a:pt x="25" y="3"/>
                  </a:cubicBezTo>
                  <a:cubicBezTo>
                    <a:pt x="25" y="3"/>
                    <a:pt x="26" y="3"/>
                    <a:pt x="27" y="3"/>
                  </a:cubicBezTo>
                  <a:cubicBezTo>
                    <a:pt x="27" y="3"/>
                    <a:pt x="28" y="3"/>
                    <a:pt x="29" y="3"/>
                  </a:cubicBezTo>
                  <a:cubicBezTo>
                    <a:pt x="30" y="3"/>
                    <a:pt x="30" y="4"/>
                    <a:pt x="31" y="5"/>
                  </a:cubicBezTo>
                  <a:cubicBezTo>
                    <a:pt x="31" y="5"/>
                    <a:pt x="31" y="6"/>
                    <a:pt x="31" y="6"/>
                  </a:cubicBezTo>
                  <a:cubicBezTo>
                    <a:pt x="27" y="9"/>
                    <a:pt x="22" y="12"/>
                    <a:pt x="17" y="13"/>
                  </a:cubicBezTo>
                  <a:cubicBezTo>
                    <a:pt x="16" y="13"/>
                    <a:pt x="15" y="13"/>
                    <a:pt x="14" y="12"/>
                  </a:cubicBezTo>
                  <a:cubicBezTo>
                    <a:pt x="14" y="10"/>
                    <a:pt x="16" y="10"/>
                    <a:pt x="17" y="9"/>
                  </a:cubicBezTo>
                  <a:cubicBezTo>
                    <a:pt x="17" y="9"/>
                    <a:pt x="17" y="9"/>
                    <a:pt x="17" y="9"/>
                  </a:cubicBezTo>
                  <a:cubicBezTo>
                    <a:pt x="11" y="7"/>
                    <a:pt x="7" y="12"/>
                    <a:pt x="3" y="13"/>
                  </a:cubicBezTo>
                  <a:close/>
                </a:path>
              </a:pathLst>
            </a:custGeom>
            <a:solidFill>
              <a:srgbClr val="BAB5B5"/>
            </a:solidFill>
            <a:ln w="9525">
              <a:noFill/>
            </a:ln>
          </p:spPr>
          <p:txBody>
            <a:bodyPr/>
            <a:p>
              <a:endParaRPr lang="zh-CN" altLang="en-US"/>
            </a:p>
          </p:txBody>
        </p:sp>
        <p:sp>
          <p:nvSpPr>
            <p:cNvPr id="3309" name="Freeform 256"/>
            <p:cNvSpPr/>
            <p:nvPr userDrawn="1"/>
          </p:nvSpPr>
          <p:spPr>
            <a:xfrm>
              <a:off x="2916238" y="4228420"/>
              <a:ext cx="28575" cy="34925"/>
            </a:xfrm>
            <a:custGeom>
              <a:avLst/>
              <a:gdLst/>
              <a:ahLst/>
              <a:cxnLst>
                <a:cxn ang="0">
                  <a:pos x="23217" y="27572"/>
                </a:cxn>
                <a:cxn ang="0">
                  <a:pos x="14287" y="34925"/>
                </a:cxn>
                <a:cxn ang="0">
                  <a:pos x="1785" y="27572"/>
                </a:cxn>
                <a:cxn ang="0">
                  <a:pos x="5357" y="14705"/>
                </a:cxn>
                <a:cxn ang="0">
                  <a:pos x="19645" y="1838"/>
                </a:cxn>
                <a:cxn ang="0">
                  <a:pos x="23217" y="5514"/>
                </a:cxn>
                <a:cxn ang="0">
                  <a:pos x="23217" y="27572"/>
                </a:cxn>
              </a:cxnLst>
              <a:pathLst>
                <a:path w="16" h="19">
                  <a:moveTo>
                    <a:pt x="13" y="15"/>
                  </a:moveTo>
                  <a:cubicBezTo>
                    <a:pt x="11" y="17"/>
                    <a:pt x="10" y="18"/>
                    <a:pt x="8" y="19"/>
                  </a:cubicBezTo>
                  <a:cubicBezTo>
                    <a:pt x="7" y="16"/>
                    <a:pt x="7" y="9"/>
                    <a:pt x="1" y="15"/>
                  </a:cubicBezTo>
                  <a:cubicBezTo>
                    <a:pt x="0" y="12"/>
                    <a:pt x="3" y="11"/>
                    <a:pt x="3" y="8"/>
                  </a:cubicBezTo>
                  <a:cubicBezTo>
                    <a:pt x="3" y="2"/>
                    <a:pt x="9" y="4"/>
                    <a:pt x="11" y="1"/>
                  </a:cubicBezTo>
                  <a:cubicBezTo>
                    <a:pt x="13" y="0"/>
                    <a:pt x="13" y="3"/>
                    <a:pt x="13" y="3"/>
                  </a:cubicBezTo>
                  <a:cubicBezTo>
                    <a:pt x="16" y="7"/>
                    <a:pt x="11" y="11"/>
                    <a:pt x="13" y="15"/>
                  </a:cubicBezTo>
                  <a:close/>
                </a:path>
              </a:pathLst>
            </a:custGeom>
            <a:solidFill>
              <a:srgbClr val="C7C3C2"/>
            </a:solidFill>
            <a:ln w="9525">
              <a:noFill/>
            </a:ln>
          </p:spPr>
          <p:txBody>
            <a:bodyPr/>
            <a:p>
              <a:endParaRPr lang="zh-CN" altLang="en-US"/>
            </a:p>
          </p:txBody>
        </p:sp>
        <p:sp>
          <p:nvSpPr>
            <p:cNvPr id="3310" name="Freeform 257"/>
            <p:cNvSpPr/>
            <p:nvPr userDrawn="1"/>
          </p:nvSpPr>
          <p:spPr>
            <a:xfrm>
              <a:off x="2944813" y="4223658"/>
              <a:ext cx="31750" cy="28575"/>
            </a:xfrm>
            <a:custGeom>
              <a:avLst/>
              <a:gdLst/>
              <a:ahLst/>
              <a:cxnLst>
                <a:cxn ang="0">
                  <a:pos x="7470" y="21431"/>
                </a:cxn>
                <a:cxn ang="0">
                  <a:pos x="5602" y="12501"/>
                </a:cxn>
                <a:cxn ang="0">
                  <a:pos x="7470" y="12501"/>
                </a:cxn>
                <a:cxn ang="0">
                  <a:pos x="31750" y="21431"/>
                </a:cxn>
                <a:cxn ang="0">
                  <a:pos x="9338" y="23217"/>
                </a:cxn>
                <a:cxn ang="0">
                  <a:pos x="7470" y="21431"/>
                </a:cxn>
              </a:cxnLst>
              <a:pathLst>
                <a:path w="17" h="16">
                  <a:moveTo>
                    <a:pt x="4" y="12"/>
                  </a:moveTo>
                  <a:cubicBezTo>
                    <a:pt x="3" y="11"/>
                    <a:pt x="0" y="10"/>
                    <a:pt x="3" y="7"/>
                  </a:cubicBezTo>
                  <a:cubicBezTo>
                    <a:pt x="3" y="7"/>
                    <a:pt x="3" y="7"/>
                    <a:pt x="4" y="7"/>
                  </a:cubicBezTo>
                  <a:cubicBezTo>
                    <a:pt x="13" y="0"/>
                    <a:pt x="16" y="1"/>
                    <a:pt x="17" y="12"/>
                  </a:cubicBezTo>
                  <a:cubicBezTo>
                    <a:pt x="14" y="16"/>
                    <a:pt x="9" y="15"/>
                    <a:pt x="5" y="13"/>
                  </a:cubicBezTo>
                  <a:cubicBezTo>
                    <a:pt x="5" y="13"/>
                    <a:pt x="5" y="12"/>
                    <a:pt x="4" y="12"/>
                  </a:cubicBezTo>
                  <a:close/>
                </a:path>
              </a:pathLst>
            </a:custGeom>
            <a:solidFill>
              <a:srgbClr val="C6C3C2"/>
            </a:solidFill>
            <a:ln w="9525">
              <a:noFill/>
            </a:ln>
          </p:spPr>
          <p:txBody>
            <a:bodyPr/>
            <a:p>
              <a:endParaRPr lang="zh-CN" altLang="en-US"/>
            </a:p>
          </p:txBody>
        </p:sp>
        <p:sp>
          <p:nvSpPr>
            <p:cNvPr id="3311" name="Freeform 258"/>
            <p:cNvSpPr/>
            <p:nvPr userDrawn="1"/>
          </p:nvSpPr>
          <p:spPr>
            <a:xfrm>
              <a:off x="2943225" y="4245883"/>
              <a:ext cx="23813" cy="19050"/>
            </a:xfrm>
            <a:custGeom>
              <a:avLst/>
              <a:gdLst/>
              <a:ahLst/>
              <a:cxnLst>
                <a:cxn ang="0">
                  <a:pos x="5495" y="19050"/>
                </a:cxn>
                <a:cxn ang="0">
                  <a:pos x="1831" y="19050"/>
                </a:cxn>
                <a:cxn ang="0">
                  <a:pos x="0" y="17318"/>
                </a:cxn>
                <a:cxn ang="0">
                  <a:pos x="1831" y="15586"/>
                </a:cxn>
                <a:cxn ang="0">
                  <a:pos x="0" y="13854"/>
                </a:cxn>
                <a:cxn ang="0">
                  <a:pos x="5495" y="6927"/>
                </a:cxn>
                <a:cxn ang="0">
                  <a:pos x="9158" y="0"/>
                </a:cxn>
                <a:cxn ang="0">
                  <a:pos x="9158" y="0"/>
                </a:cxn>
                <a:cxn ang="0">
                  <a:pos x="16485" y="15586"/>
                </a:cxn>
                <a:cxn ang="0">
                  <a:pos x="10990" y="15586"/>
                </a:cxn>
                <a:cxn ang="0">
                  <a:pos x="9158" y="17318"/>
                </a:cxn>
                <a:cxn ang="0">
                  <a:pos x="5495" y="19050"/>
                </a:cxn>
              </a:cxnLst>
              <a:pathLst>
                <a:path w="13" h="11">
                  <a:moveTo>
                    <a:pt x="3" y="11"/>
                  </a:moveTo>
                  <a:cubicBezTo>
                    <a:pt x="2" y="11"/>
                    <a:pt x="2" y="11"/>
                    <a:pt x="1" y="11"/>
                  </a:cubicBezTo>
                  <a:cubicBezTo>
                    <a:pt x="1" y="11"/>
                    <a:pt x="0" y="11"/>
                    <a:pt x="0" y="10"/>
                  </a:cubicBezTo>
                  <a:cubicBezTo>
                    <a:pt x="0" y="10"/>
                    <a:pt x="0" y="9"/>
                    <a:pt x="1" y="9"/>
                  </a:cubicBezTo>
                  <a:cubicBezTo>
                    <a:pt x="0" y="9"/>
                    <a:pt x="0" y="8"/>
                    <a:pt x="0" y="8"/>
                  </a:cubicBezTo>
                  <a:cubicBezTo>
                    <a:pt x="1" y="7"/>
                    <a:pt x="3" y="6"/>
                    <a:pt x="3" y="4"/>
                  </a:cubicBezTo>
                  <a:cubicBezTo>
                    <a:pt x="2" y="2"/>
                    <a:pt x="3" y="1"/>
                    <a:pt x="5" y="0"/>
                  </a:cubicBezTo>
                  <a:cubicBezTo>
                    <a:pt x="5" y="0"/>
                    <a:pt x="5" y="0"/>
                    <a:pt x="5" y="0"/>
                  </a:cubicBezTo>
                  <a:cubicBezTo>
                    <a:pt x="8" y="3"/>
                    <a:pt x="13" y="4"/>
                    <a:pt x="9" y="9"/>
                  </a:cubicBezTo>
                  <a:cubicBezTo>
                    <a:pt x="8" y="10"/>
                    <a:pt x="7" y="10"/>
                    <a:pt x="6" y="9"/>
                  </a:cubicBezTo>
                  <a:cubicBezTo>
                    <a:pt x="6" y="10"/>
                    <a:pt x="5" y="10"/>
                    <a:pt x="5" y="10"/>
                  </a:cubicBezTo>
                  <a:cubicBezTo>
                    <a:pt x="4" y="10"/>
                    <a:pt x="3" y="10"/>
                    <a:pt x="3" y="11"/>
                  </a:cubicBezTo>
                  <a:close/>
                </a:path>
              </a:pathLst>
            </a:custGeom>
            <a:solidFill>
              <a:srgbClr val="C6C3C2"/>
            </a:solidFill>
            <a:ln w="9525">
              <a:noFill/>
            </a:ln>
          </p:spPr>
          <p:txBody>
            <a:bodyPr/>
            <a:p>
              <a:endParaRPr lang="zh-CN" altLang="en-US"/>
            </a:p>
          </p:txBody>
        </p:sp>
        <p:sp>
          <p:nvSpPr>
            <p:cNvPr id="3312" name="Freeform 259"/>
            <p:cNvSpPr/>
            <p:nvPr userDrawn="1"/>
          </p:nvSpPr>
          <p:spPr>
            <a:xfrm>
              <a:off x="2947988" y="4231595"/>
              <a:ext cx="6350" cy="4763"/>
            </a:xfrm>
            <a:custGeom>
              <a:avLst/>
              <a:gdLst/>
              <a:ahLst/>
              <a:cxnLst>
                <a:cxn ang="0">
                  <a:pos x="0" y="0"/>
                </a:cxn>
                <a:cxn ang="0">
                  <a:pos x="4233" y="0"/>
                </a:cxn>
                <a:cxn ang="0">
                  <a:pos x="2116" y="4763"/>
                </a:cxn>
                <a:cxn ang="0">
                  <a:pos x="2116" y="4763"/>
                </a:cxn>
                <a:cxn ang="0">
                  <a:pos x="0" y="0"/>
                </a:cxn>
              </a:cxnLst>
              <a:pathLst>
                <a:path w="3" h="2">
                  <a:moveTo>
                    <a:pt x="0" y="0"/>
                  </a:moveTo>
                  <a:cubicBezTo>
                    <a:pt x="1" y="0"/>
                    <a:pt x="1" y="0"/>
                    <a:pt x="2" y="0"/>
                  </a:cubicBezTo>
                  <a:cubicBezTo>
                    <a:pt x="3" y="1"/>
                    <a:pt x="3" y="2"/>
                    <a:pt x="1" y="2"/>
                  </a:cubicBezTo>
                  <a:cubicBezTo>
                    <a:pt x="1" y="2"/>
                    <a:pt x="1" y="2"/>
                    <a:pt x="1" y="2"/>
                  </a:cubicBezTo>
                  <a:cubicBezTo>
                    <a:pt x="0" y="1"/>
                    <a:pt x="0" y="1"/>
                    <a:pt x="0" y="0"/>
                  </a:cubicBezTo>
                  <a:close/>
                </a:path>
              </a:pathLst>
            </a:custGeom>
            <a:solidFill>
              <a:srgbClr val="C6C3C2"/>
            </a:solidFill>
            <a:ln w="9525">
              <a:noFill/>
            </a:ln>
          </p:spPr>
          <p:txBody>
            <a:bodyPr/>
            <a:p>
              <a:endParaRPr lang="zh-CN" altLang="en-US"/>
            </a:p>
          </p:txBody>
        </p:sp>
        <p:sp>
          <p:nvSpPr>
            <p:cNvPr id="3313" name="Freeform 260"/>
            <p:cNvSpPr/>
            <p:nvPr userDrawn="1"/>
          </p:nvSpPr>
          <p:spPr>
            <a:xfrm>
              <a:off x="2868613" y="4264933"/>
              <a:ext cx="1588" cy="1588"/>
            </a:xfrm>
            <a:custGeom>
              <a:avLst/>
              <a:gdLst/>
              <a:ahLst/>
              <a:cxnLst>
                <a:cxn ang="0">
                  <a:pos x="1588" y="0"/>
                </a:cxn>
                <a:cxn ang="0">
                  <a:pos x="0" y="0"/>
                </a:cxn>
                <a:cxn ang="0">
                  <a:pos x="1588" y="0"/>
                </a:cxn>
              </a:cxnLst>
              <a:pathLst>
                <a:path w="1" h="1">
                  <a:moveTo>
                    <a:pt x="1" y="0"/>
                  </a:moveTo>
                  <a:cubicBezTo>
                    <a:pt x="1" y="1"/>
                    <a:pt x="1" y="1"/>
                    <a:pt x="0" y="0"/>
                  </a:cubicBezTo>
                  <a:cubicBezTo>
                    <a:pt x="0" y="0"/>
                    <a:pt x="1" y="0"/>
                    <a:pt x="1" y="0"/>
                  </a:cubicBezTo>
                  <a:close/>
                </a:path>
              </a:pathLst>
            </a:custGeom>
            <a:solidFill>
              <a:srgbClr val="C0BCBC"/>
            </a:solidFill>
            <a:ln w="9525">
              <a:noFill/>
            </a:ln>
          </p:spPr>
          <p:txBody>
            <a:bodyPr/>
            <a:p>
              <a:endParaRPr lang="zh-CN" altLang="en-US"/>
            </a:p>
          </p:txBody>
        </p:sp>
        <p:sp>
          <p:nvSpPr>
            <p:cNvPr id="3314" name="Freeform 261"/>
            <p:cNvSpPr/>
            <p:nvPr userDrawn="1"/>
          </p:nvSpPr>
          <p:spPr>
            <a:xfrm>
              <a:off x="2863850" y="4263345"/>
              <a:ext cx="4763" cy="3175"/>
            </a:xfrm>
            <a:custGeom>
              <a:avLst/>
              <a:gdLst/>
              <a:ahLst/>
              <a:cxnLst>
                <a:cxn ang="0">
                  <a:pos x="4763" y="1587"/>
                </a:cxn>
                <a:cxn ang="0">
                  <a:pos x="0" y="3175"/>
                </a:cxn>
                <a:cxn ang="0">
                  <a:pos x="4763" y="1587"/>
                </a:cxn>
              </a:cxnLst>
              <a:pathLst>
                <a:path w="2" h="2">
                  <a:moveTo>
                    <a:pt x="2" y="1"/>
                  </a:moveTo>
                  <a:cubicBezTo>
                    <a:pt x="1" y="1"/>
                    <a:pt x="0" y="2"/>
                    <a:pt x="0" y="2"/>
                  </a:cubicBezTo>
                  <a:cubicBezTo>
                    <a:pt x="0" y="1"/>
                    <a:pt x="1" y="0"/>
                    <a:pt x="2" y="1"/>
                  </a:cubicBezTo>
                  <a:close/>
                </a:path>
              </a:pathLst>
            </a:custGeom>
            <a:solidFill>
              <a:srgbClr val="C0BCBC"/>
            </a:solidFill>
            <a:ln w="9525">
              <a:noFill/>
            </a:ln>
          </p:spPr>
          <p:txBody>
            <a:bodyPr/>
            <a:p>
              <a:endParaRPr lang="zh-CN" altLang="en-US"/>
            </a:p>
          </p:txBody>
        </p:sp>
        <p:sp>
          <p:nvSpPr>
            <p:cNvPr id="3315" name="Freeform 262"/>
            <p:cNvSpPr/>
            <p:nvPr userDrawn="1"/>
          </p:nvSpPr>
          <p:spPr>
            <a:xfrm>
              <a:off x="2949575" y="4223658"/>
              <a:ext cx="74613" cy="53975"/>
            </a:xfrm>
            <a:custGeom>
              <a:avLst/>
              <a:gdLst/>
              <a:ahLst/>
              <a:cxnLst>
                <a:cxn ang="0">
                  <a:pos x="0" y="12594"/>
                </a:cxn>
                <a:cxn ang="0">
                  <a:pos x="1865" y="8995"/>
                </a:cxn>
                <a:cxn ang="0">
                  <a:pos x="14922" y="1799"/>
                </a:cxn>
                <a:cxn ang="0">
                  <a:pos x="65286" y="16192"/>
                </a:cxn>
                <a:cxn ang="0">
                  <a:pos x="69017" y="28786"/>
                </a:cxn>
                <a:cxn ang="0">
                  <a:pos x="54094" y="21590"/>
                </a:cxn>
                <a:cxn ang="0">
                  <a:pos x="42902" y="30585"/>
                </a:cxn>
                <a:cxn ang="0">
                  <a:pos x="65286" y="37782"/>
                </a:cxn>
                <a:cxn ang="0">
                  <a:pos x="65286" y="37782"/>
                </a:cxn>
                <a:cxn ang="0">
                  <a:pos x="59690" y="43180"/>
                </a:cxn>
                <a:cxn ang="0">
                  <a:pos x="55959" y="43180"/>
                </a:cxn>
                <a:cxn ang="0">
                  <a:pos x="54094" y="48577"/>
                </a:cxn>
                <a:cxn ang="0">
                  <a:pos x="55959" y="50376"/>
                </a:cxn>
                <a:cxn ang="0">
                  <a:pos x="48498" y="50376"/>
                </a:cxn>
                <a:cxn ang="0">
                  <a:pos x="48498" y="50376"/>
                </a:cxn>
                <a:cxn ang="0">
                  <a:pos x="44767" y="46778"/>
                </a:cxn>
                <a:cxn ang="0">
                  <a:pos x="9326" y="43180"/>
                </a:cxn>
                <a:cxn ang="0">
                  <a:pos x="9326" y="41380"/>
                </a:cxn>
                <a:cxn ang="0">
                  <a:pos x="9326" y="39581"/>
                </a:cxn>
                <a:cxn ang="0">
                  <a:pos x="29845" y="25188"/>
                </a:cxn>
                <a:cxn ang="0">
                  <a:pos x="29845" y="23389"/>
                </a:cxn>
                <a:cxn ang="0">
                  <a:pos x="29845" y="21590"/>
                </a:cxn>
                <a:cxn ang="0">
                  <a:pos x="27979" y="21590"/>
                </a:cxn>
                <a:cxn ang="0">
                  <a:pos x="22383" y="17991"/>
                </a:cxn>
                <a:cxn ang="0">
                  <a:pos x="20518" y="8995"/>
                </a:cxn>
                <a:cxn ang="0">
                  <a:pos x="7461" y="12594"/>
                </a:cxn>
                <a:cxn ang="0">
                  <a:pos x="0" y="12594"/>
                </a:cxn>
              </a:cxnLst>
              <a:pathLst>
                <a:path w="40" h="30">
                  <a:moveTo>
                    <a:pt x="0" y="7"/>
                  </a:moveTo>
                  <a:cubicBezTo>
                    <a:pt x="0" y="6"/>
                    <a:pt x="0" y="5"/>
                    <a:pt x="1" y="5"/>
                  </a:cubicBezTo>
                  <a:cubicBezTo>
                    <a:pt x="2" y="1"/>
                    <a:pt x="6" y="0"/>
                    <a:pt x="8" y="1"/>
                  </a:cubicBezTo>
                  <a:cubicBezTo>
                    <a:pt x="17" y="4"/>
                    <a:pt x="27" y="4"/>
                    <a:pt x="35" y="9"/>
                  </a:cubicBezTo>
                  <a:cubicBezTo>
                    <a:pt x="39" y="10"/>
                    <a:pt x="40" y="14"/>
                    <a:pt x="37" y="16"/>
                  </a:cubicBezTo>
                  <a:cubicBezTo>
                    <a:pt x="33" y="21"/>
                    <a:pt x="32" y="13"/>
                    <a:pt x="29" y="12"/>
                  </a:cubicBezTo>
                  <a:cubicBezTo>
                    <a:pt x="29" y="17"/>
                    <a:pt x="27" y="18"/>
                    <a:pt x="23" y="17"/>
                  </a:cubicBezTo>
                  <a:cubicBezTo>
                    <a:pt x="27" y="19"/>
                    <a:pt x="33" y="13"/>
                    <a:pt x="35" y="21"/>
                  </a:cubicBezTo>
                  <a:cubicBezTo>
                    <a:pt x="35" y="21"/>
                    <a:pt x="35" y="21"/>
                    <a:pt x="35" y="21"/>
                  </a:cubicBezTo>
                  <a:cubicBezTo>
                    <a:pt x="34" y="22"/>
                    <a:pt x="33" y="23"/>
                    <a:pt x="32" y="24"/>
                  </a:cubicBezTo>
                  <a:cubicBezTo>
                    <a:pt x="32" y="24"/>
                    <a:pt x="31" y="24"/>
                    <a:pt x="30" y="24"/>
                  </a:cubicBezTo>
                  <a:cubicBezTo>
                    <a:pt x="30" y="25"/>
                    <a:pt x="30" y="26"/>
                    <a:pt x="29" y="27"/>
                  </a:cubicBezTo>
                  <a:cubicBezTo>
                    <a:pt x="29" y="27"/>
                    <a:pt x="30" y="28"/>
                    <a:pt x="30" y="28"/>
                  </a:cubicBezTo>
                  <a:cubicBezTo>
                    <a:pt x="28" y="30"/>
                    <a:pt x="27" y="28"/>
                    <a:pt x="26" y="28"/>
                  </a:cubicBezTo>
                  <a:cubicBezTo>
                    <a:pt x="26" y="28"/>
                    <a:pt x="26" y="28"/>
                    <a:pt x="26" y="28"/>
                  </a:cubicBezTo>
                  <a:cubicBezTo>
                    <a:pt x="25" y="27"/>
                    <a:pt x="24" y="25"/>
                    <a:pt x="24" y="26"/>
                  </a:cubicBezTo>
                  <a:cubicBezTo>
                    <a:pt x="18" y="27"/>
                    <a:pt x="12" y="24"/>
                    <a:pt x="5" y="24"/>
                  </a:cubicBezTo>
                  <a:cubicBezTo>
                    <a:pt x="5" y="24"/>
                    <a:pt x="5" y="23"/>
                    <a:pt x="5" y="23"/>
                  </a:cubicBezTo>
                  <a:cubicBezTo>
                    <a:pt x="5" y="22"/>
                    <a:pt x="5" y="22"/>
                    <a:pt x="5" y="22"/>
                  </a:cubicBezTo>
                  <a:cubicBezTo>
                    <a:pt x="8" y="18"/>
                    <a:pt x="14" y="18"/>
                    <a:pt x="16" y="14"/>
                  </a:cubicBezTo>
                  <a:cubicBezTo>
                    <a:pt x="17" y="14"/>
                    <a:pt x="17" y="13"/>
                    <a:pt x="16" y="13"/>
                  </a:cubicBezTo>
                  <a:cubicBezTo>
                    <a:pt x="16" y="12"/>
                    <a:pt x="16" y="12"/>
                    <a:pt x="16" y="12"/>
                  </a:cubicBezTo>
                  <a:cubicBezTo>
                    <a:pt x="15" y="12"/>
                    <a:pt x="15" y="12"/>
                    <a:pt x="15" y="12"/>
                  </a:cubicBezTo>
                  <a:cubicBezTo>
                    <a:pt x="14" y="11"/>
                    <a:pt x="12" y="11"/>
                    <a:pt x="12" y="10"/>
                  </a:cubicBezTo>
                  <a:cubicBezTo>
                    <a:pt x="12" y="8"/>
                    <a:pt x="14" y="6"/>
                    <a:pt x="11" y="5"/>
                  </a:cubicBezTo>
                  <a:cubicBezTo>
                    <a:pt x="8" y="4"/>
                    <a:pt x="5" y="4"/>
                    <a:pt x="4" y="7"/>
                  </a:cubicBezTo>
                  <a:cubicBezTo>
                    <a:pt x="2" y="10"/>
                    <a:pt x="1" y="8"/>
                    <a:pt x="0" y="7"/>
                  </a:cubicBezTo>
                  <a:close/>
                </a:path>
              </a:pathLst>
            </a:custGeom>
            <a:solidFill>
              <a:srgbClr val="C0BDBD"/>
            </a:solidFill>
            <a:ln w="9525">
              <a:noFill/>
            </a:ln>
          </p:spPr>
          <p:txBody>
            <a:bodyPr/>
            <a:p>
              <a:endParaRPr lang="zh-CN" altLang="en-US"/>
            </a:p>
          </p:txBody>
        </p:sp>
        <p:sp>
          <p:nvSpPr>
            <p:cNvPr id="3316" name="Freeform 263"/>
            <p:cNvSpPr/>
            <p:nvPr userDrawn="1"/>
          </p:nvSpPr>
          <p:spPr>
            <a:xfrm>
              <a:off x="2984500" y="4237945"/>
              <a:ext cx="46038" cy="23813"/>
            </a:xfrm>
            <a:custGeom>
              <a:avLst/>
              <a:gdLst/>
              <a:ahLst/>
              <a:cxnLst>
                <a:cxn ang="0">
                  <a:pos x="29464" y="23813"/>
                </a:cxn>
                <a:cxn ang="0">
                  <a:pos x="16573" y="20149"/>
                </a:cxn>
                <a:cxn ang="0">
                  <a:pos x="0" y="20149"/>
                </a:cxn>
                <a:cxn ang="0">
                  <a:pos x="14732" y="14654"/>
                </a:cxn>
                <a:cxn ang="0">
                  <a:pos x="12890" y="3663"/>
                </a:cxn>
                <a:cxn ang="0">
                  <a:pos x="29464" y="14654"/>
                </a:cxn>
                <a:cxn ang="0">
                  <a:pos x="29464" y="1831"/>
                </a:cxn>
                <a:cxn ang="0">
                  <a:pos x="36830" y="3663"/>
                </a:cxn>
                <a:cxn ang="0">
                  <a:pos x="29464" y="23813"/>
                </a:cxn>
              </a:cxnLst>
              <a:pathLst>
                <a:path w="25" h="13">
                  <a:moveTo>
                    <a:pt x="16" y="13"/>
                  </a:moveTo>
                  <a:cubicBezTo>
                    <a:pt x="14" y="11"/>
                    <a:pt x="12" y="10"/>
                    <a:pt x="9" y="11"/>
                  </a:cubicBezTo>
                  <a:cubicBezTo>
                    <a:pt x="6" y="11"/>
                    <a:pt x="3" y="11"/>
                    <a:pt x="0" y="11"/>
                  </a:cubicBezTo>
                  <a:cubicBezTo>
                    <a:pt x="1" y="7"/>
                    <a:pt x="5" y="8"/>
                    <a:pt x="8" y="8"/>
                  </a:cubicBezTo>
                  <a:cubicBezTo>
                    <a:pt x="9" y="5"/>
                    <a:pt x="6" y="4"/>
                    <a:pt x="7" y="2"/>
                  </a:cubicBezTo>
                  <a:cubicBezTo>
                    <a:pt x="9" y="0"/>
                    <a:pt x="13" y="3"/>
                    <a:pt x="16" y="8"/>
                  </a:cubicBezTo>
                  <a:cubicBezTo>
                    <a:pt x="19" y="6"/>
                    <a:pt x="18" y="3"/>
                    <a:pt x="16" y="1"/>
                  </a:cubicBezTo>
                  <a:cubicBezTo>
                    <a:pt x="18" y="1"/>
                    <a:pt x="19" y="1"/>
                    <a:pt x="20" y="2"/>
                  </a:cubicBezTo>
                  <a:cubicBezTo>
                    <a:pt x="25" y="9"/>
                    <a:pt x="25" y="9"/>
                    <a:pt x="16" y="13"/>
                  </a:cubicBezTo>
                  <a:close/>
                </a:path>
              </a:pathLst>
            </a:custGeom>
            <a:solidFill>
              <a:srgbClr val="C7C3C4"/>
            </a:solidFill>
            <a:ln w="9525">
              <a:noFill/>
            </a:ln>
          </p:spPr>
          <p:txBody>
            <a:bodyPr/>
            <a:p>
              <a:endParaRPr lang="zh-CN" altLang="en-US"/>
            </a:p>
          </p:txBody>
        </p:sp>
        <p:sp>
          <p:nvSpPr>
            <p:cNvPr id="3317" name="Freeform 264"/>
            <p:cNvSpPr/>
            <p:nvPr userDrawn="1"/>
          </p:nvSpPr>
          <p:spPr>
            <a:xfrm>
              <a:off x="2917825" y="4223658"/>
              <a:ext cx="1588" cy="1588"/>
            </a:xfrm>
            <a:custGeom>
              <a:avLst/>
              <a:gdLst/>
              <a:ahLst/>
              <a:cxnLst>
                <a:cxn ang="0">
                  <a:pos x="0" y="1588"/>
                </a:cxn>
                <a:cxn ang="0">
                  <a:pos x="0" y="0"/>
                </a:cxn>
                <a:cxn ang="0">
                  <a:pos x="0" y="1588"/>
                </a:cxn>
              </a:cxnLst>
              <a:pathLst>
                <a:path w="1" h="1">
                  <a:moveTo>
                    <a:pt x="0" y="1"/>
                  </a:moveTo>
                  <a:cubicBezTo>
                    <a:pt x="0" y="1"/>
                    <a:pt x="0" y="0"/>
                    <a:pt x="0" y="0"/>
                  </a:cubicBezTo>
                  <a:cubicBezTo>
                    <a:pt x="1" y="0"/>
                    <a:pt x="1" y="0"/>
                    <a:pt x="0" y="1"/>
                  </a:cubicBezTo>
                  <a:close/>
                </a:path>
              </a:pathLst>
            </a:custGeom>
            <a:solidFill>
              <a:srgbClr val="C0BCBC"/>
            </a:solidFill>
            <a:ln w="9525">
              <a:noFill/>
            </a:ln>
          </p:spPr>
          <p:txBody>
            <a:bodyPr/>
            <a:p>
              <a:endParaRPr lang="zh-CN" altLang="en-US"/>
            </a:p>
          </p:txBody>
        </p:sp>
        <p:sp>
          <p:nvSpPr>
            <p:cNvPr id="3318" name="Freeform 265"/>
            <p:cNvSpPr/>
            <p:nvPr userDrawn="1"/>
          </p:nvSpPr>
          <p:spPr>
            <a:xfrm>
              <a:off x="2917825" y="4122058"/>
              <a:ext cx="3175" cy="1588"/>
            </a:xfrm>
            <a:custGeom>
              <a:avLst/>
              <a:gdLst/>
              <a:ahLst/>
              <a:cxnLst>
                <a:cxn ang="0">
                  <a:pos x="0" y="0"/>
                </a:cxn>
                <a:cxn ang="0">
                  <a:pos x="3175" y="1588"/>
                </a:cxn>
                <a:cxn ang="0">
                  <a:pos x="0" y="0"/>
                </a:cxn>
              </a:cxnLst>
              <a:pathLst>
                <a:path w="2" h="1">
                  <a:moveTo>
                    <a:pt x="0" y="0"/>
                  </a:moveTo>
                  <a:cubicBezTo>
                    <a:pt x="1" y="0"/>
                    <a:pt x="1" y="1"/>
                    <a:pt x="2" y="1"/>
                  </a:cubicBezTo>
                  <a:cubicBezTo>
                    <a:pt x="1" y="1"/>
                    <a:pt x="1" y="0"/>
                    <a:pt x="0" y="0"/>
                  </a:cubicBezTo>
                  <a:close/>
                </a:path>
              </a:pathLst>
            </a:custGeom>
            <a:solidFill>
              <a:srgbClr val="D7D6D7"/>
            </a:solidFill>
            <a:ln w="9525">
              <a:noFill/>
            </a:ln>
          </p:spPr>
          <p:txBody>
            <a:bodyPr/>
            <a:p>
              <a:endParaRPr lang="zh-CN" altLang="en-US"/>
            </a:p>
          </p:txBody>
        </p:sp>
        <p:sp>
          <p:nvSpPr>
            <p:cNvPr id="3319" name="Freeform 266"/>
            <p:cNvSpPr/>
            <p:nvPr userDrawn="1"/>
          </p:nvSpPr>
          <p:spPr>
            <a:xfrm>
              <a:off x="3055938" y="4252233"/>
              <a:ext cx="60325" cy="38100"/>
            </a:xfrm>
            <a:custGeom>
              <a:avLst/>
              <a:gdLst/>
              <a:ahLst/>
              <a:cxnLst>
                <a:cxn ang="0">
                  <a:pos x="0" y="5442"/>
                </a:cxn>
                <a:cxn ang="0">
                  <a:pos x="25592" y="9071"/>
                </a:cxn>
                <a:cxn ang="0">
                  <a:pos x="29248" y="10885"/>
                </a:cxn>
                <a:cxn ang="0">
                  <a:pos x="29248" y="10885"/>
                </a:cxn>
                <a:cxn ang="0">
                  <a:pos x="32904" y="23585"/>
                </a:cxn>
                <a:cxn ang="0">
                  <a:pos x="32904" y="23585"/>
                </a:cxn>
                <a:cxn ang="0">
                  <a:pos x="40216" y="29028"/>
                </a:cxn>
                <a:cxn ang="0">
                  <a:pos x="43872" y="18142"/>
                </a:cxn>
                <a:cxn ang="0">
                  <a:pos x="60325" y="29028"/>
                </a:cxn>
                <a:cxn ang="0">
                  <a:pos x="27420" y="36285"/>
                </a:cxn>
                <a:cxn ang="0">
                  <a:pos x="20108" y="34471"/>
                </a:cxn>
                <a:cxn ang="0">
                  <a:pos x="7312" y="12700"/>
                </a:cxn>
                <a:cxn ang="0">
                  <a:pos x="0" y="5442"/>
                </a:cxn>
              </a:cxnLst>
              <a:pathLst>
                <a:path w="33" h="21">
                  <a:moveTo>
                    <a:pt x="0" y="3"/>
                  </a:moveTo>
                  <a:cubicBezTo>
                    <a:pt x="5" y="0"/>
                    <a:pt x="9" y="3"/>
                    <a:pt x="14" y="5"/>
                  </a:cubicBezTo>
                  <a:cubicBezTo>
                    <a:pt x="15" y="5"/>
                    <a:pt x="15" y="5"/>
                    <a:pt x="16" y="6"/>
                  </a:cubicBezTo>
                  <a:cubicBezTo>
                    <a:pt x="16" y="6"/>
                    <a:pt x="16" y="6"/>
                    <a:pt x="16" y="6"/>
                  </a:cubicBezTo>
                  <a:cubicBezTo>
                    <a:pt x="17" y="8"/>
                    <a:pt x="18" y="11"/>
                    <a:pt x="18" y="13"/>
                  </a:cubicBezTo>
                  <a:cubicBezTo>
                    <a:pt x="18" y="13"/>
                    <a:pt x="18" y="13"/>
                    <a:pt x="18" y="13"/>
                  </a:cubicBezTo>
                  <a:cubicBezTo>
                    <a:pt x="20" y="13"/>
                    <a:pt x="21" y="15"/>
                    <a:pt x="22" y="16"/>
                  </a:cubicBezTo>
                  <a:cubicBezTo>
                    <a:pt x="23" y="14"/>
                    <a:pt x="21" y="12"/>
                    <a:pt x="24" y="10"/>
                  </a:cubicBezTo>
                  <a:cubicBezTo>
                    <a:pt x="26" y="12"/>
                    <a:pt x="30" y="14"/>
                    <a:pt x="33" y="16"/>
                  </a:cubicBezTo>
                  <a:cubicBezTo>
                    <a:pt x="27" y="17"/>
                    <a:pt x="22" y="21"/>
                    <a:pt x="15" y="20"/>
                  </a:cubicBezTo>
                  <a:cubicBezTo>
                    <a:pt x="14" y="20"/>
                    <a:pt x="12" y="20"/>
                    <a:pt x="11" y="19"/>
                  </a:cubicBezTo>
                  <a:cubicBezTo>
                    <a:pt x="10" y="14"/>
                    <a:pt x="5" y="11"/>
                    <a:pt x="4" y="7"/>
                  </a:cubicBezTo>
                  <a:cubicBezTo>
                    <a:pt x="4" y="2"/>
                    <a:pt x="0" y="6"/>
                    <a:pt x="0" y="3"/>
                  </a:cubicBezTo>
                  <a:close/>
                </a:path>
              </a:pathLst>
            </a:custGeom>
            <a:solidFill>
              <a:srgbClr val="D0CED0"/>
            </a:solidFill>
            <a:ln w="9525">
              <a:noFill/>
            </a:ln>
          </p:spPr>
          <p:txBody>
            <a:bodyPr/>
            <a:p>
              <a:endParaRPr lang="zh-CN" altLang="en-US"/>
            </a:p>
          </p:txBody>
        </p:sp>
        <p:sp>
          <p:nvSpPr>
            <p:cNvPr id="3320" name="Freeform 267"/>
            <p:cNvSpPr/>
            <p:nvPr userDrawn="1"/>
          </p:nvSpPr>
          <p:spPr>
            <a:xfrm>
              <a:off x="3121025" y="4334783"/>
              <a:ext cx="14288" cy="9525"/>
            </a:xfrm>
            <a:custGeom>
              <a:avLst/>
              <a:gdLst/>
              <a:ahLst/>
              <a:cxnLst>
                <a:cxn ang="0">
                  <a:pos x="8930" y="0"/>
                </a:cxn>
                <a:cxn ang="0">
                  <a:pos x="14288" y="7620"/>
                </a:cxn>
                <a:cxn ang="0">
                  <a:pos x="8930" y="0"/>
                </a:cxn>
              </a:cxnLst>
              <a:pathLst>
                <a:path w="8" h="5">
                  <a:moveTo>
                    <a:pt x="5" y="0"/>
                  </a:moveTo>
                  <a:cubicBezTo>
                    <a:pt x="6" y="1"/>
                    <a:pt x="8" y="2"/>
                    <a:pt x="8" y="4"/>
                  </a:cubicBezTo>
                  <a:cubicBezTo>
                    <a:pt x="7" y="3"/>
                    <a:pt x="0" y="5"/>
                    <a:pt x="5" y="0"/>
                  </a:cubicBezTo>
                  <a:close/>
                </a:path>
              </a:pathLst>
            </a:custGeom>
            <a:solidFill>
              <a:srgbClr val="6A6B6D"/>
            </a:solidFill>
            <a:ln w="9525">
              <a:noFill/>
            </a:ln>
          </p:spPr>
          <p:txBody>
            <a:bodyPr/>
            <a:p>
              <a:endParaRPr lang="zh-CN" altLang="en-US"/>
            </a:p>
          </p:txBody>
        </p:sp>
        <p:sp>
          <p:nvSpPr>
            <p:cNvPr id="3321" name="Freeform 268"/>
            <p:cNvSpPr/>
            <p:nvPr userDrawn="1"/>
          </p:nvSpPr>
          <p:spPr>
            <a:xfrm>
              <a:off x="3128963" y="4322083"/>
              <a:ext cx="7938" cy="12700"/>
            </a:xfrm>
            <a:custGeom>
              <a:avLst/>
              <a:gdLst/>
              <a:ahLst/>
              <a:cxnLst>
                <a:cxn ang="0">
                  <a:pos x="3969" y="0"/>
                </a:cxn>
                <a:cxn ang="0">
                  <a:pos x="0" y="12700"/>
                </a:cxn>
                <a:cxn ang="0">
                  <a:pos x="3969" y="0"/>
                </a:cxn>
              </a:cxnLst>
              <a:pathLst>
                <a:path w="4" h="7">
                  <a:moveTo>
                    <a:pt x="2" y="0"/>
                  </a:moveTo>
                  <a:cubicBezTo>
                    <a:pt x="3" y="3"/>
                    <a:pt x="4" y="5"/>
                    <a:pt x="0" y="7"/>
                  </a:cubicBezTo>
                  <a:cubicBezTo>
                    <a:pt x="0" y="4"/>
                    <a:pt x="0" y="2"/>
                    <a:pt x="2" y="0"/>
                  </a:cubicBezTo>
                  <a:close/>
                </a:path>
              </a:pathLst>
            </a:custGeom>
            <a:solidFill>
              <a:srgbClr val="6A6B6D"/>
            </a:solidFill>
            <a:ln w="9525">
              <a:noFill/>
            </a:ln>
          </p:spPr>
          <p:txBody>
            <a:bodyPr/>
            <a:p>
              <a:endParaRPr lang="zh-CN" altLang="en-US"/>
            </a:p>
          </p:txBody>
        </p:sp>
        <p:sp>
          <p:nvSpPr>
            <p:cNvPr id="3322" name="Freeform 269"/>
            <p:cNvSpPr/>
            <p:nvPr userDrawn="1"/>
          </p:nvSpPr>
          <p:spPr>
            <a:xfrm>
              <a:off x="3136900" y="4371295"/>
              <a:ext cx="6350" cy="6350"/>
            </a:xfrm>
            <a:custGeom>
              <a:avLst/>
              <a:gdLst/>
              <a:ahLst/>
              <a:cxnLst>
                <a:cxn ang="0">
                  <a:pos x="4233" y="6350"/>
                </a:cxn>
                <a:cxn ang="0">
                  <a:pos x="0" y="0"/>
                </a:cxn>
                <a:cxn ang="0">
                  <a:pos x="4233" y="6350"/>
                </a:cxn>
              </a:cxnLst>
              <a:pathLst>
                <a:path w="3" h="3">
                  <a:moveTo>
                    <a:pt x="2" y="3"/>
                  </a:moveTo>
                  <a:cubicBezTo>
                    <a:pt x="1" y="2"/>
                    <a:pt x="1" y="1"/>
                    <a:pt x="0" y="0"/>
                  </a:cubicBezTo>
                  <a:cubicBezTo>
                    <a:pt x="3" y="0"/>
                    <a:pt x="3" y="1"/>
                    <a:pt x="2" y="3"/>
                  </a:cubicBezTo>
                  <a:close/>
                </a:path>
              </a:pathLst>
            </a:custGeom>
            <a:solidFill>
              <a:srgbClr val="706F71"/>
            </a:solidFill>
            <a:ln w="9525">
              <a:noFill/>
            </a:ln>
          </p:spPr>
          <p:txBody>
            <a:bodyPr/>
            <a:p>
              <a:endParaRPr lang="zh-CN" altLang="en-US"/>
            </a:p>
          </p:txBody>
        </p:sp>
        <p:sp>
          <p:nvSpPr>
            <p:cNvPr id="3323" name="Freeform 270"/>
            <p:cNvSpPr/>
            <p:nvPr userDrawn="1"/>
          </p:nvSpPr>
          <p:spPr>
            <a:xfrm>
              <a:off x="3135313" y="4283983"/>
              <a:ext cx="3175" cy="4763"/>
            </a:xfrm>
            <a:custGeom>
              <a:avLst/>
              <a:gdLst/>
              <a:ahLst/>
              <a:cxnLst>
                <a:cxn ang="0">
                  <a:pos x="0" y="1587"/>
                </a:cxn>
                <a:cxn ang="0">
                  <a:pos x="3175" y="0"/>
                </a:cxn>
                <a:cxn ang="0">
                  <a:pos x="0" y="4763"/>
                </a:cxn>
                <a:cxn ang="0">
                  <a:pos x="0" y="1587"/>
                </a:cxn>
              </a:cxnLst>
              <a:pathLst>
                <a:path w="2" h="3">
                  <a:moveTo>
                    <a:pt x="0" y="1"/>
                  </a:moveTo>
                  <a:cubicBezTo>
                    <a:pt x="1" y="1"/>
                    <a:pt x="1" y="1"/>
                    <a:pt x="2" y="0"/>
                  </a:cubicBezTo>
                  <a:cubicBezTo>
                    <a:pt x="2" y="2"/>
                    <a:pt x="1" y="3"/>
                    <a:pt x="0" y="3"/>
                  </a:cubicBezTo>
                  <a:cubicBezTo>
                    <a:pt x="0" y="3"/>
                    <a:pt x="0" y="2"/>
                    <a:pt x="0" y="1"/>
                  </a:cubicBezTo>
                  <a:close/>
                </a:path>
              </a:pathLst>
            </a:custGeom>
            <a:solidFill>
              <a:srgbClr val="656669"/>
            </a:solidFill>
            <a:ln w="9525">
              <a:noFill/>
            </a:ln>
          </p:spPr>
          <p:txBody>
            <a:bodyPr/>
            <a:p>
              <a:endParaRPr lang="zh-CN" altLang="en-US"/>
            </a:p>
          </p:txBody>
        </p:sp>
        <p:sp>
          <p:nvSpPr>
            <p:cNvPr id="3324" name="Freeform 271"/>
            <p:cNvSpPr/>
            <p:nvPr userDrawn="1"/>
          </p:nvSpPr>
          <p:spPr>
            <a:xfrm>
              <a:off x="3105150" y="4266520"/>
              <a:ext cx="23813" cy="11113"/>
            </a:xfrm>
            <a:custGeom>
              <a:avLst/>
              <a:gdLst/>
              <a:ahLst/>
              <a:cxnLst>
                <a:cxn ang="0">
                  <a:pos x="20149" y="11113"/>
                </a:cxn>
                <a:cxn ang="0">
                  <a:pos x="0" y="0"/>
                </a:cxn>
                <a:cxn ang="0">
                  <a:pos x="23813" y="11113"/>
                </a:cxn>
                <a:cxn ang="0">
                  <a:pos x="20149" y="11113"/>
                </a:cxn>
              </a:cxnLst>
              <a:pathLst>
                <a:path w="13" h="6">
                  <a:moveTo>
                    <a:pt x="11" y="6"/>
                  </a:moveTo>
                  <a:cubicBezTo>
                    <a:pt x="7" y="4"/>
                    <a:pt x="3" y="4"/>
                    <a:pt x="0" y="0"/>
                  </a:cubicBezTo>
                  <a:cubicBezTo>
                    <a:pt x="8" y="1"/>
                    <a:pt x="10" y="2"/>
                    <a:pt x="13" y="6"/>
                  </a:cubicBezTo>
                  <a:cubicBezTo>
                    <a:pt x="12" y="6"/>
                    <a:pt x="12" y="6"/>
                    <a:pt x="11" y="6"/>
                  </a:cubicBezTo>
                  <a:close/>
                </a:path>
              </a:pathLst>
            </a:custGeom>
            <a:solidFill>
              <a:srgbClr val="B6B3B6"/>
            </a:solidFill>
            <a:ln w="9525">
              <a:noFill/>
            </a:ln>
          </p:spPr>
          <p:txBody>
            <a:bodyPr/>
            <a:p>
              <a:endParaRPr lang="zh-CN" altLang="en-US"/>
            </a:p>
          </p:txBody>
        </p:sp>
        <p:sp>
          <p:nvSpPr>
            <p:cNvPr id="3325" name="Freeform 272"/>
            <p:cNvSpPr/>
            <p:nvPr userDrawn="1"/>
          </p:nvSpPr>
          <p:spPr>
            <a:xfrm>
              <a:off x="3008313" y="4261758"/>
              <a:ext cx="17463" cy="11113"/>
            </a:xfrm>
            <a:custGeom>
              <a:avLst/>
              <a:gdLst/>
              <a:ahLst/>
              <a:cxnLst>
                <a:cxn ang="0">
                  <a:pos x="0" y="5556"/>
                </a:cxn>
                <a:cxn ang="0">
                  <a:pos x="5821" y="0"/>
                </a:cxn>
                <a:cxn ang="0">
                  <a:pos x="11642" y="3704"/>
                </a:cxn>
                <a:cxn ang="0">
                  <a:pos x="17463" y="0"/>
                </a:cxn>
                <a:cxn ang="0">
                  <a:pos x="0" y="5556"/>
                </a:cxn>
              </a:cxnLst>
              <a:pathLst>
                <a:path w="9" h="6">
                  <a:moveTo>
                    <a:pt x="0" y="3"/>
                  </a:moveTo>
                  <a:cubicBezTo>
                    <a:pt x="0" y="1"/>
                    <a:pt x="2" y="0"/>
                    <a:pt x="3" y="0"/>
                  </a:cubicBezTo>
                  <a:cubicBezTo>
                    <a:pt x="3" y="2"/>
                    <a:pt x="3" y="4"/>
                    <a:pt x="6" y="2"/>
                  </a:cubicBezTo>
                  <a:cubicBezTo>
                    <a:pt x="7" y="1"/>
                    <a:pt x="8" y="0"/>
                    <a:pt x="9" y="0"/>
                  </a:cubicBezTo>
                  <a:cubicBezTo>
                    <a:pt x="6" y="6"/>
                    <a:pt x="4" y="6"/>
                    <a:pt x="0" y="3"/>
                  </a:cubicBezTo>
                  <a:close/>
                </a:path>
              </a:pathLst>
            </a:custGeom>
            <a:solidFill>
              <a:srgbClr val="C4C1C1"/>
            </a:solidFill>
            <a:ln w="9525">
              <a:noFill/>
            </a:ln>
          </p:spPr>
          <p:txBody>
            <a:bodyPr/>
            <a:p>
              <a:endParaRPr lang="zh-CN" altLang="en-US"/>
            </a:p>
          </p:txBody>
        </p:sp>
        <p:sp>
          <p:nvSpPr>
            <p:cNvPr id="3326" name="Freeform 273"/>
            <p:cNvSpPr/>
            <p:nvPr userDrawn="1"/>
          </p:nvSpPr>
          <p:spPr>
            <a:xfrm>
              <a:off x="2997200" y="4274458"/>
              <a:ext cx="9525" cy="7938"/>
            </a:xfrm>
            <a:custGeom>
              <a:avLst/>
              <a:gdLst/>
              <a:ahLst/>
              <a:cxnLst>
                <a:cxn ang="0">
                  <a:pos x="0" y="0"/>
                </a:cxn>
                <a:cxn ang="0">
                  <a:pos x="7620" y="0"/>
                </a:cxn>
                <a:cxn ang="0">
                  <a:pos x="7620" y="5953"/>
                </a:cxn>
                <a:cxn ang="0">
                  <a:pos x="1905" y="5953"/>
                </a:cxn>
                <a:cxn ang="0">
                  <a:pos x="0" y="0"/>
                </a:cxn>
              </a:cxnLst>
              <a:pathLst>
                <a:path w="5" h="4">
                  <a:moveTo>
                    <a:pt x="0" y="0"/>
                  </a:moveTo>
                  <a:cubicBezTo>
                    <a:pt x="1" y="0"/>
                    <a:pt x="2" y="0"/>
                    <a:pt x="4" y="0"/>
                  </a:cubicBezTo>
                  <a:cubicBezTo>
                    <a:pt x="5" y="1"/>
                    <a:pt x="5" y="2"/>
                    <a:pt x="4" y="3"/>
                  </a:cubicBezTo>
                  <a:cubicBezTo>
                    <a:pt x="3" y="4"/>
                    <a:pt x="2" y="4"/>
                    <a:pt x="1" y="3"/>
                  </a:cubicBezTo>
                  <a:cubicBezTo>
                    <a:pt x="0" y="2"/>
                    <a:pt x="0" y="1"/>
                    <a:pt x="0" y="0"/>
                  </a:cubicBezTo>
                  <a:close/>
                </a:path>
              </a:pathLst>
            </a:custGeom>
            <a:solidFill>
              <a:srgbClr val="C4C1C1"/>
            </a:solidFill>
            <a:ln w="9525">
              <a:noFill/>
            </a:ln>
          </p:spPr>
          <p:txBody>
            <a:bodyPr/>
            <a:p>
              <a:endParaRPr lang="zh-CN" altLang="en-US"/>
            </a:p>
          </p:txBody>
        </p:sp>
        <p:sp>
          <p:nvSpPr>
            <p:cNvPr id="3327" name="Freeform 274"/>
            <p:cNvSpPr/>
            <p:nvPr userDrawn="1"/>
          </p:nvSpPr>
          <p:spPr>
            <a:xfrm>
              <a:off x="3003550" y="4266520"/>
              <a:ext cx="1588" cy="6350"/>
            </a:xfrm>
            <a:custGeom>
              <a:avLst/>
              <a:gdLst/>
              <a:ahLst/>
              <a:cxnLst>
                <a:cxn ang="0">
                  <a:pos x="0" y="6350"/>
                </a:cxn>
                <a:cxn ang="0">
                  <a:pos x="1588" y="0"/>
                </a:cxn>
                <a:cxn ang="0">
                  <a:pos x="0" y="6350"/>
                </a:cxn>
              </a:cxnLst>
              <a:pathLst>
                <a:path w="1" h="3">
                  <a:moveTo>
                    <a:pt x="0" y="3"/>
                  </a:moveTo>
                  <a:cubicBezTo>
                    <a:pt x="1" y="2"/>
                    <a:pt x="1" y="1"/>
                    <a:pt x="1" y="0"/>
                  </a:cubicBezTo>
                  <a:cubicBezTo>
                    <a:pt x="1" y="1"/>
                    <a:pt x="1" y="2"/>
                    <a:pt x="0" y="3"/>
                  </a:cubicBezTo>
                  <a:close/>
                </a:path>
              </a:pathLst>
            </a:custGeom>
            <a:solidFill>
              <a:srgbClr val="C4C1C1"/>
            </a:solidFill>
            <a:ln w="9525">
              <a:noFill/>
            </a:ln>
          </p:spPr>
          <p:txBody>
            <a:bodyPr/>
            <a:p>
              <a:endParaRPr lang="zh-CN" altLang="en-US"/>
            </a:p>
          </p:txBody>
        </p:sp>
        <p:sp>
          <p:nvSpPr>
            <p:cNvPr id="3328" name="Freeform 275"/>
            <p:cNvSpPr/>
            <p:nvPr userDrawn="1"/>
          </p:nvSpPr>
          <p:spPr>
            <a:xfrm>
              <a:off x="3327400" y="4361770"/>
              <a:ext cx="22225" cy="15875"/>
            </a:xfrm>
            <a:custGeom>
              <a:avLst/>
              <a:gdLst/>
              <a:ahLst/>
              <a:cxnLst>
                <a:cxn ang="0">
                  <a:pos x="0" y="1984"/>
                </a:cxn>
                <a:cxn ang="0">
                  <a:pos x="9260" y="3968"/>
                </a:cxn>
                <a:cxn ang="0">
                  <a:pos x="18520" y="5953"/>
                </a:cxn>
                <a:cxn ang="0">
                  <a:pos x="22225" y="15875"/>
                </a:cxn>
                <a:cxn ang="0">
                  <a:pos x="22225" y="15875"/>
                </a:cxn>
                <a:cxn ang="0">
                  <a:pos x="14816" y="15875"/>
                </a:cxn>
                <a:cxn ang="0">
                  <a:pos x="14816" y="15875"/>
                </a:cxn>
                <a:cxn ang="0">
                  <a:pos x="1852" y="7937"/>
                </a:cxn>
                <a:cxn ang="0">
                  <a:pos x="0" y="1984"/>
                </a:cxn>
              </a:cxnLst>
              <a:pathLst>
                <a:path w="12" h="8">
                  <a:moveTo>
                    <a:pt x="0" y="1"/>
                  </a:moveTo>
                  <a:cubicBezTo>
                    <a:pt x="2" y="0"/>
                    <a:pt x="4" y="0"/>
                    <a:pt x="5" y="2"/>
                  </a:cubicBezTo>
                  <a:cubicBezTo>
                    <a:pt x="7" y="3"/>
                    <a:pt x="8" y="4"/>
                    <a:pt x="10" y="3"/>
                  </a:cubicBezTo>
                  <a:cubicBezTo>
                    <a:pt x="12" y="4"/>
                    <a:pt x="12" y="6"/>
                    <a:pt x="12" y="8"/>
                  </a:cubicBezTo>
                  <a:cubicBezTo>
                    <a:pt x="12" y="8"/>
                    <a:pt x="12" y="8"/>
                    <a:pt x="12" y="8"/>
                  </a:cubicBezTo>
                  <a:cubicBezTo>
                    <a:pt x="10" y="8"/>
                    <a:pt x="9" y="8"/>
                    <a:pt x="8" y="8"/>
                  </a:cubicBezTo>
                  <a:cubicBezTo>
                    <a:pt x="8" y="8"/>
                    <a:pt x="8" y="8"/>
                    <a:pt x="8" y="8"/>
                  </a:cubicBezTo>
                  <a:cubicBezTo>
                    <a:pt x="5" y="7"/>
                    <a:pt x="3" y="5"/>
                    <a:pt x="1" y="4"/>
                  </a:cubicBezTo>
                  <a:cubicBezTo>
                    <a:pt x="0" y="3"/>
                    <a:pt x="0" y="2"/>
                    <a:pt x="0" y="1"/>
                  </a:cubicBezTo>
                  <a:close/>
                </a:path>
              </a:pathLst>
            </a:custGeom>
            <a:solidFill>
              <a:srgbClr val="B7B2B2"/>
            </a:solidFill>
            <a:ln w="9525">
              <a:noFill/>
            </a:ln>
          </p:spPr>
          <p:txBody>
            <a:bodyPr/>
            <a:p>
              <a:endParaRPr lang="zh-CN" altLang="en-US"/>
            </a:p>
          </p:txBody>
        </p:sp>
        <p:sp>
          <p:nvSpPr>
            <p:cNvPr id="3329" name="Freeform 276"/>
            <p:cNvSpPr/>
            <p:nvPr userDrawn="1"/>
          </p:nvSpPr>
          <p:spPr>
            <a:xfrm>
              <a:off x="3313113" y="4383995"/>
              <a:ext cx="4763" cy="4763"/>
            </a:xfrm>
            <a:custGeom>
              <a:avLst/>
              <a:gdLst/>
              <a:ahLst/>
              <a:cxnLst>
                <a:cxn ang="0">
                  <a:pos x="3175" y="4763"/>
                </a:cxn>
                <a:cxn ang="0">
                  <a:pos x="0" y="2381"/>
                </a:cxn>
                <a:cxn ang="0">
                  <a:pos x="3175" y="0"/>
                </a:cxn>
                <a:cxn ang="0">
                  <a:pos x="4763" y="2381"/>
                </a:cxn>
                <a:cxn ang="0">
                  <a:pos x="3175" y="4763"/>
                </a:cxn>
              </a:cxnLst>
              <a:pathLst>
                <a:path w="3" h="2">
                  <a:moveTo>
                    <a:pt x="2" y="2"/>
                  </a:moveTo>
                  <a:cubicBezTo>
                    <a:pt x="1" y="2"/>
                    <a:pt x="1" y="1"/>
                    <a:pt x="0" y="1"/>
                  </a:cubicBezTo>
                  <a:cubicBezTo>
                    <a:pt x="0" y="1"/>
                    <a:pt x="1" y="0"/>
                    <a:pt x="2" y="0"/>
                  </a:cubicBezTo>
                  <a:cubicBezTo>
                    <a:pt x="2" y="0"/>
                    <a:pt x="3" y="1"/>
                    <a:pt x="3" y="1"/>
                  </a:cubicBezTo>
                  <a:cubicBezTo>
                    <a:pt x="2" y="2"/>
                    <a:pt x="2" y="2"/>
                    <a:pt x="2" y="2"/>
                  </a:cubicBezTo>
                  <a:close/>
                </a:path>
              </a:pathLst>
            </a:custGeom>
            <a:solidFill>
              <a:srgbClr val="BEB9B9"/>
            </a:solidFill>
            <a:ln w="9525">
              <a:noFill/>
            </a:ln>
          </p:spPr>
          <p:txBody>
            <a:bodyPr/>
            <a:p>
              <a:endParaRPr lang="zh-CN" altLang="en-US"/>
            </a:p>
          </p:txBody>
        </p:sp>
        <p:sp>
          <p:nvSpPr>
            <p:cNvPr id="3330" name="Freeform 277"/>
            <p:cNvSpPr/>
            <p:nvPr userDrawn="1"/>
          </p:nvSpPr>
          <p:spPr>
            <a:xfrm>
              <a:off x="3279775" y="4360183"/>
              <a:ext cx="3175" cy="1588"/>
            </a:xfrm>
            <a:custGeom>
              <a:avLst/>
              <a:gdLst/>
              <a:ahLst/>
              <a:cxnLst>
                <a:cxn ang="0">
                  <a:pos x="3175" y="1588"/>
                </a:cxn>
                <a:cxn ang="0">
                  <a:pos x="0" y="0"/>
                </a:cxn>
                <a:cxn ang="0">
                  <a:pos x="3175" y="1588"/>
                </a:cxn>
              </a:cxnLst>
              <a:pathLst>
                <a:path w="2" h="1">
                  <a:moveTo>
                    <a:pt x="2" y="1"/>
                  </a:moveTo>
                  <a:cubicBezTo>
                    <a:pt x="2" y="1"/>
                    <a:pt x="1" y="0"/>
                    <a:pt x="0" y="0"/>
                  </a:cubicBezTo>
                  <a:cubicBezTo>
                    <a:pt x="1" y="0"/>
                    <a:pt x="2" y="1"/>
                    <a:pt x="2" y="1"/>
                  </a:cubicBezTo>
                  <a:close/>
                </a:path>
              </a:pathLst>
            </a:custGeom>
            <a:solidFill>
              <a:srgbClr val="BEB9B9"/>
            </a:solidFill>
            <a:ln w="9525">
              <a:noFill/>
            </a:ln>
          </p:spPr>
          <p:txBody>
            <a:bodyPr/>
            <a:p>
              <a:endParaRPr lang="zh-CN" altLang="en-US"/>
            </a:p>
          </p:txBody>
        </p:sp>
        <p:sp>
          <p:nvSpPr>
            <p:cNvPr id="3331" name="Rectangle 278"/>
            <p:cNvSpPr/>
            <p:nvPr userDrawn="1"/>
          </p:nvSpPr>
          <p:spPr>
            <a:xfrm>
              <a:off x="3289300" y="4347483"/>
              <a:ext cx="1588" cy="1588"/>
            </a:xfrm>
            <a:prstGeom prst="rect">
              <a:avLst/>
            </a:prstGeom>
            <a:solidFill>
              <a:srgbClr val="BEB9B9"/>
            </a:solidFill>
            <a:ln w="9525">
              <a:noFill/>
            </a:ln>
          </p:spPr>
          <p:txBody>
            <a:bodyPr wrap="square" lIns="91440" tIns="45720" rIns="91440" bIns="45720" anchor="t" anchorCtr="0"/>
            <a:p>
              <a:pPr lvl="0"/>
              <a:endParaRPr lang="zh-CN" altLang="en-US">
                <a:latin typeface="Arial" panose="020B0604020202020204" pitchFamily="34" charset="0"/>
                <a:ea typeface="微软雅黑" panose="020B0503020204020204" charset="-122"/>
              </a:endParaRPr>
            </a:p>
          </p:txBody>
        </p:sp>
        <p:sp>
          <p:nvSpPr>
            <p:cNvPr id="3332" name="Freeform 279"/>
            <p:cNvSpPr/>
            <p:nvPr userDrawn="1"/>
          </p:nvSpPr>
          <p:spPr>
            <a:xfrm>
              <a:off x="3344863" y="4310970"/>
              <a:ext cx="7938" cy="7938"/>
            </a:xfrm>
            <a:custGeom>
              <a:avLst/>
              <a:gdLst/>
              <a:ahLst/>
              <a:cxnLst>
                <a:cxn ang="0">
                  <a:pos x="0" y="0"/>
                </a:cxn>
                <a:cxn ang="0">
                  <a:pos x="7938" y="1984"/>
                </a:cxn>
                <a:cxn ang="0">
                  <a:pos x="0" y="0"/>
                </a:cxn>
              </a:cxnLst>
              <a:pathLst>
                <a:path w="4" h="4">
                  <a:moveTo>
                    <a:pt x="0" y="0"/>
                  </a:moveTo>
                  <a:cubicBezTo>
                    <a:pt x="1" y="0"/>
                    <a:pt x="3" y="0"/>
                    <a:pt x="4" y="1"/>
                  </a:cubicBezTo>
                  <a:cubicBezTo>
                    <a:pt x="2" y="4"/>
                    <a:pt x="1" y="2"/>
                    <a:pt x="0" y="0"/>
                  </a:cubicBezTo>
                  <a:close/>
                </a:path>
              </a:pathLst>
            </a:custGeom>
            <a:solidFill>
              <a:srgbClr val="C5C1C0"/>
            </a:solidFill>
            <a:ln w="9525">
              <a:noFill/>
            </a:ln>
          </p:spPr>
          <p:txBody>
            <a:bodyPr/>
            <a:p>
              <a:endParaRPr lang="zh-CN" altLang="en-US"/>
            </a:p>
          </p:txBody>
        </p:sp>
        <p:sp>
          <p:nvSpPr>
            <p:cNvPr id="3333" name="Freeform 280"/>
            <p:cNvSpPr/>
            <p:nvPr userDrawn="1"/>
          </p:nvSpPr>
          <p:spPr>
            <a:xfrm>
              <a:off x="3316288" y="4383995"/>
              <a:ext cx="12700" cy="9525"/>
            </a:xfrm>
            <a:custGeom>
              <a:avLst/>
              <a:gdLst/>
              <a:ahLst/>
              <a:cxnLst>
                <a:cxn ang="0">
                  <a:pos x="0" y="3810"/>
                </a:cxn>
                <a:cxn ang="0">
                  <a:pos x="0" y="0"/>
                </a:cxn>
                <a:cxn ang="0">
                  <a:pos x="12700" y="5715"/>
                </a:cxn>
                <a:cxn ang="0">
                  <a:pos x="1814" y="9525"/>
                </a:cxn>
                <a:cxn ang="0">
                  <a:pos x="0" y="3810"/>
                </a:cxn>
              </a:cxnLst>
              <a:pathLst>
                <a:path w="7" h="5">
                  <a:moveTo>
                    <a:pt x="0" y="2"/>
                  </a:moveTo>
                  <a:cubicBezTo>
                    <a:pt x="0" y="1"/>
                    <a:pt x="0" y="1"/>
                    <a:pt x="0" y="0"/>
                  </a:cubicBezTo>
                  <a:cubicBezTo>
                    <a:pt x="2" y="1"/>
                    <a:pt x="4" y="2"/>
                    <a:pt x="7" y="3"/>
                  </a:cubicBezTo>
                  <a:cubicBezTo>
                    <a:pt x="5" y="5"/>
                    <a:pt x="3" y="5"/>
                    <a:pt x="1" y="5"/>
                  </a:cubicBezTo>
                  <a:cubicBezTo>
                    <a:pt x="1" y="4"/>
                    <a:pt x="1" y="3"/>
                    <a:pt x="0" y="2"/>
                  </a:cubicBezTo>
                  <a:close/>
                </a:path>
              </a:pathLst>
            </a:custGeom>
            <a:solidFill>
              <a:srgbClr val="C2BDBC"/>
            </a:solidFill>
            <a:ln w="9525">
              <a:noFill/>
            </a:ln>
          </p:spPr>
          <p:txBody>
            <a:bodyPr/>
            <a:p>
              <a:endParaRPr lang="zh-CN" altLang="en-US"/>
            </a:p>
          </p:txBody>
        </p:sp>
        <p:sp>
          <p:nvSpPr>
            <p:cNvPr id="3334" name="Freeform 281"/>
            <p:cNvSpPr/>
            <p:nvPr userDrawn="1"/>
          </p:nvSpPr>
          <p:spPr>
            <a:xfrm>
              <a:off x="3344863" y="4364945"/>
              <a:ext cx="7938" cy="12700"/>
            </a:xfrm>
            <a:custGeom>
              <a:avLst/>
              <a:gdLst/>
              <a:ahLst/>
              <a:cxnLst>
                <a:cxn ang="0">
                  <a:pos x="3969" y="12700"/>
                </a:cxn>
                <a:cxn ang="0">
                  <a:pos x="0" y="3628"/>
                </a:cxn>
                <a:cxn ang="0">
                  <a:pos x="1984" y="0"/>
                </a:cxn>
                <a:cxn ang="0">
                  <a:pos x="7938" y="12700"/>
                </a:cxn>
                <a:cxn ang="0">
                  <a:pos x="3969" y="12700"/>
                </a:cxn>
              </a:cxnLst>
              <a:pathLst>
                <a:path w="4" h="7">
                  <a:moveTo>
                    <a:pt x="2" y="7"/>
                  </a:moveTo>
                  <a:cubicBezTo>
                    <a:pt x="1" y="6"/>
                    <a:pt x="1" y="4"/>
                    <a:pt x="0" y="2"/>
                  </a:cubicBezTo>
                  <a:cubicBezTo>
                    <a:pt x="0" y="1"/>
                    <a:pt x="1" y="1"/>
                    <a:pt x="1" y="0"/>
                  </a:cubicBezTo>
                  <a:cubicBezTo>
                    <a:pt x="2" y="2"/>
                    <a:pt x="3" y="4"/>
                    <a:pt x="4" y="7"/>
                  </a:cubicBezTo>
                  <a:cubicBezTo>
                    <a:pt x="3" y="7"/>
                    <a:pt x="2" y="7"/>
                    <a:pt x="2" y="7"/>
                  </a:cubicBezTo>
                  <a:close/>
                </a:path>
              </a:pathLst>
            </a:custGeom>
            <a:solidFill>
              <a:srgbClr val="CCC7C6"/>
            </a:solidFill>
            <a:ln w="9525">
              <a:noFill/>
            </a:ln>
          </p:spPr>
          <p:txBody>
            <a:bodyPr/>
            <a:p>
              <a:endParaRPr lang="zh-CN" altLang="en-US"/>
            </a:p>
          </p:txBody>
        </p:sp>
        <p:sp>
          <p:nvSpPr>
            <p:cNvPr id="3335" name="Freeform 282"/>
            <p:cNvSpPr/>
            <p:nvPr userDrawn="1"/>
          </p:nvSpPr>
          <p:spPr>
            <a:xfrm>
              <a:off x="3351213" y="4398283"/>
              <a:ext cx="4763" cy="3175"/>
            </a:xfrm>
            <a:custGeom>
              <a:avLst/>
              <a:gdLst/>
              <a:ahLst/>
              <a:cxnLst>
                <a:cxn ang="0">
                  <a:pos x="0" y="3175"/>
                </a:cxn>
                <a:cxn ang="0">
                  <a:pos x="0" y="0"/>
                </a:cxn>
                <a:cxn ang="0">
                  <a:pos x="3175" y="0"/>
                </a:cxn>
                <a:cxn ang="0">
                  <a:pos x="3175" y="3175"/>
                </a:cxn>
                <a:cxn ang="0">
                  <a:pos x="0" y="3175"/>
                </a:cxn>
              </a:cxnLst>
              <a:pathLst>
                <a:path w="3" h="1">
                  <a:moveTo>
                    <a:pt x="0" y="1"/>
                  </a:moveTo>
                  <a:cubicBezTo>
                    <a:pt x="0" y="0"/>
                    <a:pt x="0" y="0"/>
                    <a:pt x="0" y="0"/>
                  </a:cubicBezTo>
                  <a:cubicBezTo>
                    <a:pt x="1" y="0"/>
                    <a:pt x="2" y="0"/>
                    <a:pt x="2" y="0"/>
                  </a:cubicBezTo>
                  <a:cubicBezTo>
                    <a:pt x="3" y="1"/>
                    <a:pt x="3" y="1"/>
                    <a:pt x="2" y="1"/>
                  </a:cubicBezTo>
                  <a:cubicBezTo>
                    <a:pt x="1" y="1"/>
                    <a:pt x="1" y="1"/>
                    <a:pt x="0" y="1"/>
                  </a:cubicBezTo>
                  <a:close/>
                </a:path>
              </a:pathLst>
            </a:custGeom>
            <a:solidFill>
              <a:srgbClr val="C2BDBC"/>
            </a:solidFill>
            <a:ln w="9525">
              <a:noFill/>
            </a:ln>
          </p:spPr>
          <p:txBody>
            <a:bodyPr/>
            <a:p>
              <a:endParaRPr lang="zh-CN" altLang="en-US"/>
            </a:p>
          </p:txBody>
        </p:sp>
        <p:sp>
          <p:nvSpPr>
            <p:cNvPr id="3336" name="Freeform 283"/>
            <p:cNvSpPr/>
            <p:nvPr userDrawn="1"/>
          </p:nvSpPr>
          <p:spPr>
            <a:xfrm>
              <a:off x="3335338" y="4395108"/>
              <a:ext cx="4763" cy="6350"/>
            </a:xfrm>
            <a:custGeom>
              <a:avLst/>
              <a:gdLst/>
              <a:ahLst/>
              <a:cxnLst>
                <a:cxn ang="0">
                  <a:pos x="0" y="6350"/>
                </a:cxn>
                <a:cxn ang="0">
                  <a:pos x="1587" y="2116"/>
                </a:cxn>
                <a:cxn ang="0">
                  <a:pos x="0" y="6350"/>
                </a:cxn>
              </a:cxnLst>
              <a:pathLst>
                <a:path w="3" h="3">
                  <a:moveTo>
                    <a:pt x="0" y="3"/>
                  </a:moveTo>
                  <a:cubicBezTo>
                    <a:pt x="0" y="2"/>
                    <a:pt x="1" y="0"/>
                    <a:pt x="1" y="1"/>
                  </a:cubicBezTo>
                  <a:cubicBezTo>
                    <a:pt x="3" y="2"/>
                    <a:pt x="0" y="2"/>
                    <a:pt x="0" y="3"/>
                  </a:cubicBezTo>
                  <a:close/>
                </a:path>
              </a:pathLst>
            </a:custGeom>
            <a:solidFill>
              <a:srgbClr val="C2BDBC"/>
            </a:solidFill>
            <a:ln w="9525">
              <a:noFill/>
            </a:ln>
          </p:spPr>
          <p:txBody>
            <a:bodyPr/>
            <a:p>
              <a:endParaRPr lang="zh-CN" altLang="en-US"/>
            </a:p>
          </p:txBody>
        </p:sp>
        <p:sp>
          <p:nvSpPr>
            <p:cNvPr id="3337" name="Freeform 284"/>
            <p:cNvSpPr/>
            <p:nvPr userDrawn="1"/>
          </p:nvSpPr>
          <p:spPr>
            <a:xfrm>
              <a:off x="3340100" y="4377645"/>
              <a:ext cx="1588" cy="1588"/>
            </a:xfrm>
            <a:custGeom>
              <a:avLst/>
              <a:gdLst/>
              <a:ahLst/>
              <a:cxnLst>
                <a:cxn ang="0">
                  <a:pos x="1588" y="0"/>
                </a:cxn>
                <a:cxn ang="0">
                  <a:pos x="1588" y="1588"/>
                </a:cxn>
                <a:cxn ang="0">
                  <a:pos x="1588" y="0"/>
                </a:cxn>
              </a:cxnLst>
              <a:pathLst>
                <a:path w="1" h="1">
                  <a:moveTo>
                    <a:pt x="1" y="0"/>
                  </a:moveTo>
                  <a:cubicBezTo>
                    <a:pt x="1" y="0"/>
                    <a:pt x="1" y="1"/>
                    <a:pt x="1" y="1"/>
                  </a:cubicBezTo>
                  <a:cubicBezTo>
                    <a:pt x="0" y="1"/>
                    <a:pt x="0" y="0"/>
                    <a:pt x="1" y="0"/>
                  </a:cubicBezTo>
                  <a:close/>
                </a:path>
              </a:pathLst>
            </a:custGeom>
            <a:solidFill>
              <a:srgbClr val="C2BDBC"/>
            </a:solidFill>
            <a:ln w="9525">
              <a:noFill/>
            </a:ln>
          </p:spPr>
          <p:txBody>
            <a:bodyPr/>
            <a:p>
              <a:endParaRPr lang="zh-CN" altLang="en-US"/>
            </a:p>
          </p:txBody>
        </p:sp>
        <p:sp>
          <p:nvSpPr>
            <p:cNvPr id="3338" name="Freeform 285"/>
            <p:cNvSpPr/>
            <p:nvPr userDrawn="1"/>
          </p:nvSpPr>
          <p:spPr>
            <a:xfrm>
              <a:off x="3332163" y="4382408"/>
              <a:ext cx="3175" cy="1588"/>
            </a:xfrm>
            <a:custGeom>
              <a:avLst/>
              <a:gdLst/>
              <a:ahLst/>
              <a:cxnLst>
                <a:cxn ang="0">
                  <a:pos x="0" y="0"/>
                </a:cxn>
                <a:cxn ang="0">
                  <a:pos x="3175" y="0"/>
                </a:cxn>
                <a:cxn ang="0">
                  <a:pos x="3175" y="1588"/>
                </a:cxn>
                <a:cxn ang="0">
                  <a:pos x="0" y="0"/>
                </a:cxn>
              </a:cxnLst>
              <a:pathLst>
                <a:path w="2" h="1">
                  <a:moveTo>
                    <a:pt x="0" y="0"/>
                  </a:moveTo>
                  <a:lnTo>
                    <a:pt x="2" y="0"/>
                  </a:lnTo>
                  <a:lnTo>
                    <a:pt x="2" y="1"/>
                  </a:lnTo>
                  <a:lnTo>
                    <a:pt x="0" y="0"/>
                  </a:lnTo>
                  <a:close/>
                </a:path>
              </a:pathLst>
            </a:custGeom>
            <a:solidFill>
              <a:srgbClr val="C2BDBC"/>
            </a:solidFill>
            <a:ln w="9525">
              <a:noFill/>
            </a:ln>
          </p:spPr>
          <p:txBody>
            <a:bodyPr/>
            <a:p>
              <a:endParaRPr lang="zh-CN" altLang="en-US"/>
            </a:p>
          </p:txBody>
        </p:sp>
        <p:sp>
          <p:nvSpPr>
            <p:cNvPr id="3339" name="Freeform 286"/>
            <p:cNvSpPr/>
            <p:nvPr userDrawn="1"/>
          </p:nvSpPr>
          <p:spPr>
            <a:xfrm>
              <a:off x="3073400" y="4499883"/>
              <a:ext cx="1588" cy="1588"/>
            </a:xfrm>
            <a:custGeom>
              <a:avLst/>
              <a:gdLst/>
              <a:ahLst/>
              <a:cxnLst>
                <a:cxn ang="0">
                  <a:pos x="0" y="1588"/>
                </a:cxn>
                <a:cxn ang="0">
                  <a:pos x="0" y="0"/>
                </a:cxn>
                <a:cxn ang="0">
                  <a:pos x="0" y="1588"/>
                </a:cxn>
              </a:cxnLst>
              <a:pathLst>
                <a:path w="1" h="1">
                  <a:moveTo>
                    <a:pt x="0" y="1"/>
                  </a:moveTo>
                  <a:cubicBezTo>
                    <a:pt x="0" y="0"/>
                    <a:pt x="0" y="0"/>
                    <a:pt x="0" y="0"/>
                  </a:cubicBezTo>
                  <a:cubicBezTo>
                    <a:pt x="1" y="0"/>
                    <a:pt x="1" y="0"/>
                    <a:pt x="0" y="1"/>
                  </a:cubicBezTo>
                  <a:close/>
                </a:path>
              </a:pathLst>
            </a:custGeom>
            <a:solidFill>
              <a:srgbClr val="606469"/>
            </a:solidFill>
            <a:ln w="9525">
              <a:noFill/>
            </a:ln>
          </p:spPr>
          <p:txBody>
            <a:bodyPr/>
            <a:p>
              <a:endParaRPr lang="zh-CN" altLang="en-US"/>
            </a:p>
          </p:txBody>
        </p:sp>
        <p:sp>
          <p:nvSpPr>
            <p:cNvPr id="3340" name="Freeform 287"/>
            <p:cNvSpPr/>
            <p:nvPr userDrawn="1"/>
          </p:nvSpPr>
          <p:spPr>
            <a:xfrm>
              <a:off x="3071813" y="4501470"/>
              <a:ext cx="1588" cy="1588"/>
            </a:xfrm>
            <a:custGeom>
              <a:avLst/>
              <a:gdLst/>
              <a:ahLst/>
              <a:cxnLst>
                <a:cxn ang="0">
                  <a:pos x="1588" y="0"/>
                </a:cxn>
                <a:cxn ang="0">
                  <a:pos x="1588" y="1588"/>
                </a:cxn>
                <a:cxn ang="0">
                  <a:pos x="1588" y="0"/>
                </a:cxn>
              </a:cxnLst>
              <a:pathLst>
                <a:path w="1" h="1">
                  <a:moveTo>
                    <a:pt x="1" y="0"/>
                  </a:moveTo>
                  <a:cubicBezTo>
                    <a:pt x="1" y="0"/>
                    <a:pt x="1" y="1"/>
                    <a:pt x="1" y="1"/>
                  </a:cubicBezTo>
                  <a:cubicBezTo>
                    <a:pt x="0" y="1"/>
                    <a:pt x="0" y="0"/>
                    <a:pt x="1" y="0"/>
                  </a:cubicBezTo>
                  <a:close/>
                </a:path>
              </a:pathLst>
            </a:custGeom>
            <a:solidFill>
              <a:srgbClr val="606469"/>
            </a:solidFill>
            <a:ln w="9525">
              <a:noFill/>
            </a:ln>
          </p:spPr>
          <p:txBody>
            <a:bodyPr/>
            <a:p>
              <a:endParaRPr lang="zh-CN" altLang="en-US"/>
            </a:p>
          </p:txBody>
        </p:sp>
        <p:sp>
          <p:nvSpPr>
            <p:cNvPr id="3341" name="Freeform 288"/>
            <p:cNvSpPr/>
            <p:nvPr userDrawn="1"/>
          </p:nvSpPr>
          <p:spPr>
            <a:xfrm>
              <a:off x="2936875" y="4079195"/>
              <a:ext cx="7938" cy="3175"/>
            </a:xfrm>
            <a:custGeom>
              <a:avLst/>
              <a:gdLst/>
              <a:ahLst/>
              <a:cxnLst>
                <a:cxn ang="0">
                  <a:pos x="1984" y="3175"/>
                </a:cxn>
                <a:cxn ang="0">
                  <a:pos x="3969" y="0"/>
                </a:cxn>
                <a:cxn ang="0">
                  <a:pos x="5953" y="0"/>
                </a:cxn>
                <a:cxn ang="0">
                  <a:pos x="1984" y="3175"/>
                </a:cxn>
              </a:cxnLst>
              <a:pathLst>
                <a:path w="4" h="2">
                  <a:moveTo>
                    <a:pt x="1" y="2"/>
                  </a:moveTo>
                  <a:cubicBezTo>
                    <a:pt x="1" y="2"/>
                    <a:pt x="0" y="0"/>
                    <a:pt x="2" y="0"/>
                  </a:cubicBezTo>
                  <a:cubicBezTo>
                    <a:pt x="2" y="0"/>
                    <a:pt x="3" y="0"/>
                    <a:pt x="3" y="0"/>
                  </a:cubicBezTo>
                  <a:cubicBezTo>
                    <a:pt x="4" y="2"/>
                    <a:pt x="2" y="2"/>
                    <a:pt x="1" y="2"/>
                  </a:cubicBezTo>
                  <a:close/>
                </a:path>
              </a:pathLst>
            </a:custGeom>
            <a:solidFill>
              <a:srgbClr val="E5E3E5"/>
            </a:solidFill>
            <a:ln w="9525">
              <a:noFill/>
            </a:ln>
          </p:spPr>
          <p:txBody>
            <a:bodyPr/>
            <a:p>
              <a:endParaRPr lang="zh-CN" altLang="en-US"/>
            </a:p>
          </p:txBody>
        </p:sp>
        <p:sp>
          <p:nvSpPr>
            <p:cNvPr id="3342" name="Freeform 289"/>
            <p:cNvSpPr/>
            <p:nvPr userDrawn="1"/>
          </p:nvSpPr>
          <p:spPr>
            <a:xfrm>
              <a:off x="2919413" y="4082370"/>
              <a:ext cx="74613" cy="73025"/>
            </a:xfrm>
            <a:custGeom>
              <a:avLst/>
              <a:gdLst/>
              <a:ahLst/>
              <a:cxnLst>
                <a:cxn ang="0">
                  <a:pos x="43675" y="60245"/>
                </a:cxn>
                <a:cxn ang="0">
                  <a:pos x="43675" y="45640"/>
                </a:cxn>
                <a:cxn ang="0">
                  <a:pos x="32756" y="36512"/>
                </a:cxn>
                <a:cxn ang="0">
                  <a:pos x="0" y="0"/>
                </a:cxn>
                <a:cxn ang="0">
                  <a:pos x="5459" y="1825"/>
                </a:cxn>
                <a:cxn ang="0">
                  <a:pos x="58234" y="25558"/>
                </a:cxn>
                <a:cxn ang="0">
                  <a:pos x="74613" y="40163"/>
                </a:cxn>
                <a:cxn ang="0">
                  <a:pos x="63694" y="54768"/>
                </a:cxn>
                <a:cxn ang="0">
                  <a:pos x="61874" y="58420"/>
                </a:cxn>
                <a:cxn ang="0">
                  <a:pos x="56414" y="73025"/>
                </a:cxn>
                <a:cxn ang="0">
                  <a:pos x="40036" y="62071"/>
                </a:cxn>
                <a:cxn ang="0">
                  <a:pos x="43675" y="60245"/>
                </a:cxn>
              </a:cxnLst>
              <a:pathLst>
                <a:path w="41" h="40">
                  <a:moveTo>
                    <a:pt x="24" y="33"/>
                  </a:moveTo>
                  <a:cubicBezTo>
                    <a:pt x="29" y="28"/>
                    <a:pt x="29" y="28"/>
                    <a:pt x="24" y="25"/>
                  </a:cubicBezTo>
                  <a:cubicBezTo>
                    <a:pt x="22" y="23"/>
                    <a:pt x="20" y="21"/>
                    <a:pt x="18" y="20"/>
                  </a:cubicBezTo>
                  <a:cubicBezTo>
                    <a:pt x="11" y="14"/>
                    <a:pt x="4" y="8"/>
                    <a:pt x="0" y="0"/>
                  </a:cubicBezTo>
                  <a:cubicBezTo>
                    <a:pt x="1" y="1"/>
                    <a:pt x="2" y="1"/>
                    <a:pt x="3" y="1"/>
                  </a:cubicBezTo>
                  <a:cubicBezTo>
                    <a:pt x="13" y="6"/>
                    <a:pt x="21" y="12"/>
                    <a:pt x="32" y="14"/>
                  </a:cubicBezTo>
                  <a:cubicBezTo>
                    <a:pt x="36" y="16"/>
                    <a:pt x="39" y="19"/>
                    <a:pt x="41" y="22"/>
                  </a:cubicBezTo>
                  <a:cubicBezTo>
                    <a:pt x="37" y="23"/>
                    <a:pt x="31" y="22"/>
                    <a:pt x="35" y="30"/>
                  </a:cubicBezTo>
                  <a:cubicBezTo>
                    <a:pt x="36" y="30"/>
                    <a:pt x="35" y="31"/>
                    <a:pt x="34" y="32"/>
                  </a:cubicBezTo>
                  <a:cubicBezTo>
                    <a:pt x="29" y="33"/>
                    <a:pt x="31" y="36"/>
                    <a:pt x="31" y="40"/>
                  </a:cubicBezTo>
                  <a:cubicBezTo>
                    <a:pt x="28" y="38"/>
                    <a:pt x="25" y="36"/>
                    <a:pt x="22" y="34"/>
                  </a:cubicBezTo>
                  <a:cubicBezTo>
                    <a:pt x="22" y="33"/>
                    <a:pt x="23" y="33"/>
                    <a:pt x="24" y="33"/>
                  </a:cubicBezTo>
                  <a:close/>
                </a:path>
              </a:pathLst>
            </a:custGeom>
            <a:solidFill>
              <a:srgbClr val="DEDDDE"/>
            </a:solidFill>
            <a:ln w="9525">
              <a:noFill/>
            </a:ln>
          </p:spPr>
          <p:txBody>
            <a:bodyPr/>
            <a:p>
              <a:endParaRPr lang="zh-CN" altLang="en-US"/>
            </a:p>
          </p:txBody>
        </p:sp>
        <p:sp>
          <p:nvSpPr>
            <p:cNvPr id="3343" name="Freeform 290"/>
            <p:cNvSpPr/>
            <p:nvPr userDrawn="1"/>
          </p:nvSpPr>
          <p:spPr>
            <a:xfrm>
              <a:off x="2922588" y="4117295"/>
              <a:ext cx="6350" cy="4763"/>
            </a:xfrm>
            <a:custGeom>
              <a:avLst/>
              <a:gdLst/>
              <a:ahLst/>
              <a:cxnLst>
                <a:cxn ang="0">
                  <a:pos x="6350" y="4763"/>
                </a:cxn>
                <a:cxn ang="0">
                  <a:pos x="0" y="0"/>
                </a:cxn>
                <a:cxn ang="0">
                  <a:pos x="6350" y="4763"/>
                </a:cxn>
              </a:cxnLst>
              <a:pathLst>
                <a:path w="3" h="3">
                  <a:moveTo>
                    <a:pt x="3" y="3"/>
                  </a:moveTo>
                  <a:cubicBezTo>
                    <a:pt x="1" y="3"/>
                    <a:pt x="0" y="1"/>
                    <a:pt x="0" y="0"/>
                  </a:cubicBezTo>
                  <a:cubicBezTo>
                    <a:pt x="1" y="0"/>
                    <a:pt x="2" y="1"/>
                    <a:pt x="3" y="3"/>
                  </a:cubicBezTo>
                  <a:close/>
                </a:path>
              </a:pathLst>
            </a:custGeom>
            <a:solidFill>
              <a:srgbClr val="D7D6D7"/>
            </a:solidFill>
            <a:ln w="9525">
              <a:noFill/>
            </a:ln>
          </p:spPr>
          <p:txBody>
            <a:bodyPr/>
            <a:p>
              <a:endParaRPr lang="zh-CN" altLang="en-US"/>
            </a:p>
          </p:txBody>
        </p:sp>
        <p:sp>
          <p:nvSpPr>
            <p:cNvPr id="3344" name="Freeform 291"/>
            <p:cNvSpPr>
              <a:spLocks noEditPoints="1"/>
            </p:cNvSpPr>
            <p:nvPr userDrawn="1"/>
          </p:nvSpPr>
          <p:spPr>
            <a:xfrm>
              <a:off x="3136900" y="4231595"/>
              <a:ext cx="93663" cy="146050"/>
            </a:xfrm>
            <a:custGeom>
              <a:avLst/>
              <a:gdLst/>
              <a:ahLst/>
              <a:cxnLst>
                <a:cxn ang="0">
                  <a:pos x="71624" y="18487"/>
                </a:cxn>
                <a:cxn ang="0">
                  <a:pos x="66115" y="3697"/>
                </a:cxn>
                <a:cxn ang="0">
                  <a:pos x="42240" y="27731"/>
                </a:cxn>
                <a:cxn ang="0">
                  <a:pos x="14692" y="72100"/>
                </a:cxn>
                <a:cxn ang="0">
                  <a:pos x="1836" y="110924"/>
                </a:cxn>
                <a:cxn ang="0">
                  <a:pos x="5509" y="122016"/>
                </a:cxn>
                <a:cxn ang="0">
                  <a:pos x="1836" y="127562"/>
                </a:cxn>
                <a:cxn ang="0">
                  <a:pos x="7346" y="133108"/>
                </a:cxn>
                <a:cxn ang="0">
                  <a:pos x="20201" y="142352"/>
                </a:cxn>
                <a:cxn ang="0">
                  <a:pos x="47749" y="138655"/>
                </a:cxn>
                <a:cxn ang="0">
                  <a:pos x="64278" y="122016"/>
                </a:cxn>
                <a:cxn ang="0">
                  <a:pos x="89989" y="59159"/>
                </a:cxn>
                <a:cxn ang="0">
                  <a:pos x="84480" y="16638"/>
                </a:cxn>
                <a:cxn ang="0">
                  <a:pos x="18365" y="92436"/>
                </a:cxn>
                <a:cxn ang="0">
                  <a:pos x="18365" y="99831"/>
                </a:cxn>
                <a:cxn ang="0">
                  <a:pos x="9182" y="112772"/>
                </a:cxn>
                <a:cxn ang="0">
                  <a:pos x="20201" y="105377"/>
                </a:cxn>
                <a:cxn ang="0">
                  <a:pos x="29384" y="127562"/>
                </a:cxn>
                <a:cxn ang="0">
                  <a:pos x="20201" y="105377"/>
                </a:cxn>
                <a:cxn ang="0">
                  <a:pos x="16528" y="131260"/>
                </a:cxn>
                <a:cxn ang="0">
                  <a:pos x="34894" y="133108"/>
                </a:cxn>
                <a:cxn ang="0">
                  <a:pos x="29384" y="136806"/>
                </a:cxn>
                <a:cxn ang="0">
                  <a:pos x="55095" y="55462"/>
                </a:cxn>
                <a:cxn ang="0">
                  <a:pos x="49586" y="57310"/>
                </a:cxn>
                <a:cxn ang="0">
                  <a:pos x="58768" y="48067"/>
                </a:cxn>
                <a:cxn ang="0">
                  <a:pos x="64278" y="68403"/>
                </a:cxn>
                <a:cxn ang="0">
                  <a:pos x="56932" y="86890"/>
                </a:cxn>
                <a:cxn ang="0">
                  <a:pos x="66115" y="14789"/>
                </a:cxn>
                <a:cxn ang="0">
                  <a:pos x="62442" y="20336"/>
                </a:cxn>
                <a:cxn ang="0">
                  <a:pos x="44076" y="35125"/>
                </a:cxn>
                <a:cxn ang="0">
                  <a:pos x="25711" y="57310"/>
                </a:cxn>
                <a:cxn ang="0">
                  <a:pos x="29384" y="94285"/>
                </a:cxn>
                <a:cxn ang="0">
                  <a:pos x="31221" y="103529"/>
                </a:cxn>
                <a:cxn ang="0">
                  <a:pos x="31221" y="101680"/>
                </a:cxn>
                <a:cxn ang="0">
                  <a:pos x="56932" y="122016"/>
                </a:cxn>
                <a:cxn ang="0">
                  <a:pos x="44076" y="127562"/>
                </a:cxn>
                <a:cxn ang="0">
                  <a:pos x="56932" y="114621"/>
                </a:cxn>
                <a:cxn ang="0">
                  <a:pos x="56932" y="122016"/>
                </a:cxn>
                <a:cxn ang="0">
                  <a:pos x="75297" y="92436"/>
                </a:cxn>
                <a:cxn ang="0">
                  <a:pos x="71624" y="103529"/>
                </a:cxn>
              </a:cxnLst>
              <a:pathLst>
                <a:path w="51" h="79">
                  <a:moveTo>
                    <a:pt x="46" y="9"/>
                  </a:moveTo>
                  <a:cubicBezTo>
                    <a:pt x="44" y="8"/>
                    <a:pt x="41" y="8"/>
                    <a:pt x="39" y="10"/>
                  </a:cubicBezTo>
                  <a:cubicBezTo>
                    <a:pt x="39" y="7"/>
                    <a:pt x="39" y="5"/>
                    <a:pt x="39" y="3"/>
                  </a:cubicBezTo>
                  <a:cubicBezTo>
                    <a:pt x="39" y="1"/>
                    <a:pt x="37" y="0"/>
                    <a:pt x="36" y="2"/>
                  </a:cubicBezTo>
                  <a:cubicBezTo>
                    <a:pt x="34" y="5"/>
                    <a:pt x="31" y="8"/>
                    <a:pt x="29" y="12"/>
                  </a:cubicBezTo>
                  <a:cubicBezTo>
                    <a:pt x="27" y="12"/>
                    <a:pt x="25" y="14"/>
                    <a:pt x="23" y="15"/>
                  </a:cubicBezTo>
                  <a:cubicBezTo>
                    <a:pt x="15" y="19"/>
                    <a:pt x="11" y="27"/>
                    <a:pt x="9" y="35"/>
                  </a:cubicBezTo>
                  <a:cubicBezTo>
                    <a:pt x="9" y="36"/>
                    <a:pt x="9" y="38"/>
                    <a:pt x="8" y="39"/>
                  </a:cubicBezTo>
                  <a:cubicBezTo>
                    <a:pt x="5" y="45"/>
                    <a:pt x="1" y="53"/>
                    <a:pt x="1" y="60"/>
                  </a:cubicBezTo>
                  <a:cubicBezTo>
                    <a:pt x="1" y="60"/>
                    <a:pt x="1" y="60"/>
                    <a:pt x="1" y="60"/>
                  </a:cubicBezTo>
                  <a:cubicBezTo>
                    <a:pt x="1" y="60"/>
                    <a:pt x="1" y="60"/>
                    <a:pt x="1" y="60"/>
                  </a:cubicBezTo>
                  <a:cubicBezTo>
                    <a:pt x="1" y="62"/>
                    <a:pt x="2" y="64"/>
                    <a:pt x="3" y="66"/>
                  </a:cubicBezTo>
                  <a:cubicBezTo>
                    <a:pt x="3" y="67"/>
                    <a:pt x="3" y="69"/>
                    <a:pt x="3" y="70"/>
                  </a:cubicBezTo>
                  <a:cubicBezTo>
                    <a:pt x="3" y="69"/>
                    <a:pt x="2" y="69"/>
                    <a:pt x="1" y="69"/>
                  </a:cubicBezTo>
                  <a:cubicBezTo>
                    <a:pt x="1" y="70"/>
                    <a:pt x="0" y="70"/>
                    <a:pt x="1" y="71"/>
                  </a:cubicBezTo>
                  <a:cubicBezTo>
                    <a:pt x="1" y="72"/>
                    <a:pt x="2" y="73"/>
                    <a:pt x="4" y="72"/>
                  </a:cubicBezTo>
                  <a:cubicBezTo>
                    <a:pt x="4" y="72"/>
                    <a:pt x="4" y="72"/>
                    <a:pt x="4" y="72"/>
                  </a:cubicBezTo>
                  <a:cubicBezTo>
                    <a:pt x="6" y="74"/>
                    <a:pt x="8" y="76"/>
                    <a:pt x="11" y="77"/>
                  </a:cubicBezTo>
                  <a:cubicBezTo>
                    <a:pt x="16" y="79"/>
                    <a:pt x="20" y="77"/>
                    <a:pt x="25" y="74"/>
                  </a:cubicBezTo>
                  <a:cubicBezTo>
                    <a:pt x="25" y="75"/>
                    <a:pt x="26" y="75"/>
                    <a:pt x="26" y="75"/>
                  </a:cubicBezTo>
                  <a:cubicBezTo>
                    <a:pt x="30" y="75"/>
                    <a:pt x="33" y="71"/>
                    <a:pt x="35" y="66"/>
                  </a:cubicBezTo>
                  <a:cubicBezTo>
                    <a:pt x="35" y="66"/>
                    <a:pt x="35" y="66"/>
                    <a:pt x="35" y="66"/>
                  </a:cubicBezTo>
                  <a:cubicBezTo>
                    <a:pt x="42" y="59"/>
                    <a:pt x="45" y="50"/>
                    <a:pt x="46" y="41"/>
                  </a:cubicBezTo>
                  <a:cubicBezTo>
                    <a:pt x="47" y="37"/>
                    <a:pt x="49" y="34"/>
                    <a:pt x="49" y="32"/>
                  </a:cubicBezTo>
                  <a:cubicBezTo>
                    <a:pt x="50" y="29"/>
                    <a:pt x="49" y="26"/>
                    <a:pt x="48" y="24"/>
                  </a:cubicBezTo>
                  <a:cubicBezTo>
                    <a:pt x="50" y="18"/>
                    <a:pt x="51" y="11"/>
                    <a:pt x="46" y="9"/>
                  </a:cubicBezTo>
                  <a:close/>
                  <a:moveTo>
                    <a:pt x="9" y="45"/>
                  </a:moveTo>
                  <a:cubicBezTo>
                    <a:pt x="9" y="46"/>
                    <a:pt x="9" y="48"/>
                    <a:pt x="10" y="50"/>
                  </a:cubicBezTo>
                  <a:cubicBezTo>
                    <a:pt x="10" y="51"/>
                    <a:pt x="9" y="51"/>
                    <a:pt x="9" y="52"/>
                  </a:cubicBezTo>
                  <a:cubicBezTo>
                    <a:pt x="9" y="53"/>
                    <a:pt x="9" y="53"/>
                    <a:pt x="10" y="54"/>
                  </a:cubicBezTo>
                  <a:cubicBezTo>
                    <a:pt x="8" y="56"/>
                    <a:pt x="7" y="57"/>
                    <a:pt x="5" y="59"/>
                  </a:cubicBezTo>
                  <a:cubicBezTo>
                    <a:pt x="5" y="60"/>
                    <a:pt x="5" y="60"/>
                    <a:pt x="5" y="61"/>
                  </a:cubicBezTo>
                  <a:cubicBezTo>
                    <a:pt x="3" y="56"/>
                    <a:pt x="6" y="50"/>
                    <a:pt x="9" y="45"/>
                  </a:cubicBezTo>
                  <a:close/>
                  <a:moveTo>
                    <a:pt x="11" y="57"/>
                  </a:moveTo>
                  <a:cubicBezTo>
                    <a:pt x="12" y="59"/>
                    <a:pt x="13" y="59"/>
                    <a:pt x="14" y="60"/>
                  </a:cubicBezTo>
                  <a:cubicBezTo>
                    <a:pt x="14" y="63"/>
                    <a:pt x="15" y="66"/>
                    <a:pt x="16" y="69"/>
                  </a:cubicBezTo>
                  <a:cubicBezTo>
                    <a:pt x="13" y="70"/>
                    <a:pt x="9" y="69"/>
                    <a:pt x="7" y="65"/>
                  </a:cubicBezTo>
                  <a:cubicBezTo>
                    <a:pt x="7" y="62"/>
                    <a:pt x="9" y="60"/>
                    <a:pt x="11" y="57"/>
                  </a:cubicBezTo>
                  <a:close/>
                  <a:moveTo>
                    <a:pt x="16" y="74"/>
                  </a:moveTo>
                  <a:cubicBezTo>
                    <a:pt x="13" y="74"/>
                    <a:pt x="10" y="74"/>
                    <a:pt x="9" y="71"/>
                  </a:cubicBezTo>
                  <a:cubicBezTo>
                    <a:pt x="9" y="72"/>
                    <a:pt x="10" y="72"/>
                    <a:pt x="10" y="72"/>
                  </a:cubicBezTo>
                  <a:cubicBezTo>
                    <a:pt x="13" y="73"/>
                    <a:pt x="16" y="73"/>
                    <a:pt x="19" y="72"/>
                  </a:cubicBezTo>
                  <a:cubicBezTo>
                    <a:pt x="20" y="72"/>
                    <a:pt x="20" y="73"/>
                    <a:pt x="20" y="73"/>
                  </a:cubicBezTo>
                  <a:cubicBezTo>
                    <a:pt x="19" y="73"/>
                    <a:pt x="17" y="74"/>
                    <a:pt x="16" y="74"/>
                  </a:cubicBezTo>
                  <a:close/>
                  <a:moveTo>
                    <a:pt x="32" y="26"/>
                  </a:moveTo>
                  <a:cubicBezTo>
                    <a:pt x="31" y="27"/>
                    <a:pt x="31" y="29"/>
                    <a:pt x="30" y="30"/>
                  </a:cubicBezTo>
                  <a:cubicBezTo>
                    <a:pt x="29" y="32"/>
                    <a:pt x="27" y="33"/>
                    <a:pt x="26" y="35"/>
                  </a:cubicBezTo>
                  <a:cubicBezTo>
                    <a:pt x="26" y="34"/>
                    <a:pt x="27" y="32"/>
                    <a:pt x="27" y="31"/>
                  </a:cubicBezTo>
                  <a:cubicBezTo>
                    <a:pt x="28" y="30"/>
                    <a:pt x="28" y="30"/>
                    <a:pt x="28" y="29"/>
                  </a:cubicBezTo>
                  <a:cubicBezTo>
                    <a:pt x="29" y="28"/>
                    <a:pt x="31" y="27"/>
                    <a:pt x="32" y="26"/>
                  </a:cubicBezTo>
                  <a:close/>
                  <a:moveTo>
                    <a:pt x="31" y="47"/>
                  </a:moveTo>
                  <a:cubicBezTo>
                    <a:pt x="32" y="43"/>
                    <a:pt x="34" y="40"/>
                    <a:pt x="35" y="37"/>
                  </a:cubicBezTo>
                  <a:cubicBezTo>
                    <a:pt x="35" y="36"/>
                    <a:pt x="35" y="36"/>
                    <a:pt x="35" y="36"/>
                  </a:cubicBezTo>
                  <a:cubicBezTo>
                    <a:pt x="34" y="40"/>
                    <a:pt x="33" y="44"/>
                    <a:pt x="31" y="47"/>
                  </a:cubicBezTo>
                  <a:cubicBezTo>
                    <a:pt x="31" y="47"/>
                    <a:pt x="31" y="47"/>
                    <a:pt x="31" y="47"/>
                  </a:cubicBezTo>
                  <a:close/>
                  <a:moveTo>
                    <a:pt x="36" y="8"/>
                  </a:moveTo>
                  <a:cubicBezTo>
                    <a:pt x="36" y="9"/>
                    <a:pt x="36" y="10"/>
                    <a:pt x="36" y="11"/>
                  </a:cubicBezTo>
                  <a:cubicBezTo>
                    <a:pt x="35" y="11"/>
                    <a:pt x="34" y="11"/>
                    <a:pt x="34" y="11"/>
                  </a:cubicBezTo>
                  <a:cubicBezTo>
                    <a:pt x="34" y="10"/>
                    <a:pt x="35" y="9"/>
                    <a:pt x="36" y="8"/>
                  </a:cubicBezTo>
                  <a:close/>
                  <a:moveTo>
                    <a:pt x="24" y="19"/>
                  </a:moveTo>
                  <a:cubicBezTo>
                    <a:pt x="21" y="21"/>
                    <a:pt x="19" y="24"/>
                    <a:pt x="17" y="27"/>
                  </a:cubicBezTo>
                  <a:cubicBezTo>
                    <a:pt x="16" y="28"/>
                    <a:pt x="15" y="30"/>
                    <a:pt x="14" y="31"/>
                  </a:cubicBezTo>
                  <a:cubicBezTo>
                    <a:pt x="16" y="26"/>
                    <a:pt x="20" y="22"/>
                    <a:pt x="24" y="19"/>
                  </a:cubicBezTo>
                  <a:close/>
                  <a:moveTo>
                    <a:pt x="16" y="51"/>
                  </a:moveTo>
                  <a:cubicBezTo>
                    <a:pt x="17" y="51"/>
                    <a:pt x="17" y="51"/>
                    <a:pt x="17" y="51"/>
                  </a:cubicBezTo>
                  <a:cubicBezTo>
                    <a:pt x="17" y="53"/>
                    <a:pt x="17" y="55"/>
                    <a:pt x="17" y="56"/>
                  </a:cubicBezTo>
                  <a:cubicBezTo>
                    <a:pt x="17" y="56"/>
                    <a:pt x="17" y="56"/>
                    <a:pt x="17" y="56"/>
                  </a:cubicBezTo>
                  <a:cubicBezTo>
                    <a:pt x="17" y="56"/>
                    <a:pt x="17" y="56"/>
                    <a:pt x="17" y="55"/>
                  </a:cubicBezTo>
                  <a:cubicBezTo>
                    <a:pt x="16" y="54"/>
                    <a:pt x="16" y="53"/>
                    <a:pt x="16" y="51"/>
                  </a:cubicBezTo>
                  <a:close/>
                  <a:moveTo>
                    <a:pt x="31" y="66"/>
                  </a:moveTo>
                  <a:cubicBezTo>
                    <a:pt x="31" y="66"/>
                    <a:pt x="30" y="67"/>
                    <a:pt x="30" y="67"/>
                  </a:cubicBezTo>
                  <a:cubicBezTo>
                    <a:pt x="28" y="69"/>
                    <a:pt x="26" y="69"/>
                    <a:pt x="24" y="69"/>
                  </a:cubicBezTo>
                  <a:cubicBezTo>
                    <a:pt x="26" y="67"/>
                    <a:pt x="29" y="65"/>
                    <a:pt x="31" y="62"/>
                  </a:cubicBezTo>
                  <a:cubicBezTo>
                    <a:pt x="31" y="62"/>
                    <a:pt x="31" y="62"/>
                    <a:pt x="31" y="62"/>
                  </a:cubicBezTo>
                  <a:cubicBezTo>
                    <a:pt x="32" y="61"/>
                    <a:pt x="33" y="60"/>
                    <a:pt x="34" y="59"/>
                  </a:cubicBezTo>
                  <a:cubicBezTo>
                    <a:pt x="33" y="62"/>
                    <a:pt x="32" y="64"/>
                    <a:pt x="31" y="66"/>
                  </a:cubicBezTo>
                  <a:close/>
                  <a:moveTo>
                    <a:pt x="39" y="56"/>
                  </a:moveTo>
                  <a:cubicBezTo>
                    <a:pt x="39" y="54"/>
                    <a:pt x="40" y="52"/>
                    <a:pt x="41" y="50"/>
                  </a:cubicBezTo>
                  <a:cubicBezTo>
                    <a:pt x="41" y="49"/>
                    <a:pt x="42" y="48"/>
                    <a:pt x="42" y="47"/>
                  </a:cubicBezTo>
                  <a:cubicBezTo>
                    <a:pt x="42" y="50"/>
                    <a:pt x="40" y="53"/>
                    <a:pt x="39" y="56"/>
                  </a:cubicBezTo>
                  <a:close/>
                </a:path>
              </a:pathLst>
            </a:custGeom>
            <a:solidFill>
              <a:srgbClr val="2A2F36"/>
            </a:solidFill>
            <a:ln w="9525">
              <a:noFill/>
            </a:ln>
          </p:spPr>
          <p:txBody>
            <a:bodyPr/>
            <a:p>
              <a:endParaRPr lang="zh-CN" altLang="en-US"/>
            </a:p>
          </p:txBody>
        </p:sp>
        <p:sp>
          <p:nvSpPr>
            <p:cNvPr id="3345" name="Freeform 292"/>
            <p:cNvSpPr/>
            <p:nvPr userDrawn="1"/>
          </p:nvSpPr>
          <p:spPr>
            <a:xfrm>
              <a:off x="3122613" y="4379233"/>
              <a:ext cx="9525" cy="6350"/>
            </a:xfrm>
            <a:custGeom>
              <a:avLst/>
              <a:gdLst/>
              <a:ahLst/>
              <a:cxnLst>
                <a:cxn ang="0">
                  <a:pos x="7620" y="1587"/>
                </a:cxn>
                <a:cxn ang="0">
                  <a:pos x="9525" y="4762"/>
                </a:cxn>
                <a:cxn ang="0">
                  <a:pos x="1905" y="6350"/>
                </a:cxn>
                <a:cxn ang="0">
                  <a:pos x="0" y="0"/>
                </a:cxn>
                <a:cxn ang="0">
                  <a:pos x="7620" y="1587"/>
                </a:cxn>
              </a:cxnLst>
              <a:pathLst>
                <a:path w="5" h="4">
                  <a:moveTo>
                    <a:pt x="4" y="1"/>
                  </a:moveTo>
                  <a:cubicBezTo>
                    <a:pt x="5" y="1"/>
                    <a:pt x="5" y="2"/>
                    <a:pt x="5" y="3"/>
                  </a:cubicBezTo>
                  <a:cubicBezTo>
                    <a:pt x="4" y="3"/>
                    <a:pt x="2" y="3"/>
                    <a:pt x="1" y="4"/>
                  </a:cubicBezTo>
                  <a:cubicBezTo>
                    <a:pt x="1" y="2"/>
                    <a:pt x="1" y="1"/>
                    <a:pt x="0" y="0"/>
                  </a:cubicBezTo>
                  <a:cubicBezTo>
                    <a:pt x="2" y="0"/>
                    <a:pt x="3" y="1"/>
                    <a:pt x="4" y="1"/>
                  </a:cubicBezTo>
                  <a:close/>
                </a:path>
              </a:pathLst>
            </a:custGeom>
            <a:solidFill>
              <a:srgbClr val="706F71"/>
            </a:solidFill>
            <a:ln w="9525">
              <a:noFill/>
            </a:ln>
          </p:spPr>
          <p:txBody>
            <a:bodyPr/>
            <a:p>
              <a:endParaRPr lang="zh-CN" altLang="en-US"/>
            </a:p>
          </p:txBody>
        </p:sp>
        <p:sp>
          <p:nvSpPr>
            <p:cNvPr id="3346" name="Freeform 293"/>
            <p:cNvSpPr/>
            <p:nvPr userDrawn="1"/>
          </p:nvSpPr>
          <p:spPr>
            <a:xfrm>
              <a:off x="3095625" y="4230008"/>
              <a:ext cx="9525" cy="9525"/>
            </a:xfrm>
            <a:custGeom>
              <a:avLst/>
              <a:gdLst/>
              <a:ahLst/>
              <a:cxnLst>
                <a:cxn ang="0">
                  <a:pos x="1587" y="9525"/>
                </a:cxn>
                <a:cxn ang="0">
                  <a:pos x="4762" y="0"/>
                </a:cxn>
                <a:cxn ang="0">
                  <a:pos x="1587" y="9525"/>
                </a:cxn>
              </a:cxnLst>
              <a:pathLst>
                <a:path w="6" h="5">
                  <a:moveTo>
                    <a:pt x="1" y="5"/>
                  </a:moveTo>
                  <a:cubicBezTo>
                    <a:pt x="0" y="2"/>
                    <a:pt x="1" y="1"/>
                    <a:pt x="3" y="0"/>
                  </a:cubicBezTo>
                  <a:cubicBezTo>
                    <a:pt x="6" y="4"/>
                    <a:pt x="3" y="4"/>
                    <a:pt x="1" y="5"/>
                  </a:cubicBezTo>
                  <a:close/>
                </a:path>
              </a:pathLst>
            </a:custGeom>
            <a:solidFill>
              <a:srgbClr val="C3C0C1"/>
            </a:solidFill>
            <a:ln w="9525">
              <a:noFill/>
            </a:ln>
          </p:spPr>
          <p:txBody>
            <a:bodyPr/>
            <a:p>
              <a:endParaRPr lang="zh-CN" altLang="en-US"/>
            </a:p>
          </p:txBody>
        </p:sp>
        <p:sp>
          <p:nvSpPr>
            <p:cNvPr id="3347" name="Freeform 294"/>
            <p:cNvSpPr/>
            <p:nvPr userDrawn="1"/>
          </p:nvSpPr>
          <p:spPr>
            <a:xfrm>
              <a:off x="3146425" y="4250645"/>
              <a:ext cx="1588" cy="1588"/>
            </a:xfrm>
            <a:custGeom>
              <a:avLst/>
              <a:gdLst/>
              <a:ahLst/>
              <a:cxnLst>
                <a:cxn ang="0">
                  <a:pos x="0" y="0"/>
                </a:cxn>
                <a:cxn ang="0">
                  <a:pos x="1588" y="0"/>
                </a:cxn>
                <a:cxn ang="0">
                  <a:pos x="0" y="1588"/>
                </a:cxn>
                <a:cxn ang="0">
                  <a:pos x="0" y="0"/>
                </a:cxn>
              </a:cxnLst>
              <a:pathLst>
                <a:path w="1" h="1">
                  <a:moveTo>
                    <a:pt x="0" y="0"/>
                  </a:moveTo>
                  <a:lnTo>
                    <a:pt x="1" y="0"/>
                  </a:lnTo>
                  <a:lnTo>
                    <a:pt x="0" y="1"/>
                  </a:lnTo>
                  <a:lnTo>
                    <a:pt x="0" y="0"/>
                  </a:lnTo>
                  <a:close/>
                </a:path>
              </a:pathLst>
            </a:custGeom>
            <a:solidFill>
              <a:srgbClr val="CECBCC"/>
            </a:solidFill>
            <a:ln w="9525">
              <a:noFill/>
            </a:ln>
          </p:spPr>
          <p:txBody>
            <a:bodyPr/>
            <a:p>
              <a:endParaRPr lang="zh-CN" altLang="en-US"/>
            </a:p>
          </p:txBody>
        </p:sp>
        <p:sp>
          <p:nvSpPr>
            <p:cNvPr id="3348" name="Freeform 295"/>
            <p:cNvSpPr/>
            <p:nvPr userDrawn="1"/>
          </p:nvSpPr>
          <p:spPr>
            <a:xfrm>
              <a:off x="3403600" y="4301445"/>
              <a:ext cx="3175" cy="6350"/>
            </a:xfrm>
            <a:custGeom>
              <a:avLst/>
              <a:gdLst/>
              <a:ahLst/>
              <a:cxnLst>
                <a:cxn ang="0">
                  <a:pos x="0" y="6350"/>
                </a:cxn>
                <a:cxn ang="0">
                  <a:pos x="3175" y="0"/>
                </a:cxn>
                <a:cxn ang="0">
                  <a:pos x="0" y="6350"/>
                </a:cxn>
              </a:cxnLst>
              <a:pathLst>
                <a:path w="1" h="3">
                  <a:moveTo>
                    <a:pt x="0" y="3"/>
                  </a:moveTo>
                  <a:cubicBezTo>
                    <a:pt x="0" y="2"/>
                    <a:pt x="1" y="1"/>
                    <a:pt x="1" y="0"/>
                  </a:cubicBezTo>
                  <a:cubicBezTo>
                    <a:pt x="1" y="1"/>
                    <a:pt x="0" y="2"/>
                    <a:pt x="0" y="3"/>
                  </a:cubicBezTo>
                  <a:close/>
                </a:path>
              </a:pathLst>
            </a:custGeom>
            <a:solidFill>
              <a:srgbClr val="C5C1C0"/>
            </a:solidFill>
            <a:ln w="9525">
              <a:noFill/>
            </a:ln>
          </p:spPr>
          <p:txBody>
            <a:bodyPr/>
            <a:p>
              <a:endParaRPr lang="zh-CN" altLang="en-US"/>
            </a:p>
          </p:txBody>
        </p:sp>
        <p:sp>
          <p:nvSpPr>
            <p:cNvPr id="3349" name="Freeform 296"/>
            <p:cNvSpPr/>
            <p:nvPr userDrawn="1"/>
          </p:nvSpPr>
          <p:spPr>
            <a:xfrm>
              <a:off x="2955925" y="4141108"/>
              <a:ext cx="7938" cy="3175"/>
            </a:xfrm>
            <a:custGeom>
              <a:avLst/>
              <a:gdLst/>
              <a:ahLst/>
              <a:cxnLst>
                <a:cxn ang="0">
                  <a:pos x="7938" y="1587"/>
                </a:cxn>
                <a:cxn ang="0">
                  <a:pos x="3969" y="3175"/>
                </a:cxn>
                <a:cxn ang="0">
                  <a:pos x="0" y="1587"/>
                </a:cxn>
                <a:cxn ang="0">
                  <a:pos x="7938" y="1587"/>
                </a:cxn>
              </a:cxnLst>
              <a:pathLst>
                <a:path w="4" h="2">
                  <a:moveTo>
                    <a:pt x="4" y="1"/>
                  </a:moveTo>
                  <a:cubicBezTo>
                    <a:pt x="3" y="1"/>
                    <a:pt x="3" y="2"/>
                    <a:pt x="2" y="2"/>
                  </a:cubicBezTo>
                  <a:cubicBezTo>
                    <a:pt x="1" y="1"/>
                    <a:pt x="0" y="1"/>
                    <a:pt x="0" y="1"/>
                  </a:cubicBezTo>
                  <a:cubicBezTo>
                    <a:pt x="1" y="0"/>
                    <a:pt x="3" y="0"/>
                    <a:pt x="4" y="1"/>
                  </a:cubicBezTo>
                  <a:close/>
                </a:path>
              </a:pathLst>
            </a:custGeom>
            <a:solidFill>
              <a:srgbClr val="DFDEDF"/>
            </a:solidFill>
            <a:ln w="9525">
              <a:noFill/>
            </a:ln>
          </p:spPr>
          <p:txBody>
            <a:bodyPr/>
            <a:p>
              <a:endParaRPr lang="zh-CN" altLang="en-US"/>
            </a:p>
          </p:txBody>
        </p:sp>
        <p:sp>
          <p:nvSpPr>
            <p:cNvPr id="3350" name="Freeform 297"/>
            <p:cNvSpPr/>
            <p:nvPr userDrawn="1"/>
          </p:nvSpPr>
          <p:spPr>
            <a:xfrm>
              <a:off x="3086100" y="4249058"/>
              <a:ext cx="6350" cy="1588"/>
            </a:xfrm>
            <a:custGeom>
              <a:avLst/>
              <a:gdLst/>
              <a:ahLst/>
              <a:cxnLst>
                <a:cxn ang="0">
                  <a:pos x="6350" y="1588"/>
                </a:cxn>
                <a:cxn ang="0">
                  <a:pos x="0" y="0"/>
                </a:cxn>
                <a:cxn ang="0">
                  <a:pos x="6350" y="1588"/>
                </a:cxn>
              </a:cxnLst>
              <a:pathLst>
                <a:path w="4" h="1">
                  <a:moveTo>
                    <a:pt x="4" y="1"/>
                  </a:moveTo>
                  <a:cubicBezTo>
                    <a:pt x="2" y="1"/>
                    <a:pt x="1" y="1"/>
                    <a:pt x="0" y="0"/>
                  </a:cubicBezTo>
                  <a:cubicBezTo>
                    <a:pt x="1" y="0"/>
                    <a:pt x="2" y="0"/>
                    <a:pt x="4" y="1"/>
                  </a:cubicBezTo>
                  <a:close/>
                </a:path>
              </a:pathLst>
            </a:custGeom>
            <a:solidFill>
              <a:srgbClr val="C3C0C1"/>
            </a:solidFill>
            <a:ln w="9525">
              <a:noFill/>
            </a:ln>
          </p:spPr>
          <p:txBody>
            <a:bodyPr/>
            <a:p>
              <a:endParaRPr lang="zh-CN" altLang="en-US"/>
            </a:p>
          </p:txBody>
        </p:sp>
        <p:sp>
          <p:nvSpPr>
            <p:cNvPr id="3351" name="Freeform 298"/>
            <p:cNvSpPr/>
            <p:nvPr userDrawn="1"/>
          </p:nvSpPr>
          <p:spPr>
            <a:xfrm>
              <a:off x="3013075" y="4214133"/>
              <a:ext cx="4763" cy="3175"/>
            </a:xfrm>
            <a:custGeom>
              <a:avLst/>
              <a:gdLst/>
              <a:ahLst/>
              <a:cxnLst>
                <a:cxn ang="0">
                  <a:pos x="4763" y="3175"/>
                </a:cxn>
                <a:cxn ang="0">
                  <a:pos x="1587" y="3175"/>
                </a:cxn>
                <a:cxn ang="0">
                  <a:pos x="0" y="1587"/>
                </a:cxn>
                <a:cxn ang="0">
                  <a:pos x="4763" y="3175"/>
                </a:cxn>
              </a:cxnLst>
              <a:pathLst>
                <a:path w="3" h="2">
                  <a:moveTo>
                    <a:pt x="3" y="2"/>
                  </a:moveTo>
                  <a:cubicBezTo>
                    <a:pt x="3" y="2"/>
                    <a:pt x="2" y="2"/>
                    <a:pt x="1" y="2"/>
                  </a:cubicBezTo>
                  <a:cubicBezTo>
                    <a:pt x="1" y="2"/>
                    <a:pt x="1" y="2"/>
                    <a:pt x="0" y="1"/>
                  </a:cubicBezTo>
                  <a:cubicBezTo>
                    <a:pt x="2" y="0"/>
                    <a:pt x="2" y="1"/>
                    <a:pt x="3" y="2"/>
                  </a:cubicBezTo>
                  <a:close/>
                </a:path>
              </a:pathLst>
            </a:custGeom>
            <a:solidFill>
              <a:srgbClr val="C4BFBD"/>
            </a:solidFill>
            <a:ln w="9525">
              <a:noFill/>
            </a:ln>
          </p:spPr>
          <p:txBody>
            <a:bodyPr/>
            <a:p>
              <a:endParaRPr lang="zh-CN" altLang="en-US"/>
            </a:p>
          </p:txBody>
        </p:sp>
        <p:sp>
          <p:nvSpPr>
            <p:cNvPr id="3352" name="Freeform 299"/>
            <p:cNvSpPr/>
            <p:nvPr userDrawn="1"/>
          </p:nvSpPr>
          <p:spPr>
            <a:xfrm>
              <a:off x="3036888" y="4249058"/>
              <a:ext cx="14288" cy="6350"/>
            </a:xfrm>
            <a:custGeom>
              <a:avLst/>
              <a:gdLst/>
              <a:ahLst/>
              <a:cxnLst>
                <a:cxn ang="0">
                  <a:pos x="0" y="4762"/>
                </a:cxn>
                <a:cxn ang="0">
                  <a:pos x="1786" y="0"/>
                </a:cxn>
                <a:cxn ang="0">
                  <a:pos x="14288" y="3175"/>
                </a:cxn>
                <a:cxn ang="0">
                  <a:pos x="0" y="4762"/>
                </a:cxn>
              </a:cxnLst>
              <a:pathLst>
                <a:path w="8" h="4">
                  <a:moveTo>
                    <a:pt x="0" y="3"/>
                  </a:moveTo>
                  <a:cubicBezTo>
                    <a:pt x="0" y="2"/>
                    <a:pt x="0" y="0"/>
                    <a:pt x="1" y="0"/>
                  </a:cubicBezTo>
                  <a:cubicBezTo>
                    <a:pt x="4" y="0"/>
                    <a:pt x="6" y="0"/>
                    <a:pt x="8" y="2"/>
                  </a:cubicBezTo>
                  <a:cubicBezTo>
                    <a:pt x="6" y="4"/>
                    <a:pt x="3" y="3"/>
                    <a:pt x="0" y="3"/>
                  </a:cubicBezTo>
                  <a:close/>
                </a:path>
              </a:pathLst>
            </a:custGeom>
            <a:solidFill>
              <a:srgbClr val="D0CED0"/>
            </a:solidFill>
            <a:ln w="9525">
              <a:noFill/>
            </a:ln>
          </p:spPr>
          <p:txBody>
            <a:bodyPr/>
            <a:p>
              <a:endParaRPr lang="zh-CN" altLang="en-US"/>
            </a:p>
          </p:txBody>
        </p:sp>
        <p:sp>
          <p:nvSpPr>
            <p:cNvPr id="3353" name="Freeform 300"/>
            <p:cNvSpPr/>
            <p:nvPr userDrawn="1"/>
          </p:nvSpPr>
          <p:spPr>
            <a:xfrm>
              <a:off x="3081338" y="4261758"/>
              <a:ext cx="4763" cy="1588"/>
            </a:xfrm>
            <a:custGeom>
              <a:avLst/>
              <a:gdLst/>
              <a:ahLst/>
              <a:cxnLst>
                <a:cxn ang="0">
                  <a:pos x="4763" y="1588"/>
                </a:cxn>
                <a:cxn ang="0">
                  <a:pos x="0" y="0"/>
                </a:cxn>
                <a:cxn ang="0">
                  <a:pos x="4763" y="1588"/>
                </a:cxn>
              </a:cxnLst>
              <a:pathLst>
                <a:path w="2" h="1">
                  <a:moveTo>
                    <a:pt x="2" y="1"/>
                  </a:moveTo>
                  <a:cubicBezTo>
                    <a:pt x="1" y="0"/>
                    <a:pt x="1" y="0"/>
                    <a:pt x="0" y="0"/>
                  </a:cubicBezTo>
                  <a:cubicBezTo>
                    <a:pt x="1" y="0"/>
                    <a:pt x="1" y="0"/>
                    <a:pt x="2" y="1"/>
                  </a:cubicBezTo>
                  <a:close/>
                </a:path>
              </a:pathLst>
            </a:custGeom>
            <a:solidFill>
              <a:srgbClr val="C3C0C1"/>
            </a:solidFill>
            <a:ln w="9525">
              <a:noFill/>
            </a:ln>
          </p:spPr>
          <p:txBody>
            <a:bodyPr/>
            <a:p>
              <a:endParaRPr lang="zh-CN" altLang="en-US"/>
            </a:p>
          </p:txBody>
        </p:sp>
        <p:sp>
          <p:nvSpPr>
            <p:cNvPr id="3354" name="Freeform 301"/>
            <p:cNvSpPr/>
            <p:nvPr userDrawn="1"/>
          </p:nvSpPr>
          <p:spPr>
            <a:xfrm>
              <a:off x="2933700" y="4272870"/>
              <a:ext cx="1588" cy="1588"/>
            </a:xfrm>
            <a:custGeom>
              <a:avLst/>
              <a:gdLst/>
              <a:ahLst/>
              <a:cxnLst>
                <a:cxn ang="0">
                  <a:pos x="0" y="0"/>
                </a:cxn>
                <a:cxn ang="0">
                  <a:pos x="0" y="0"/>
                </a:cxn>
                <a:cxn ang="0">
                  <a:pos x="0" y="0"/>
                </a:cxn>
              </a:cxnLst>
              <a:pathLst>
                <a:path w="1" h="1">
                  <a:moveTo>
                    <a:pt x="0" y="0"/>
                  </a:moveTo>
                  <a:cubicBezTo>
                    <a:pt x="0" y="0"/>
                    <a:pt x="0" y="0"/>
                    <a:pt x="0" y="0"/>
                  </a:cubicBezTo>
                  <a:cubicBezTo>
                    <a:pt x="1" y="1"/>
                    <a:pt x="0" y="1"/>
                    <a:pt x="0" y="0"/>
                  </a:cubicBezTo>
                  <a:close/>
                </a:path>
              </a:pathLst>
            </a:custGeom>
            <a:solidFill>
              <a:srgbClr val="C4C1C1"/>
            </a:solidFill>
            <a:ln w="9525">
              <a:noFill/>
            </a:ln>
          </p:spPr>
          <p:txBody>
            <a:bodyPr/>
            <a:p>
              <a:endParaRPr lang="zh-CN" altLang="en-US"/>
            </a:p>
          </p:txBody>
        </p:sp>
        <p:sp>
          <p:nvSpPr>
            <p:cNvPr id="3355" name="Freeform 302"/>
            <p:cNvSpPr/>
            <p:nvPr userDrawn="1"/>
          </p:nvSpPr>
          <p:spPr>
            <a:xfrm>
              <a:off x="2954338" y="4261758"/>
              <a:ext cx="4763" cy="3175"/>
            </a:xfrm>
            <a:custGeom>
              <a:avLst/>
              <a:gdLst/>
              <a:ahLst/>
              <a:cxnLst>
                <a:cxn ang="0">
                  <a:pos x="0" y="0"/>
                </a:cxn>
                <a:cxn ang="0">
                  <a:pos x="3175" y="0"/>
                </a:cxn>
                <a:cxn ang="0">
                  <a:pos x="4763" y="1587"/>
                </a:cxn>
                <a:cxn ang="0">
                  <a:pos x="4763" y="3175"/>
                </a:cxn>
                <a:cxn ang="0">
                  <a:pos x="4763" y="3175"/>
                </a:cxn>
                <a:cxn ang="0">
                  <a:pos x="0" y="0"/>
                </a:cxn>
              </a:cxnLst>
              <a:pathLst>
                <a:path w="3" h="2">
                  <a:moveTo>
                    <a:pt x="0" y="0"/>
                  </a:moveTo>
                  <a:cubicBezTo>
                    <a:pt x="1" y="0"/>
                    <a:pt x="2" y="0"/>
                    <a:pt x="2" y="0"/>
                  </a:cubicBezTo>
                  <a:cubicBezTo>
                    <a:pt x="3" y="0"/>
                    <a:pt x="3" y="0"/>
                    <a:pt x="3" y="1"/>
                  </a:cubicBezTo>
                  <a:cubicBezTo>
                    <a:pt x="3" y="1"/>
                    <a:pt x="3" y="2"/>
                    <a:pt x="3" y="2"/>
                  </a:cubicBezTo>
                  <a:cubicBezTo>
                    <a:pt x="3" y="2"/>
                    <a:pt x="3" y="2"/>
                    <a:pt x="3" y="2"/>
                  </a:cubicBezTo>
                  <a:cubicBezTo>
                    <a:pt x="2" y="1"/>
                    <a:pt x="1" y="1"/>
                    <a:pt x="0" y="0"/>
                  </a:cubicBezTo>
                  <a:close/>
                </a:path>
              </a:pathLst>
            </a:custGeom>
            <a:solidFill>
              <a:srgbClr val="C0BCBC"/>
            </a:solidFill>
            <a:ln w="9525">
              <a:noFill/>
            </a:ln>
          </p:spPr>
          <p:txBody>
            <a:bodyPr/>
            <a:p>
              <a:endParaRPr lang="zh-CN" altLang="en-US"/>
            </a:p>
          </p:txBody>
        </p:sp>
        <p:sp>
          <p:nvSpPr>
            <p:cNvPr id="3356" name="Freeform 303"/>
            <p:cNvSpPr/>
            <p:nvPr userDrawn="1"/>
          </p:nvSpPr>
          <p:spPr>
            <a:xfrm>
              <a:off x="2947988" y="4261758"/>
              <a:ext cx="4763" cy="3175"/>
            </a:xfrm>
            <a:custGeom>
              <a:avLst/>
              <a:gdLst/>
              <a:ahLst/>
              <a:cxnLst>
                <a:cxn ang="0">
                  <a:pos x="0" y="3175"/>
                </a:cxn>
                <a:cxn ang="0">
                  <a:pos x="4763" y="1587"/>
                </a:cxn>
                <a:cxn ang="0">
                  <a:pos x="0" y="3175"/>
                </a:cxn>
              </a:cxnLst>
              <a:pathLst>
                <a:path w="2" h="2">
                  <a:moveTo>
                    <a:pt x="0" y="2"/>
                  </a:moveTo>
                  <a:cubicBezTo>
                    <a:pt x="0" y="0"/>
                    <a:pt x="1" y="0"/>
                    <a:pt x="2" y="1"/>
                  </a:cubicBezTo>
                  <a:cubicBezTo>
                    <a:pt x="1" y="1"/>
                    <a:pt x="0" y="1"/>
                    <a:pt x="0" y="2"/>
                  </a:cubicBezTo>
                  <a:close/>
                </a:path>
              </a:pathLst>
            </a:custGeom>
            <a:solidFill>
              <a:srgbClr val="C0BCBC"/>
            </a:solidFill>
            <a:ln w="9525">
              <a:noFill/>
            </a:ln>
          </p:spPr>
          <p:txBody>
            <a:bodyPr/>
            <a:p>
              <a:endParaRPr lang="zh-CN" altLang="en-US"/>
            </a:p>
          </p:txBody>
        </p:sp>
        <p:sp>
          <p:nvSpPr>
            <p:cNvPr id="3357" name="Freeform 304"/>
            <p:cNvSpPr/>
            <p:nvPr userDrawn="1"/>
          </p:nvSpPr>
          <p:spPr>
            <a:xfrm>
              <a:off x="2943225" y="4261758"/>
              <a:ext cx="1588" cy="3175"/>
            </a:xfrm>
            <a:custGeom>
              <a:avLst/>
              <a:gdLst/>
              <a:ahLst/>
              <a:cxnLst>
                <a:cxn ang="0">
                  <a:pos x="1588" y="0"/>
                </a:cxn>
                <a:cxn ang="0">
                  <a:pos x="1588" y="3175"/>
                </a:cxn>
                <a:cxn ang="0">
                  <a:pos x="1588" y="0"/>
                </a:cxn>
              </a:cxnLst>
              <a:pathLst>
                <a:path w="1" h="2">
                  <a:moveTo>
                    <a:pt x="1" y="0"/>
                  </a:moveTo>
                  <a:cubicBezTo>
                    <a:pt x="1" y="1"/>
                    <a:pt x="1" y="2"/>
                    <a:pt x="1" y="2"/>
                  </a:cubicBezTo>
                  <a:cubicBezTo>
                    <a:pt x="0" y="2"/>
                    <a:pt x="0" y="1"/>
                    <a:pt x="1" y="0"/>
                  </a:cubicBezTo>
                  <a:close/>
                </a:path>
              </a:pathLst>
            </a:custGeom>
            <a:solidFill>
              <a:srgbClr val="C0BCBC"/>
            </a:solidFill>
            <a:ln w="9525">
              <a:noFill/>
            </a:ln>
          </p:spPr>
          <p:txBody>
            <a:bodyPr/>
            <a:p>
              <a:endParaRPr lang="zh-CN" altLang="en-US"/>
            </a:p>
          </p:txBody>
        </p:sp>
        <p:sp>
          <p:nvSpPr>
            <p:cNvPr id="3358" name="Freeform 305"/>
            <p:cNvSpPr/>
            <p:nvPr userDrawn="1"/>
          </p:nvSpPr>
          <p:spPr>
            <a:xfrm>
              <a:off x="2952750" y="4241120"/>
              <a:ext cx="31750" cy="23813"/>
            </a:xfrm>
            <a:custGeom>
              <a:avLst/>
              <a:gdLst/>
              <a:ahLst/>
              <a:cxnLst>
                <a:cxn ang="0">
                  <a:pos x="7055" y="23813"/>
                </a:cxn>
                <a:cxn ang="0">
                  <a:pos x="5291" y="20149"/>
                </a:cxn>
                <a:cxn ang="0">
                  <a:pos x="0" y="3663"/>
                </a:cxn>
                <a:cxn ang="0">
                  <a:pos x="24694" y="3663"/>
                </a:cxn>
                <a:cxn ang="0">
                  <a:pos x="24694" y="3663"/>
                </a:cxn>
                <a:cxn ang="0">
                  <a:pos x="31750" y="7327"/>
                </a:cxn>
                <a:cxn ang="0">
                  <a:pos x="7055" y="23813"/>
                </a:cxn>
              </a:cxnLst>
              <a:pathLst>
                <a:path w="18" h="13">
                  <a:moveTo>
                    <a:pt x="4" y="13"/>
                  </a:moveTo>
                  <a:cubicBezTo>
                    <a:pt x="4" y="12"/>
                    <a:pt x="3" y="11"/>
                    <a:pt x="3" y="11"/>
                  </a:cubicBezTo>
                  <a:cubicBezTo>
                    <a:pt x="6" y="7"/>
                    <a:pt x="1" y="5"/>
                    <a:pt x="0" y="2"/>
                  </a:cubicBezTo>
                  <a:cubicBezTo>
                    <a:pt x="5" y="3"/>
                    <a:pt x="9" y="3"/>
                    <a:pt x="14" y="2"/>
                  </a:cubicBezTo>
                  <a:cubicBezTo>
                    <a:pt x="14" y="2"/>
                    <a:pt x="14" y="2"/>
                    <a:pt x="14" y="2"/>
                  </a:cubicBezTo>
                  <a:cubicBezTo>
                    <a:pt x="15" y="3"/>
                    <a:pt x="18" y="0"/>
                    <a:pt x="18" y="4"/>
                  </a:cubicBezTo>
                  <a:cubicBezTo>
                    <a:pt x="15" y="9"/>
                    <a:pt x="9" y="10"/>
                    <a:pt x="4" y="13"/>
                  </a:cubicBezTo>
                  <a:close/>
                </a:path>
              </a:pathLst>
            </a:custGeom>
            <a:solidFill>
              <a:srgbClr val="CECBCA"/>
            </a:solidFill>
            <a:ln w="9525">
              <a:noFill/>
            </a:ln>
          </p:spPr>
          <p:txBody>
            <a:bodyPr/>
            <a:p>
              <a:endParaRPr lang="zh-CN" altLang="en-US"/>
            </a:p>
          </p:txBody>
        </p:sp>
        <p:sp>
          <p:nvSpPr>
            <p:cNvPr id="3359" name="Freeform 306"/>
            <p:cNvSpPr/>
            <p:nvPr userDrawn="1"/>
          </p:nvSpPr>
          <p:spPr>
            <a:xfrm>
              <a:off x="2978150" y="4239533"/>
              <a:ext cx="11113" cy="9525"/>
            </a:xfrm>
            <a:custGeom>
              <a:avLst/>
              <a:gdLst/>
              <a:ahLst/>
              <a:cxnLst>
                <a:cxn ang="0">
                  <a:pos x="7408" y="9525"/>
                </a:cxn>
                <a:cxn ang="0">
                  <a:pos x="0" y="5715"/>
                </a:cxn>
                <a:cxn ang="0">
                  <a:pos x="9260" y="1905"/>
                </a:cxn>
                <a:cxn ang="0">
                  <a:pos x="7408" y="9525"/>
                </a:cxn>
              </a:cxnLst>
              <a:pathLst>
                <a:path w="6" h="5">
                  <a:moveTo>
                    <a:pt x="4" y="5"/>
                  </a:moveTo>
                  <a:cubicBezTo>
                    <a:pt x="3" y="4"/>
                    <a:pt x="1" y="4"/>
                    <a:pt x="0" y="3"/>
                  </a:cubicBezTo>
                  <a:cubicBezTo>
                    <a:pt x="1" y="3"/>
                    <a:pt x="3" y="0"/>
                    <a:pt x="5" y="1"/>
                  </a:cubicBezTo>
                  <a:cubicBezTo>
                    <a:pt x="6" y="2"/>
                    <a:pt x="6" y="4"/>
                    <a:pt x="4" y="5"/>
                  </a:cubicBezTo>
                  <a:close/>
                </a:path>
              </a:pathLst>
            </a:custGeom>
            <a:solidFill>
              <a:srgbClr val="C6C3C2"/>
            </a:solidFill>
            <a:ln w="9525">
              <a:noFill/>
            </a:ln>
          </p:spPr>
          <p:txBody>
            <a:bodyPr/>
            <a:p>
              <a:endParaRPr lang="zh-CN" altLang="en-US"/>
            </a:p>
          </p:txBody>
        </p:sp>
        <p:sp>
          <p:nvSpPr>
            <p:cNvPr id="3360" name="Freeform 307"/>
            <p:cNvSpPr/>
            <p:nvPr userDrawn="1"/>
          </p:nvSpPr>
          <p:spPr>
            <a:xfrm>
              <a:off x="3087688" y="4276045"/>
              <a:ext cx="1588" cy="1588"/>
            </a:xfrm>
            <a:custGeom>
              <a:avLst/>
              <a:gdLst/>
              <a:ahLst/>
              <a:cxnLst>
                <a:cxn ang="0">
                  <a:pos x="1588" y="0"/>
                </a:cxn>
                <a:cxn ang="0">
                  <a:pos x="1588" y="1588"/>
                </a:cxn>
                <a:cxn ang="0">
                  <a:pos x="1588" y="0"/>
                </a:cxn>
              </a:cxnLst>
              <a:pathLst>
                <a:path w="1" h="1">
                  <a:moveTo>
                    <a:pt x="1" y="0"/>
                  </a:moveTo>
                  <a:cubicBezTo>
                    <a:pt x="1" y="0"/>
                    <a:pt x="1" y="1"/>
                    <a:pt x="1" y="1"/>
                  </a:cubicBezTo>
                  <a:cubicBezTo>
                    <a:pt x="0" y="1"/>
                    <a:pt x="1" y="0"/>
                    <a:pt x="1" y="0"/>
                  </a:cubicBezTo>
                  <a:close/>
                </a:path>
              </a:pathLst>
            </a:custGeom>
            <a:solidFill>
              <a:srgbClr val="C3C0C1"/>
            </a:solidFill>
            <a:ln w="9525">
              <a:noFill/>
            </a:ln>
          </p:spPr>
          <p:txBody>
            <a:bodyPr/>
            <a:p>
              <a:endParaRPr lang="zh-CN" altLang="en-US"/>
            </a:p>
          </p:txBody>
        </p:sp>
        <p:sp>
          <p:nvSpPr>
            <p:cNvPr id="3361" name="Freeform 308"/>
            <p:cNvSpPr>
              <a:spLocks noEditPoints="1"/>
            </p:cNvSpPr>
            <p:nvPr userDrawn="1"/>
          </p:nvSpPr>
          <p:spPr>
            <a:xfrm>
              <a:off x="2997200" y="4596720"/>
              <a:ext cx="41275" cy="68263"/>
            </a:xfrm>
            <a:custGeom>
              <a:avLst/>
              <a:gdLst/>
              <a:ahLst/>
              <a:cxnLst>
                <a:cxn ang="0">
                  <a:pos x="35646" y="12914"/>
                </a:cxn>
                <a:cxn ang="0">
                  <a:pos x="33770" y="11069"/>
                </a:cxn>
                <a:cxn ang="0">
                  <a:pos x="33770" y="11069"/>
                </a:cxn>
                <a:cxn ang="0">
                  <a:pos x="31894" y="7379"/>
                </a:cxn>
                <a:cxn ang="0">
                  <a:pos x="20637" y="1844"/>
                </a:cxn>
                <a:cxn ang="0">
                  <a:pos x="16885" y="7379"/>
                </a:cxn>
                <a:cxn ang="0">
                  <a:pos x="18761" y="9224"/>
                </a:cxn>
                <a:cxn ang="0">
                  <a:pos x="18761" y="11069"/>
                </a:cxn>
                <a:cxn ang="0">
                  <a:pos x="16885" y="12914"/>
                </a:cxn>
                <a:cxn ang="0">
                  <a:pos x="3752" y="49813"/>
                </a:cxn>
                <a:cxn ang="0">
                  <a:pos x="9380" y="68263"/>
                </a:cxn>
                <a:cxn ang="0">
                  <a:pos x="13132" y="66418"/>
                </a:cxn>
                <a:cxn ang="0">
                  <a:pos x="31894" y="25829"/>
                </a:cxn>
                <a:cxn ang="0">
                  <a:pos x="33770" y="23984"/>
                </a:cxn>
                <a:cxn ang="0">
                  <a:pos x="33770" y="22139"/>
                </a:cxn>
                <a:cxn ang="0">
                  <a:pos x="39398" y="16604"/>
                </a:cxn>
                <a:cxn ang="0">
                  <a:pos x="35646" y="12914"/>
                </a:cxn>
                <a:cxn ang="0">
                  <a:pos x="9380" y="59038"/>
                </a:cxn>
                <a:cxn ang="0">
                  <a:pos x="22513" y="12914"/>
                </a:cxn>
                <a:cxn ang="0">
                  <a:pos x="22513" y="11069"/>
                </a:cxn>
                <a:cxn ang="0">
                  <a:pos x="22513" y="11069"/>
                </a:cxn>
                <a:cxn ang="0">
                  <a:pos x="22513" y="11069"/>
                </a:cxn>
                <a:cxn ang="0">
                  <a:pos x="24389" y="11069"/>
                </a:cxn>
                <a:cxn ang="0">
                  <a:pos x="24389" y="12914"/>
                </a:cxn>
                <a:cxn ang="0">
                  <a:pos x="26265" y="16604"/>
                </a:cxn>
                <a:cxn ang="0">
                  <a:pos x="26265" y="16604"/>
                </a:cxn>
                <a:cxn ang="0">
                  <a:pos x="22513" y="22139"/>
                </a:cxn>
                <a:cxn ang="0">
                  <a:pos x="20637" y="25829"/>
                </a:cxn>
                <a:cxn ang="0">
                  <a:pos x="20637" y="27674"/>
                </a:cxn>
                <a:cxn ang="0">
                  <a:pos x="16885" y="35053"/>
                </a:cxn>
                <a:cxn ang="0">
                  <a:pos x="16885" y="35053"/>
                </a:cxn>
                <a:cxn ang="0">
                  <a:pos x="11256" y="44278"/>
                </a:cxn>
                <a:cxn ang="0">
                  <a:pos x="13132" y="47968"/>
                </a:cxn>
                <a:cxn ang="0">
                  <a:pos x="9380" y="59038"/>
                </a:cxn>
              </a:cxnLst>
              <a:pathLst>
                <a:path w="22" h="37">
                  <a:moveTo>
                    <a:pt x="19" y="7"/>
                  </a:moveTo>
                  <a:cubicBezTo>
                    <a:pt x="19" y="6"/>
                    <a:pt x="19" y="6"/>
                    <a:pt x="18" y="6"/>
                  </a:cubicBezTo>
                  <a:cubicBezTo>
                    <a:pt x="18" y="6"/>
                    <a:pt x="18" y="6"/>
                    <a:pt x="18" y="6"/>
                  </a:cubicBezTo>
                  <a:cubicBezTo>
                    <a:pt x="18" y="5"/>
                    <a:pt x="18" y="4"/>
                    <a:pt x="17" y="4"/>
                  </a:cubicBezTo>
                  <a:cubicBezTo>
                    <a:pt x="15" y="3"/>
                    <a:pt x="13" y="2"/>
                    <a:pt x="11" y="1"/>
                  </a:cubicBezTo>
                  <a:cubicBezTo>
                    <a:pt x="9" y="0"/>
                    <a:pt x="7" y="3"/>
                    <a:pt x="9" y="4"/>
                  </a:cubicBezTo>
                  <a:cubicBezTo>
                    <a:pt x="9" y="4"/>
                    <a:pt x="9" y="4"/>
                    <a:pt x="10" y="5"/>
                  </a:cubicBezTo>
                  <a:cubicBezTo>
                    <a:pt x="9" y="5"/>
                    <a:pt x="9" y="6"/>
                    <a:pt x="10" y="6"/>
                  </a:cubicBezTo>
                  <a:cubicBezTo>
                    <a:pt x="10" y="6"/>
                    <a:pt x="9" y="6"/>
                    <a:pt x="9" y="7"/>
                  </a:cubicBezTo>
                  <a:cubicBezTo>
                    <a:pt x="7" y="14"/>
                    <a:pt x="4" y="20"/>
                    <a:pt x="2" y="27"/>
                  </a:cubicBezTo>
                  <a:cubicBezTo>
                    <a:pt x="1" y="31"/>
                    <a:pt x="0" y="35"/>
                    <a:pt x="5" y="37"/>
                  </a:cubicBezTo>
                  <a:cubicBezTo>
                    <a:pt x="6" y="37"/>
                    <a:pt x="7" y="37"/>
                    <a:pt x="7" y="36"/>
                  </a:cubicBezTo>
                  <a:cubicBezTo>
                    <a:pt x="9" y="28"/>
                    <a:pt x="12" y="20"/>
                    <a:pt x="17" y="14"/>
                  </a:cubicBezTo>
                  <a:cubicBezTo>
                    <a:pt x="17" y="13"/>
                    <a:pt x="18" y="13"/>
                    <a:pt x="18" y="13"/>
                  </a:cubicBezTo>
                  <a:cubicBezTo>
                    <a:pt x="18" y="13"/>
                    <a:pt x="18" y="12"/>
                    <a:pt x="18" y="12"/>
                  </a:cubicBezTo>
                  <a:cubicBezTo>
                    <a:pt x="19" y="11"/>
                    <a:pt x="20" y="10"/>
                    <a:pt x="21" y="9"/>
                  </a:cubicBezTo>
                  <a:cubicBezTo>
                    <a:pt x="22" y="8"/>
                    <a:pt x="21" y="6"/>
                    <a:pt x="19" y="7"/>
                  </a:cubicBezTo>
                  <a:close/>
                  <a:moveTo>
                    <a:pt x="5" y="32"/>
                  </a:moveTo>
                  <a:cubicBezTo>
                    <a:pt x="4" y="27"/>
                    <a:pt x="11" y="11"/>
                    <a:pt x="12" y="7"/>
                  </a:cubicBezTo>
                  <a:cubicBezTo>
                    <a:pt x="12" y="7"/>
                    <a:pt x="12" y="6"/>
                    <a:pt x="12" y="6"/>
                  </a:cubicBezTo>
                  <a:cubicBezTo>
                    <a:pt x="12" y="6"/>
                    <a:pt x="12" y="6"/>
                    <a:pt x="12" y="6"/>
                  </a:cubicBezTo>
                  <a:cubicBezTo>
                    <a:pt x="12" y="6"/>
                    <a:pt x="12" y="6"/>
                    <a:pt x="12" y="6"/>
                  </a:cubicBezTo>
                  <a:cubicBezTo>
                    <a:pt x="13" y="6"/>
                    <a:pt x="13" y="6"/>
                    <a:pt x="13" y="6"/>
                  </a:cubicBezTo>
                  <a:cubicBezTo>
                    <a:pt x="13" y="7"/>
                    <a:pt x="13" y="7"/>
                    <a:pt x="13" y="7"/>
                  </a:cubicBezTo>
                  <a:cubicBezTo>
                    <a:pt x="13" y="8"/>
                    <a:pt x="13" y="9"/>
                    <a:pt x="14" y="9"/>
                  </a:cubicBezTo>
                  <a:cubicBezTo>
                    <a:pt x="14" y="9"/>
                    <a:pt x="14" y="9"/>
                    <a:pt x="14" y="9"/>
                  </a:cubicBezTo>
                  <a:cubicBezTo>
                    <a:pt x="13" y="10"/>
                    <a:pt x="13" y="11"/>
                    <a:pt x="12" y="12"/>
                  </a:cubicBezTo>
                  <a:cubicBezTo>
                    <a:pt x="12" y="13"/>
                    <a:pt x="11" y="14"/>
                    <a:pt x="11" y="14"/>
                  </a:cubicBezTo>
                  <a:cubicBezTo>
                    <a:pt x="11" y="15"/>
                    <a:pt x="11" y="15"/>
                    <a:pt x="11" y="15"/>
                  </a:cubicBezTo>
                  <a:cubicBezTo>
                    <a:pt x="10" y="16"/>
                    <a:pt x="9" y="18"/>
                    <a:pt x="9" y="19"/>
                  </a:cubicBezTo>
                  <a:cubicBezTo>
                    <a:pt x="9" y="19"/>
                    <a:pt x="9" y="19"/>
                    <a:pt x="9" y="19"/>
                  </a:cubicBezTo>
                  <a:cubicBezTo>
                    <a:pt x="8" y="21"/>
                    <a:pt x="7" y="22"/>
                    <a:pt x="6" y="24"/>
                  </a:cubicBezTo>
                  <a:cubicBezTo>
                    <a:pt x="6" y="24"/>
                    <a:pt x="6" y="25"/>
                    <a:pt x="7" y="26"/>
                  </a:cubicBezTo>
                  <a:cubicBezTo>
                    <a:pt x="6" y="28"/>
                    <a:pt x="5" y="30"/>
                    <a:pt x="5" y="32"/>
                  </a:cubicBezTo>
                  <a:close/>
                </a:path>
              </a:pathLst>
            </a:custGeom>
            <a:solidFill>
              <a:srgbClr val="4B5158"/>
            </a:solidFill>
            <a:ln w="9525">
              <a:noFill/>
            </a:ln>
          </p:spPr>
          <p:txBody>
            <a:bodyPr/>
            <a:p>
              <a:endParaRPr lang="zh-CN" altLang="en-US"/>
            </a:p>
          </p:txBody>
        </p:sp>
        <p:sp>
          <p:nvSpPr>
            <p:cNvPr id="3362" name="Freeform 309"/>
            <p:cNvSpPr/>
            <p:nvPr userDrawn="1"/>
          </p:nvSpPr>
          <p:spPr>
            <a:xfrm>
              <a:off x="2971800" y="4663395"/>
              <a:ext cx="34925" cy="65088"/>
            </a:xfrm>
            <a:custGeom>
              <a:avLst/>
              <a:gdLst/>
              <a:ahLst/>
              <a:cxnLst>
                <a:cxn ang="0">
                  <a:pos x="33086" y="7232"/>
                </a:cxn>
                <a:cxn ang="0">
                  <a:pos x="29410" y="3616"/>
                </a:cxn>
                <a:cxn ang="0">
                  <a:pos x="27572" y="1808"/>
                </a:cxn>
                <a:cxn ang="0">
                  <a:pos x="23896" y="7232"/>
                </a:cxn>
                <a:cxn ang="0">
                  <a:pos x="25734" y="9040"/>
                </a:cxn>
                <a:cxn ang="0">
                  <a:pos x="25734" y="9040"/>
                </a:cxn>
                <a:cxn ang="0">
                  <a:pos x="23896" y="9040"/>
                </a:cxn>
                <a:cxn ang="0">
                  <a:pos x="22057" y="12656"/>
                </a:cxn>
                <a:cxn ang="0">
                  <a:pos x="20219" y="14464"/>
                </a:cxn>
                <a:cxn ang="0">
                  <a:pos x="11028" y="32544"/>
                </a:cxn>
                <a:cxn ang="0">
                  <a:pos x="11028" y="36160"/>
                </a:cxn>
                <a:cxn ang="0">
                  <a:pos x="1838" y="54240"/>
                </a:cxn>
                <a:cxn ang="0">
                  <a:pos x="1838" y="56048"/>
                </a:cxn>
                <a:cxn ang="0">
                  <a:pos x="3676" y="57856"/>
                </a:cxn>
                <a:cxn ang="0">
                  <a:pos x="3676" y="59664"/>
                </a:cxn>
                <a:cxn ang="0">
                  <a:pos x="9190" y="61472"/>
                </a:cxn>
                <a:cxn ang="0">
                  <a:pos x="11028" y="63280"/>
                </a:cxn>
                <a:cxn ang="0">
                  <a:pos x="16543" y="61472"/>
                </a:cxn>
                <a:cxn ang="0">
                  <a:pos x="18381" y="41584"/>
                </a:cxn>
                <a:cxn ang="0">
                  <a:pos x="31248" y="12656"/>
                </a:cxn>
                <a:cxn ang="0">
                  <a:pos x="34925" y="9040"/>
                </a:cxn>
                <a:cxn ang="0">
                  <a:pos x="33086" y="7232"/>
                </a:cxn>
                <a:cxn ang="0">
                  <a:pos x="33086" y="7232"/>
                </a:cxn>
              </a:cxnLst>
              <a:pathLst>
                <a:path w="19" h="36">
                  <a:moveTo>
                    <a:pt x="18" y="4"/>
                  </a:moveTo>
                  <a:cubicBezTo>
                    <a:pt x="19" y="2"/>
                    <a:pt x="17" y="1"/>
                    <a:pt x="16" y="2"/>
                  </a:cubicBezTo>
                  <a:cubicBezTo>
                    <a:pt x="16" y="1"/>
                    <a:pt x="15" y="1"/>
                    <a:pt x="15" y="1"/>
                  </a:cubicBezTo>
                  <a:cubicBezTo>
                    <a:pt x="14" y="0"/>
                    <a:pt x="12" y="2"/>
                    <a:pt x="13" y="4"/>
                  </a:cubicBezTo>
                  <a:cubicBezTo>
                    <a:pt x="13" y="4"/>
                    <a:pt x="14" y="4"/>
                    <a:pt x="14" y="5"/>
                  </a:cubicBezTo>
                  <a:cubicBezTo>
                    <a:pt x="14" y="5"/>
                    <a:pt x="14" y="5"/>
                    <a:pt x="14" y="5"/>
                  </a:cubicBezTo>
                  <a:cubicBezTo>
                    <a:pt x="13" y="4"/>
                    <a:pt x="13" y="4"/>
                    <a:pt x="13" y="5"/>
                  </a:cubicBezTo>
                  <a:cubicBezTo>
                    <a:pt x="12" y="6"/>
                    <a:pt x="12" y="6"/>
                    <a:pt x="12" y="7"/>
                  </a:cubicBezTo>
                  <a:cubicBezTo>
                    <a:pt x="11" y="7"/>
                    <a:pt x="11" y="7"/>
                    <a:pt x="11" y="8"/>
                  </a:cubicBezTo>
                  <a:cubicBezTo>
                    <a:pt x="9" y="11"/>
                    <a:pt x="8" y="14"/>
                    <a:pt x="6" y="18"/>
                  </a:cubicBezTo>
                  <a:cubicBezTo>
                    <a:pt x="5" y="19"/>
                    <a:pt x="6" y="19"/>
                    <a:pt x="6" y="20"/>
                  </a:cubicBezTo>
                  <a:cubicBezTo>
                    <a:pt x="5" y="23"/>
                    <a:pt x="3" y="26"/>
                    <a:pt x="1" y="30"/>
                  </a:cubicBezTo>
                  <a:cubicBezTo>
                    <a:pt x="0" y="30"/>
                    <a:pt x="0" y="31"/>
                    <a:pt x="1" y="31"/>
                  </a:cubicBezTo>
                  <a:cubicBezTo>
                    <a:pt x="1" y="32"/>
                    <a:pt x="2" y="32"/>
                    <a:pt x="2" y="32"/>
                  </a:cubicBezTo>
                  <a:cubicBezTo>
                    <a:pt x="2" y="32"/>
                    <a:pt x="2" y="33"/>
                    <a:pt x="2" y="33"/>
                  </a:cubicBezTo>
                  <a:cubicBezTo>
                    <a:pt x="1" y="34"/>
                    <a:pt x="4" y="35"/>
                    <a:pt x="5" y="34"/>
                  </a:cubicBezTo>
                  <a:cubicBezTo>
                    <a:pt x="5" y="34"/>
                    <a:pt x="6" y="35"/>
                    <a:pt x="6" y="35"/>
                  </a:cubicBezTo>
                  <a:cubicBezTo>
                    <a:pt x="7" y="36"/>
                    <a:pt x="9" y="36"/>
                    <a:pt x="9" y="34"/>
                  </a:cubicBezTo>
                  <a:cubicBezTo>
                    <a:pt x="9" y="30"/>
                    <a:pt x="9" y="27"/>
                    <a:pt x="10" y="23"/>
                  </a:cubicBezTo>
                  <a:cubicBezTo>
                    <a:pt x="12" y="18"/>
                    <a:pt x="14" y="12"/>
                    <a:pt x="17" y="7"/>
                  </a:cubicBezTo>
                  <a:cubicBezTo>
                    <a:pt x="18" y="7"/>
                    <a:pt x="19" y="6"/>
                    <a:pt x="19" y="5"/>
                  </a:cubicBezTo>
                  <a:cubicBezTo>
                    <a:pt x="18" y="4"/>
                    <a:pt x="18" y="4"/>
                    <a:pt x="18" y="4"/>
                  </a:cubicBezTo>
                  <a:cubicBezTo>
                    <a:pt x="18" y="4"/>
                    <a:pt x="18" y="4"/>
                    <a:pt x="18" y="4"/>
                  </a:cubicBezTo>
                  <a:close/>
                </a:path>
              </a:pathLst>
            </a:custGeom>
            <a:solidFill>
              <a:srgbClr val="4B5158"/>
            </a:solidFill>
            <a:ln w="9525">
              <a:noFill/>
            </a:ln>
          </p:spPr>
          <p:txBody>
            <a:bodyPr/>
            <a:p>
              <a:endParaRPr lang="zh-CN" altLang="en-US"/>
            </a:p>
          </p:txBody>
        </p:sp>
        <p:sp>
          <p:nvSpPr>
            <p:cNvPr id="3363" name="Freeform 310"/>
            <p:cNvSpPr/>
            <p:nvPr userDrawn="1"/>
          </p:nvSpPr>
          <p:spPr>
            <a:xfrm>
              <a:off x="3233738" y="4253820"/>
              <a:ext cx="449263" cy="161925"/>
            </a:xfrm>
            <a:custGeom>
              <a:avLst/>
              <a:gdLst/>
              <a:ahLst/>
              <a:cxnLst>
                <a:cxn ang="0">
                  <a:pos x="399752" y="62561"/>
                </a:cxn>
                <a:cxn ang="0">
                  <a:pos x="271391" y="33121"/>
                </a:cxn>
                <a:cxn ang="0">
                  <a:pos x="16503" y="12880"/>
                </a:cxn>
                <a:cxn ang="0">
                  <a:pos x="16503" y="14720"/>
                </a:cxn>
                <a:cxn ang="0">
                  <a:pos x="232883" y="29440"/>
                </a:cxn>
                <a:cxn ang="0">
                  <a:pos x="337405" y="53361"/>
                </a:cxn>
                <a:cxn ang="0">
                  <a:pos x="386916" y="64401"/>
                </a:cxn>
                <a:cxn ang="0">
                  <a:pos x="408921" y="71762"/>
                </a:cxn>
                <a:cxn ang="0">
                  <a:pos x="430925" y="95682"/>
                </a:cxn>
                <a:cxn ang="0">
                  <a:pos x="412588" y="119603"/>
                </a:cxn>
                <a:cxn ang="0">
                  <a:pos x="205377" y="143524"/>
                </a:cxn>
                <a:cxn ang="0">
                  <a:pos x="5501" y="46001"/>
                </a:cxn>
                <a:cxn ang="0">
                  <a:pos x="3667" y="51521"/>
                </a:cxn>
                <a:cxn ang="0">
                  <a:pos x="227382" y="152724"/>
                </a:cxn>
                <a:cxn ang="0">
                  <a:pos x="333738" y="154564"/>
                </a:cxn>
                <a:cxn ang="0">
                  <a:pos x="430925" y="108563"/>
                </a:cxn>
                <a:cxn ang="0">
                  <a:pos x="399752" y="62561"/>
                </a:cxn>
              </a:cxnLst>
              <a:pathLst>
                <a:path w="245" h="88">
                  <a:moveTo>
                    <a:pt x="218" y="34"/>
                  </a:moveTo>
                  <a:cubicBezTo>
                    <a:pt x="195" y="28"/>
                    <a:pt x="171" y="23"/>
                    <a:pt x="148" y="18"/>
                  </a:cubicBezTo>
                  <a:cubicBezTo>
                    <a:pt x="103" y="8"/>
                    <a:pt x="54" y="0"/>
                    <a:pt x="9" y="7"/>
                  </a:cubicBezTo>
                  <a:cubicBezTo>
                    <a:pt x="8" y="7"/>
                    <a:pt x="8" y="8"/>
                    <a:pt x="9" y="8"/>
                  </a:cubicBezTo>
                  <a:cubicBezTo>
                    <a:pt x="49" y="7"/>
                    <a:pt x="88" y="9"/>
                    <a:pt x="127" y="16"/>
                  </a:cubicBezTo>
                  <a:cubicBezTo>
                    <a:pt x="146" y="19"/>
                    <a:pt x="165" y="24"/>
                    <a:pt x="184" y="29"/>
                  </a:cubicBezTo>
                  <a:cubicBezTo>
                    <a:pt x="193" y="31"/>
                    <a:pt x="202" y="33"/>
                    <a:pt x="211" y="35"/>
                  </a:cubicBezTo>
                  <a:cubicBezTo>
                    <a:pt x="215" y="36"/>
                    <a:pt x="219" y="37"/>
                    <a:pt x="223" y="39"/>
                  </a:cubicBezTo>
                  <a:cubicBezTo>
                    <a:pt x="230" y="40"/>
                    <a:pt x="234" y="44"/>
                    <a:pt x="235" y="52"/>
                  </a:cubicBezTo>
                  <a:cubicBezTo>
                    <a:pt x="234" y="58"/>
                    <a:pt x="229" y="62"/>
                    <a:pt x="225" y="65"/>
                  </a:cubicBezTo>
                  <a:cubicBezTo>
                    <a:pt x="193" y="88"/>
                    <a:pt x="148" y="87"/>
                    <a:pt x="112" y="78"/>
                  </a:cubicBezTo>
                  <a:cubicBezTo>
                    <a:pt x="73" y="68"/>
                    <a:pt x="37" y="46"/>
                    <a:pt x="3" y="25"/>
                  </a:cubicBezTo>
                  <a:cubicBezTo>
                    <a:pt x="2" y="25"/>
                    <a:pt x="0" y="27"/>
                    <a:pt x="2" y="28"/>
                  </a:cubicBezTo>
                  <a:cubicBezTo>
                    <a:pt x="40" y="51"/>
                    <a:pt x="79" y="74"/>
                    <a:pt x="124" y="83"/>
                  </a:cubicBezTo>
                  <a:cubicBezTo>
                    <a:pt x="143" y="87"/>
                    <a:pt x="163" y="88"/>
                    <a:pt x="182" y="84"/>
                  </a:cubicBezTo>
                  <a:cubicBezTo>
                    <a:pt x="200" y="81"/>
                    <a:pt x="223" y="74"/>
                    <a:pt x="235" y="59"/>
                  </a:cubicBezTo>
                  <a:cubicBezTo>
                    <a:pt x="245" y="45"/>
                    <a:pt x="229" y="37"/>
                    <a:pt x="218" y="34"/>
                  </a:cubicBezTo>
                  <a:close/>
                </a:path>
              </a:pathLst>
            </a:custGeom>
            <a:solidFill>
              <a:srgbClr val="878787"/>
            </a:solidFill>
            <a:ln w="9525">
              <a:noFill/>
            </a:ln>
          </p:spPr>
          <p:txBody>
            <a:bodyPr/>
            <a:p>
              <a:endParaRPr lang="zh-CN" altLang="en-US"/>
            </a:p>
          </p:txBody>
        </p:sp>
        <p:sp>
          <p:nvSpPr>
            <p:cNvPr id="3364" name="Freeform 311"/>
            <p:cNvSpPr/>
            <p:nvPr userDrawn="1"/>
          </p:nvSpPr>
          <p:spPr>
            <a:xfrm>
              <a:off x="2814638" y="3963308"/>
              <a:ext cx="357188" cy="292100"/>
            </a:xfrm>
            <a:custGeom>
              <a:avLst/>
              <a:gdLst/>
              <a:ahLst/>
              <a:cxnLst>
                <a:cxn ang="0">
                  <a:pos x="355356" y="251936"/>
                </a:cxn>
                <a:cxn ang="0">
                  <a:pos x="161192" y="74850"/>
                </a:cxn>
                <a:cxn ang="0">
                  <a:pos x="56783" y="9128"/>
                </a:cxn>
                <a:cxn ang="0">
                  <a:pos x="5495" y="43815"/>
                </a:cxn>
                <a:cxn ang="0">
                  <a:pos x="38466" y="146050"/>
                </a:cxn>
                <a:cxn ang="0">
                  <a:pos x="130053" y="219075"/>
                </a:cxn>
                <a:cxn ang="0">
                  <a:pos x="344365" y="290274"/>
                </a:cxn>
                <a:cxn ang="0">
                  <a:pos x="344365" y="286623"/>
                </a:cxn>
                <a:cxn ang="0">
                  <a:pos x="152033" y="228203"/>
                </a:cxn>
                <a:cxn ang="0">
                  <a:pos x="9158" y="54768"/>
                </a:cxn>
                <a:cxn ang="0">
                  <a:pos x="51288" y="10953"/>
                </a:cxn>
                <a:cxn ang="0">
                  <a:pos x="100745" y="40163"/>
                </a:cxn>
                <a:cxn ang="0">
                  <a:pos x="192332" y="105886"/>
                </a:cxn>
                <a:cxn ang="0">
                  <a:pos x="353524" y="255587"/>
                </a:cxn>
                <a:cxn ang="0">
                  <a:pos x="355356" y="251936"/>
                </a:cxn>
              </a:cxnLst>
              <a:pathLst>
                <a:path w="195" h="160">
                  <a:moveTo>
                    <a:pt x="194" y="138"/>
                  </a:moveTo>
                  <a:cubicBezTo>
                    <a:pt x="160" y="104"/>
                    <a:pt x="126" y="71"/>
                    <a:pt x="88" y="41"/>
                  </a:cubicBezTo>
                  <a:cubicBezTo>
                    <a:pt x="71" y="28"/>
                    <a:pt x="52" y="13"/>
                    <a:pt x="31" y="5"/>
                  </a:cubicBezTo>
                  <a:cubicBezTo>
                    <a:pt x="16" y="0"/>
                    <a:pt x="6" y="10"/>
                    <a:pt x="3" y="24"/>
                  </a:cubicBezTo>
                  <a:cubicBezTo>
                    <a:pt x="0" y="44"/>
                    <a:pt x="10" y="65"/>
                    <a:pt x="21" y="80"/>
                  </a:cubicBezTo>
                  <a:cubicBezTo>
                    <a:pt x="34" y="97"/>
                    <a:pt x="52" y="109"/>
                    <a:pt x="71" y="120"/>
                  </a:cubicBezTo>
                  <a:cubicBezTo>
                    <a:pt x="106" y="142"/>
                    <a:pt x="146" y="160"/>
                    <a:pt x="188" y="159"/>
                  </a:cubicBezTo>
                  <a:cubicBezTo>
                    <a:pt x="190" y="159"/>
                    <a:pt x="190" y="157"/>
                    <a:pt x="188" y="157"/>
                  </a:cubicBezTo>
                  <a:cubicBezTo>
                    <a:pt x="150" y="157"/>
                    <a:pt x="115" y="143"/>
                    <a:pt x="83" y="125"/>
                  </a:cubicBezTo>
                  <a:cubicBezTo>
                    <a:pt x="46" y="104"/>
                    <a:pt x="5" y="76"/>
                    <a:pt x="5" y="30"/>
                  </a:cubicBezTo>
                  <a:cubicBezTo>
                    <a:pt x="4" y="16"/>
                    <a:pt x="13" y="3"/>
                    <a:pt x="28" y="6"/>
                  </a:cubicBezTo>
                  <a:cubicBezTo>
                    <a:pt x="38" y="8"/>
                    <a:pt x="47" y="16"/>
                    <a:pt x="55" y="22"/>
                  </a:cubicBezTo>
                  <a:cubicBezTo>
                    <a:pt x="72" y="33"/>
                    <a:pt x="89" y="45"/>
                    <a:pt x="105" y="58"/>
                  </a:cubicBezTo>
                  <a:cubicBezTo>
                    <a:pt x="136" y="84"/>
                    <a:pt x="164" y="112"/>
                    <a:pt x="193" y="140"/>
                  </a:cubicBezTo>
                  <a:cubicBezTo>
                    <a:pt x="194" y="141"/>
                    <a:pt x="195" y="139"/>
                    <a:pt x="194" y="138"/>
                  </a:cubicBezTo>
                  <a:close/>
                </a:path>
              </a:pathLst>
            </a:custGeom>
            <a:solidFill>
              <a:srgbClr val="878787"/>
            </a:solidFill>
            <a:ln w="9525">
              <a:noFill/>
            </a:ln>
          </p:spPr>
          <p:txBody>
            <a:bodyPr/>
            <a:p>
              <a:endParaRPr lang="zh-CN" altLang="en-US"/>
            </a:p>
          </p:txBody>
        </p:sp>
        <p:sp>
          <p:nvSpPr>
            <p:cNvPr id="3365" name="Freeform 312"/>
            <p:cNvSpPr/>
            <p:nvPr userDrawn="1"/>
          </p:nvSpPr>
          <p:spPr>
            <a:xfrm>
              <a:off x="2932113" y="4150633"/>
              <a:ext cx="0" cy="1588"/>
            </a:xfrm>
            <a:custGeom>
              <a:avLst/>
              <a:gdLst/>
              <a:ahLst/>
              <a:cxnLst>
                <a:cxn ang="0">
                  <a:pos x="0" y="0"/>
                </a:cxn>
                <a:cxn ang="0">
                  <a:pos x="0" y="1588"/>
                </a:cxn>
                <a:cxn ang="0">
                  <a:pos x="0" y="0"/>
                </a:cxn>
              </a:cxnLst>
              <a:pathLst>
                <a:path w="1" h="1">
                  <a:moveTo>
                    <a:pt x="0" y="0"/>
                  </a:moveTo>
                  <a:cubicBezTo>
                    <a:pt x="0" y="0"/>
                    <a:pt x="0" y="1"/>
                    <a:pt x="0" y="1"/>
                  </a:cubicBezTo>
                  <a:cubicBezTo>
                    <a:pt x="0" y="1"/>
                    <a:pt x="0" y="0"/>
                    <a:pt x="0" y="0"/>
                  </a:cubicBezTo>
                  <a:close/>
                </a:path>
              </a:pathLst>
            </a:custGeom>
            <a:solidFill>
              <a:srgbClr val="D1D1D1"/>
            </a:solidFill>
            <a:ln w="9525">
              <a:noFill/>
            </a:ln>
          </p:spPr>
          <p:txBody>
            <a:bodyPr/>
            <a:p>
              <a:endParaRPr lang="zh-CN" altLang="en-US"/>
            </a:p>
          </p:txBody>
        </p:sp>
        <p:sp>
          <p:nvSpPr>
            <p:cNvPr id="3366" name="Freeform 313"/>
            <p:cNvSpPr/>
            <p:nvPr userDrawn="1"/>
          </p:nvSpPr>
          <p:spPr>
            <a:xfrm>
              <a:off x="2838450" y="4142695"/>
              <a:ext cx="1588" cy="0"/>
            </a:xfrm>
            <a:custGeom>
              <a:avLst/>
              <a:gdLst/>
              <a:ahLst/>
              <a:cxnLst>
                <a:cxn ang="0">
                  <a:pos x="0" y="0"/>
                </a:cxn>
                <a:cxn ang="0">
                  <a:pos x="0" y="0"/>
                </a:cxn>
                <a:cxn ang="0">
                  <a:pos x="0" y="0"/>
                </a:cxn>
              </a:cxnLst>
              <a:pathLst>
                <a:path w="1" h="1">
                  <a:moveTo>
                    <a:pt x="0" y="0"/>
                  </a:moveTo>
                  <a:cubicBezTo>
                    <a:pt x="0" y="0"/>
                    <a:pt x="0" y="0"/>
                    <a:pt x="0" y="0"/>
                  </a:cubicBezTo>
                  <a:cubicBezTo>
                    <a:pt x="1" y="0"/>
                    <a:pt x="1" y="0"/>
                    <a:pt x="0" y="0"/>
                  </a:cubicBezTo>
                  <a:close/>
                </a:path>
              </a:pathLst>
            </a:custGeom>
            <a:solidFill>
              <a:srgbClr val="D1D1D1"/>
            </a:solidFill>
            <a:ln w="9525">
              <a:noFill/>
            </a:ln>
          </p:spPr>
          <p:txBody>
            <a:bodyPr/>
            <a:p>
              <a:endParaRPr lang="zh-CN" altLang="en-US"/>
            </a:p>
          </p:txBody>
        </p:sp>
        <p:sp>
          <p:nvSpPr>
            <p:cNvPr id="3367" name="Freeform 314"/>
            <p:cNvSpPr/>
            <p:nvPr userDrawn="1"/>
          </p:nvSpPr>
          <p:spPr>
            <a:xfrm>
              <a:off x="2787650" y="4134758"/>
              <a:ext cx="3175" cy="7938"/>
            </a:xfrm>
            <a:custGeom>
              <a:avLst/>
              <a:gdLst/>
              <a:ahLst/>
              <a:cxnLst>
                <a:cxn ang="0">
                  <a:pos x="3175" y="0"/>
                </a:cxn>
                <a:cxn ang="0">
                  <a:pos x="1587" y="3969"/>
                </a:cxn>
                <a:cxn ang="0">
                  <a:pos x="3175" y="5953"/>
                </a:cxn>
                <a:cxn ang="0">
                  <a:pos x="3175" y="0"/>
                </a:cxn>
                <a:cxn ang="0">
                  <a:pos x="3175" y="0"/>
                </a:cxn>
              </a:cxnLst>
              <a:pathLst>
                <a:path w="2" h="4">
                  <a:moveTo>
                    <a:pt x="2" y="0"/>
                  </a:moveTo>
                  <a:cubicBezTo>
                    <a:pt x="1" y="1"/>
                    <a:pt x="1" y="2"/>
                    <a:pt x="1" y="2"/>
                  </a:cubicBezTo>
                  <a:cubicBezTo>
                    <a:pt x="0" y="3"/>
                    <a:pt x="2" y="4"/>
                    <a:pt x="2" y="3"/>
                  </a:cubicBezTo>
                  <a:cubicBezTo>
                    <a:pt x="2" y="2"/>
                    <a:pt x="2" y="1"/>
                    <a:pt x="2" y="0"/>
                  </a:cubicBezTo>
                  <a:cubicBezTo>
                    <a:pt x="2" y="0"/>
                    <a:pt x="2" y="0"/>
                    <a:pt x="2" y="0"/>
                  </a:cubicBezTo>
                  <a:close/>
                </a:path>
              </a:pathLst>
            </a:custGeom>
            <a:solidFill>
              <a:srgbClr val="D1D1D1"/>
            </a:solidFill>
            <a:ln w="9525">
              <a:noFill/>
            </a:ln>
          </p:spPr>
          <p:txBody>
            <a:bodyPr/>
            <a:p>
              <a:endParaRPr lang="zh-CN" altLang="en-US"/>
            </a:p>
          </p:txBody>
        </p:sp>
        <p:sp>
          <p:nvSpPr>
            <p:cNvPr id="3368" name="Freeform 315"/>
            <p:cNvSpPr/>
            <p:nvPr userDrawn="1"/>
          </p:nvSpPr>
          <p:spPr>
            <a:xfrm>
              <a:off x="2841625" y="4001408"/>
              <a:ext cx="39688" cy="39688"/>
            </a:xfrm>
            <a:custGeom>
              <a:avLst/>
              <a:gdLst/>
              <a:ahLst/>
              <a:cxnLst>
                <a:cxn ang="0">
                  <a:pos x="37798" y="19844"/>
                </a:cxn>
                <a:cxn ang="0">
                  <a:pos x="30238" y="10824"/>
                </a:cxn>
                <a:cxn ang="0">
                  <a:pos x="18899" y="1804"/>
                </a:cxn>
                <a:cxn ang="0">
                  <a:pos x="15119" y="5412"/>
                </a:cxn>
                <a:cxn ang="0">
                  <a:pos x="17009" y="9020"/>
                </a:cxn>
                <a:cxn ang="0">
                  <a:pos x="17009" y="9020"/>
                </a:cxn>
                <a:cxn ang="0">
                  <a:pos x="11339" y="14432"/>
                </a:cxn>
                <a:cxn ang="0">
                  <a:pos x="7559" y="19844"/>
                </a:cxn>
                <a:cxn ang="0">
                  <a:pos x="1889" y="27060"/>
                </a:cxn>
                <a:cxn ang="0">
                  <a:pos x="13229" y="36080"/>
                </a:cxn>
                <a:cxn ang="0">
                  <a:pos x="20788" y="37884"/>
                </a:cxn>
                <a:cxn ang="0">
                  <a:pos x="24568" y="36080"/>
                </a:cxn>
                <a:cxn ang="0">
                  <a:pos x="34018" y="34276"/>
                </a:cxn>
                <a:cxn ang="0">
                  <a:pos x="37798" y="23452"/>
                </a:cxn>
                <a:cxn ang="0">
                  <a:pos x="37798" y="19844"/>
                </a:cxn>
              </a:cxnLst>
              <a:pathLst>
                <a:path w="21" h="22">
                  <a:moveTo>
                    <a:pt x="20" y="11"/>
                  </a:moveTo>
                  <a:cubicBezTo>
                    <a:pt x="20" y="8"/>
                    <a:pt x="18" y="7"/>
                    <a:pt x="16" y="6"/>
                  </a:cubicBezTo>
                  <a:cubicBezTo>
                    <a:pt x="15" y="4"/>
                    <a:pt x="13" y="2"/>
                    <a:pt x="10" y="1"/>
                  </a:cubicBezTo>
                  <a:cubicBezTo>
                    <a:pt x="9" y="0"/>
                    <a:pt x="7" y="2"/>
                    <a:pt x="8" y="3"/>
                  </a:cubicBezTo>
                  <a:cubicBezTo>
                    <a:pt x="9" y="4"/>
                    <a:pt x="9" y="5"/>
                    <a:pt x="9" y="5"/>
                  </a:cubicBezTo>
                  <a:cubicBezTo>
                    <a:pt x="9" y="5"/>
                    <a:pt x="9" y="5"/>
                    <a:pt x="9" y="5"/>
                  </a:cubicBezTo>
                  <a:cubicBezTo>
                    <a:pt x="8" y="5"/>
                    <a:pt x="7" y="6"/>
                    <a:pt x="6" y="8"/>
                  </a:cubicBezTo>
                  <a:cubicBezTo>
                    <a:pt x="5" y="9"/>
                    <a:pt x="5" y="10"/>
                    <a:pt x="4" y="11"/>
                  </a:cubicBezTo>
                  <a:cubicBezTo>
                    <a:pt x="2" y="12"/>
                    <a:pt x="0" y="13"/>
                    <a:pt x="1" y="15"/>
                  </a:cubicBezTo>
                  <a:cubicBezTo>
                    <a:pt x="1" y="19"/>
                    <a:pt x="4" y="20"/>
                    <a:pt x="7" y="20"/>
                  </a:cubicBezTo>
                  <a:cubicBezTo>
                    <a:pt x="8" y="21"/>
                    <a:pt x="10" y="22"/>
                    <a:pt x="11" y="21"/>
                  </a:cubicBezTo>
                  <a:cubicBezTo>
                    <a:pt x="12" y="21"/>
                    <a:pt x="13" y="20"/>
                    <a:pt x="13" y="20"/>
                  </a:cubicBezTo>
                  <a:cubicBezTo>
                    <a:pt x="15" y="21"/>
                    <a:pt x="17" y="21"/>
                    <a:pt x="18" y="19"/>
                  </a:cubicBezTo>
                  <a:cubicBezTo>
                    <a:pt x="20" y="17"/>
                    <a:pt x="21" y="15"/>
                    <a:pt x="20" y="13"/>
                  </a:cubicBezTo>
                  <a:cubicBezTo>
                    <a:pt x="20" y="12"/>
                    <a:pt x="20" y="11"/>
                    <a:pt x="20" y="11"/>
                  </a:cubicBezTo>
                  <a:close/>
                </a:path>
              </a:pathLst>
            </a:custGeom>
            <a:solidFill>
              <a:srgbClr val="B5B0B3"/>
            </a:solidFill>
            <a:ln w="9525">
              <a:noFill/>
            </a:ln>
          </p:spPr>
          <p:txBody>
            <a:bodyPr/>
            <a:p>
              <a:endParaRPr lang="zh-CN" altLang="en-US"/>
            </a:p>
          </p:txBody>
        </p:sp>
        <p:sp>
          <p:nvSpPr>
            <p:cNvPr id="3369" name="Freeform 316"/>
            <p:cNvSpPr/>
            <p:nvPr userDrawn="1"/>
          </p:nvSpPr>
          <p:spPr>
            <a:xfrm>
              <a:off x="2874963" y="4231595"/>
              <a:ext cx="25400" cy="17463"/>
            </a:xfrm>
            <a:custGeom>
              <a:avLst/>
              <a:gdLst/>
              <a:ahLst/>
              <a:cxnLst>
                <a:cxn ang="0">
                  <a:pos x="25400" y="5821"/>
                </a:cxn>
                <a:cxn ang="0">
                  <a:pos x="21771" y="5821"/>
                </a:cxn>
                <a:cxn ang="0">
                  <a:pos x="21771" y="3880"/>
                </a:cxn>
                <a:cxn ang="0">
                  <a:pos x="10885" y="1940"/>
                </a:cxn>
                <a:cxn ang="0">
                  <a:pos x="1814" y="1940"/>
                </a:cxn>
                <a:cxn ang="0">
                  <a:pos x="1814" y="5821"/>
                </a:cxn>
                <a:cxn ang="0">
                  <a:pos x="9071" y="9701"/>
                </a:cxn>
                <a:cxn ang="0">
                  <a:pos x="9071" y="9701"/>
                </a:cxn>
                <a:cxn ang="0">
                  <a:pos x="9071" y="11642"/>
                </a:cxn>
                <a:cxn ang="0">
                  <a:pos x="16328" y="17463"/>
                </a:cxn>
                <a:cxn ang="0">
                  <a:pos x="18142" y="13582"/>
                </a:cxn>
                <a:cxn ang="0">
                  <a:pos x="21771" y="11642"/>
                </a:cxn>
                <a:cxn ang="0">
                  <a:pos x="25400" y="9701"/>
                </a:cxn>
                <a:cxn ang="0">
                  <a:pos x="25400" y="5821"/>
                </a:cxn>
              </a:cxnLst>
              <a:pathLst>
                <a:path w="14" h="9">
                  <a:moveTo>
                    <a:pt x="14" y="3"/>
                  </a:moveTo>
                  <a:cubicBezTo>
                    <a:pt x="13" y="3"/>
                    <a:pt x="13" y="3"/>
                    <a:pt x="12" y="3"/>
                  </a:cubicBezTo>
                  <a:cubicBezTo>
                    <a:pt x="12" y="2"/>
                    <a:pt x="12" y="2"/>
                    <a:pt x="12" y="2"/>
                  </a:cubicBezTo>
                  <a:cubicBezTo>
                    <a:pt x="10" y="0"/>
                    <a:pt x="8" y="0"/>
                    <a:pt x="6" y="1"/>
                  </a:cubicBezTo>
                  <a:cubicBezTo>
                    <a:pt x="5" y="1"/>
                    <a:pt x="3" y="0"/>
                    <a:pt x="1" y="1"/>
                  </a:cubicBezTo>
                  <a:cubicBezTo>
                    <a:pt x="0" y="1"/>
                    <a:pt x="0" y="2"/>
                    <a:pt x="1" y="3"/>
                  </a:cubicBezTo>
                  <a:cubicBezTo>
                    <a:pt x="2" y="4"/>
                    <a:pt x="3" y="5"/>
                    <a:pt x="5" y="5"/>
                  </a:cubicBezTo>
                  <a:cubicBezTo>
                    <a:pt x="5" y="5"/>
                    <a:pt x="5" y="5"/>
                    <a:pt x="5" y="5"/>
                  </a:cubicBezTo>
                  <a:cubicBezTo>
                    <a:pt x="5" y="6"/>
                    <a:pt x="5" y="6"/>
                    <a:pt x="5" y="6"/>
                  </a:cubicBezTo>
                  <a:cubicBezTo>
                    <a:pt x="6" y="7"/>
                    <a:pt x="7" y="8"/>
                    <a:pt x="9" y="9"/>
                  </a:cubicBezTo>
                  <a:cubicBezTo>
                    <a:pt x="9" y="9"/>
                    <a:pt x="10" y="8"/>
                    <a:pt x="10" y="7"/>
                  </a:cubicBezTo>
                  <a:cubicBezTo>
                    <a:pt x="11" y="7"/>
                    <a:pt x="12" y="6"/>
                    <a:pt x="12" y="6"/>
                  </a:cubicBezTo>
                  <a:cubicBezTo>
                    <a:pt x="13" y="5"/>
                    <a:pt x="13" y="5"/>
                    <a:pt x="14" y="5"/>
                  </a:cubicBezTo>
                  <a:cubicBezTo>
                    <a:pt x="14" y="5"/>
                    <a:pt x="14" y="4"/>
                    <a:pt x="14" y="3"/>
                  </a:cubicBezTo>
                  <a:close/>
                </a:path>
              </a:pathLst>
            </a:custGeom>
            <a:solidFill>
              <a:srgbClr val="B5B0B3"/>
            </a:solidFill>
            <a:ln w="9525">
              <a:noFill/>
            </a:ln>
          </p:spPr>
          <p:txBody>
            <a:bodyPr/>
            <a:p>
              <a:endParaRPr lang="zh-CN" altLang="en-US"/>
            </a:p>
          </p:txBody>
        </p:sp>
        <p:sp>
          <p:nvSpPr>
            <p:cNvPr id="3370" name="Freeform 317"/>
            <p:cNvSpPr/>
            <p:nvPr userDrawn="1"/>
          </p:nvSpPr>
          <p:spPr>
            <a:xfrm>
              <a:off x="3433763" y="4485595"/>
              <a:ext cx="26988" cy="19050"/>
            </a:xfrm>
            <a:custGeom>
              <a:avLst/>
              <a:gdLst/>
              <a:ahLst/>
              <a:cxnLst>
                <a:cxn ang="0">
                  <a:pos x="17992" y="5195"/>
                </a:cxn>
                <a:cxn ang="0">
                  <a:pos x="17992" y="5195"/>
                </a:cxn>
                <a:cxn ang="0">
                  <a:pos x="16192" y="3463"/>
                </a:cxn>
                <a:cxn ang="0">
                  <a:pos x="12594" y="1731"/>
                </a:cxn>
                <a:cxn ang="0">
                  <a:pos x="12594" y="3463"/>
                </a:cxn>
                <a:cxn ang="0">
                  <a:pos x="10795" y="1731"/>
                </a:cxn>
                <a:cxn ang="0">
                  <a:pos x="1799" y="13854"/>
                </a:cxn>
                <a:cxn ang="0">
                  <a:pos x="5397" y="15586"/>
                </a:cxn>
                <a:cxn ang="0">
                  <a:pos x="16192" y="15586"/>
                </a:cxn>
                <a:cxn ang="0">
                  <a:pos x="16192" y="15586"/>
                </a:cxn>
                <a:cxn ang="0">
                  <a:pos x="23389" y="17318"/>
                </a:cxn>
                <a:cxn ang="0">
                  <a:pos x="26988" y="13854"/>
                </a:cxn>
                <a:cxn ang="0">
                  <a:pos x="17992" y="5195"/>
                </a:cxn>
              </a:cxnLst>
              <a:pathLst>
                <a:path w="15" h="11">
                  <a:moveTo>
                    <a:pt x="10" y="3"/>
                  </a:moveTo>
                  <a:cubicBezTo>
                    <a:pt x="10" y="3"/>
                    <a:pt x="10" y="3"/>
                    <a:pt x="10" y="3"/>
                  </a:cubicBezTo>
                  <a:cubicBezTo>
                    <a:pt x="10" y="3"/>
                    <a:pt x="10" y="2"/>
                    <a:pt x="9" y="2"/>
                  </a:cubicBezTo>
                  <a:cubicBezTo>
                    <a:pt x="10" y="1"/>
                    <a:pt x="8" y="0"/>
                    <a:pt x="7" y="1"/>
                  </a:cubicBezTo>
                  <a:cubicBezTo>
                    <a:pt x="7" y="1"/>
                    <a:pt x="7" y="1"/>
                    <a:pt x="7" y="2"/>
                  </a:cubicBezTo>
                  <a:cubicBezTo>
                    <a:pt x="6" y="2"/>
                    <a:pt x="6" y="1"/>
                    <a:pt x="6" y="1"/>
                  </a:cubicBezTo>
                  <a:cubicBezTo>
                    <a:pt x="2" y="1"/>
                    <a:pt x="0" y="5"/>
                    <a:pt x="1" y="8"/>
                  </a:cubicBezTo>
                  <a:cubicBezTo>
                    <a:pt x="1" y="9"/>
                    <a:pt x="2" y="9"/>
                    <a:pt x="3" y="9"/>
                  </a:cubicBezTo>
                  <a:cubicBezTo>
                    <a:pt x="4" y="11"/>
                    <a:pt x="7" y="11"/>
                    <a:pt x="9" y="9"/>
                  </a:cubicBezTo>
                  <a:cubicBezTo>
                    <a:pt x="9" y="9"/>
                    <a:pt x="9" y="9"/>
                    <a:pt x="9" y="9"/>
                  </a:cubicBezTo>
                  <a:cubicBezTo>
                    <a:pt x="10" y="10"/>
                    <a:pt x="12" y="10"/>
                    <a:pt x="13" y="10"/>
                  </a:cubicBezTo>
                  <a:cubicBezTo>
                    <a:pt x="14" y="10"/>
                    <a:pt x="15" y="9"/>
                    <a:pt x="15" y="8"/>
                  </a:cubicBezTo>
                  <a:cubicBezTo>
                    <a:pt x="14" y="6"/>
                    <a:pt x="12" y="4"/>
                    <a:pt x="10" y="3"/>
                  </a:cubicBezTo>
                  <a:close/>
                </a:path>
              </a:pathLst>
            </a:custGeom>
            <a:solidFill>
              <a:srgbClr val="B5B0B3"/>
            </a:solidFill>
            <a:ln w="9525">
              <a:noFill/>
            </a:ln>
          </p:spPr>
          <p:txBody>
            <a:bodyPr/>
            <a:p>
              <a:endParaRPr lang="zh-CN" altLang="en-US"/>
            </a:p>
          </p:txBody>
        </p:sp>
        <p:sp>
          <p:nvSpPr>
            <p:cNvPr id="3371" name="Freeform 318"/>
            <p:cNvSpPr/>
            <p:nvPr userDrawn="1"/>
          </p:nvSpPr>
          <p:spPr>
            <a:xfrm>
              <a:off x="3116263" y="4382408"/>
              <a:ext cx="53975" cy="53975"/>
            </a:xfrm>
            <a:custGeom>
              <a:avLst/>
              <a:gdLst/>
              <a:ahLst/>
              <a:cxnLst>
                <a:cxn ang="0">
                  <a:pos x="46530" y="3722"/>
                </a:cxn>
                <a:cxn ang="0">
                  <a:pos x="46530" y="3722"/>
                </a:cxn>
                <a:cxn ang="0">
                  <a:pos x="40946" y="3722"/>
                </a:cxn>
                <a:cxn ang="0">
                  <a:pos x="39085" y="5583"/>
                </a:cxn>
                <a:cxn ang="0">
                  <a:pos x="37224" y="7444"/>
                </a:cxn>
                <a:cxn ang="0">
                  <a:pos x="37224" y="7444"/>
                </a:cxn>
                <a:cxn ang="0">
                  <a:pos x="22334" y="5583"/>
                </a:cxn>
                <a:cxn ang="0">
                  <a:pos x="22334" y="7444"/>
                </a:cxn>
                <a:cxn ang="0">
                  <a:pos x="33501" y="11167"/>
                </a:cxn>
                <a:cxn ang="0">
                  <a:pos x="31640" y="13028"/>
                </a:cxn>
                <a:cxn ang="0">
                  <a:pos x="29779" y="14889"/>
                </a:cxn>
                <a:cxn ang="0">
                  <a:pos x="27918" y="18612"/>
                </a:cxn>
                <a:cxn ang="0">
                  <a:pos x="20473" y="22334"/>
                </a:cxn>
                <a:cxn ang="0">
                  <a:pos x="20473" y="26056"/>
                </a:cxn>
                <a:cxn ang="0">
                  <a:pos x="16750" y="29779"/>
                </a:cxn>
                <a:cxn ang="0">
                  <a:pos x="16750" y="29779"/>
                </a:cxn>
                <a:cxn ang="0">
                  <a:pos x="1861" y="48391"/>
                </a:cxn>
                <a:cxn ang="0">
                  <a:pos x="5583" y="52113"/>
                </a:cxn>
                <a:cxn ang="0">
                  <a:pos x="5583" y="52113"/>
                </a:cxn>
                <a:cxn ang="0">
                  <a:pos x="11167" y="52113"/>
                </a:cxn>
                <a:cxn ang="0">
                  <a:pos x="14889" y="46530"/>
                </a:cxn>
                <a:cxn ang="0">
                  <a:pos x="14889" y="46530"/>
                </a:cxn>
                <a:cxn ang="0">
                  <a:pos x="14889" y="44668"/>
                </a:cxn>
                <a:cxn ang="0">
                  <a:pos x="20473" y="39085"/>
                </a:cxn>
                <a:cxn ang="0">
                  <a:pos x="33501" y="24195"/>
                </a:cxn>
                <a:cxn ang="0">
                  <a:pos x="33501" y="24195"/>
                </a:cxn>
                <a:cxn ang="0">
                  <a:pos x="46530" y="14889"/>
                </a:cxn>
                <a:cxn ang="0">
                  <a:pos x="48391" y="13028"/>
                </a:cxn>
                <a:cxn ang="0">
                  <a:pos x="48391" y="11167"/>
                </a:cxn>
                <a:cxn ang="0">
                  <a:pos x="52113" y="7444"/>
                </a:cxn>
                <a:cxn ang="0">
                  <a:pos x="46530" y="3722"/>
                </a:cxn>
              </a:cxnLst>
              <a:pathLst>
                <a:path w="29" h="29">
                  <a:moveTo>
                    <a:pt x="25" y="2"/>
                  </a:moveTo>
                  <a:cubicBezTo>
                    <a:pt x="25" y="2"/>
                    <a:pt x="25" y="2"/>
                    <a:pt x="25" y="2"/>
                  </a:cubicBezTo>
                  <a:cubicBezTo>
                    <a:pt x="24" y="1"/>
                    <a:pt x="23" y="1"/>
                    <a:pt x="22" y="2"/>
                  </a:cubicBezTo>
                  <a:cubicBezTo>
                    <a:pt x="22" y="2"/>
                    <a:pt x="22" y="3"/>
                    <a:pt x="21" y="3"/>
                  </a:cubicBezTo>
                  <a:cubicBezTo>
                    <a:pt x="21" y="3"/>
                    <a:pt x="20" y="3"/>
                    <a:pt x="20" y="4"/>
                  </a:cubicBezTo>
                  <a:cubicBezTo>
                    <a:pt x="20" y="4"/>
                    <a:pt x="20" y="4"/>
                    <a:pt x="20" y="4"/>
                  </a:cubicBezTo>
                  <a:cubicBezTo>
                    <a:pt x="17" y="3"/>
                    <a:pt x="15" y="3"/>
                    <a:pt x="12" y="3"/>
                  </a:cubicBezTo>
                  <a:cubicBezTo>
                    <a:pt x="11" y="3"/>
                    <a:pt x="11" y="4"/>
                    <a:pt x="12" y="4"/>
                  </a:cubicBezTo>
                  <a:cubicBezTo>
                    <a:pt x="14" y="5"/>
                    <a:pt x="16" y="5"/>
                    <a:pt x="18" y="6"/>
                  </a:cubicBezTo>
                  <a:cubicBezTo>
                    <a:pt x="18" y="6"/>
                    <a:pt x="18" y="7"/>
                    <a:pt x="17" y="7"/>
                  </a:cubicBezTo>
                  <a:cubicBezTo>
                    <a:pt x="17" y="7"/>
                    <a:pt x="16" y="8"/>
                    <a:pt x="16" y="8"/>
                  </a:cubicBezTo>
                  <a:cubicBezTo>
                    <a:pt x="16" y="9"/>
                    <a:pt x="15" y="9"/>
                    <a:pt x="15" y="10"/>
                  </a:cubicBezTo>
                  <a:cubicBezTo>
                    <a:pt x="14" y="10"/>
                    <a:pt x="13" y="11"/>
                    <a:pt x="11" y="12"/>
                  </a:cubicBezTo>
                  <a:cubicBezTo>
                    <a:pt x="10" y="12"/>
                    <a:pt x="10" y="14"/>
                    <a:pt x="11" y="14"/>
                  </a:cubicBezTo>
                  <a:cubicBezTo>
                    <a:pt x="10" y="15"/>
                    <a:pt x="10" y="15"/>
                    <a:pt x="9" y="16"/>
                  </a:cubicBezTo>
                  <a:cubicBezTo>
                    <a:pt x="9" y="16"/>
                    <a:pt x="9" y="16"/>
                    <a:pt x="9" y="16"/>
                  </a:cubicBezTo>
                  <a:cubicBezTo>
                    <a:pt x="7" y="19"/>
                    <a:pt x="4" y="22"/>
                    <a:pt x="1" y="26"/>
                  </a:cubicBezTo>
                  <a:cubicBezTo>
                    <a:pt x="0" y="27"/>
                    <a:pt x="2" y="29"/>
                    <a:pt x="3" y="28"/>
                  </a:cubicBezTo>
                  <a:cubicBezTo>
                    <a:pt x="3" y="28"/>
                    <a:pt x="3" y="28"/>
                    <a:pt x="3" y="28"/>
                  </a:cubicBezTo>
                  <a:cubicBezTo>
                    <a:pt x="4" y="28"/>
                    <a:pt x="5" y="29"/>
                    <a:pt x="6" y="28"/>
                  </a:cubicBezTo>
                  <a:cubicBezTo>
                    <a:pt x="6" y="27"/>
                    <a:pt x="7" y="26"/>
                    <a:pt x="8" y="25"/>
                  </a:cubicBezTo>
                  <a:cubicBezTo>
                    <a:pt x="8" y="25"/>
                    <a:pt x="8" y="25"/>
                    <a:pt x="8" y="25"/>
                  </a:cubicBezTo>
                  <a:cubicBezTo>
                    <a:pt x="8" y="25"/>
                    <a:pt x="8" y="24"/>
                    <a:pt x="8" y="24"/>
                  </a:cubicBezTo>
                  <a:cubicBezTo>
                    <a:pt x="9" y="23"/>
                    <a:pt x="10" y="22"/>
                    <a:pt x="11" y="21"/>
                  </a:cubicBezTo>
                  <a:cubicBezTo>
                    <a:pt x="13" y="19"/>
                    <a:pt x="16" y="16"/>
                    <a:pt x="18" y="13"/>
                  </a:cubicBezTo>
                  <a:cubicBezTo>
                    <a:pt x="18" y="13"/>
                    <a:pt x="18" y="13"/>
                    <a:pt x="18" y="13"/>
                  </a:cubicBezTo>
                  <a:cubicBezTo>
                    <a:pt x="20" y="11"/>
                    <a:pt x="23" y="10"/>
                    <a:pt x="25" y="8"/>
                  </a:cubicBezTo>
                  <a:cubicBezTo>
                    <a:pt x="25" y="7"/>
                    <a:pt x="25" y="7"/>
                    <a:pt x="26" y="7"/>
                  </a:cubicBezTo>
                  <a:cubicBezTo>
                    <a:pt x="26" y="7"/>
                    <a:pt x="26" y="6"/>
                    <a:pt x="26" y="6"/>
                  </a:cubicBezTo>
                  <a:cubicBezTo>
                    <a:pt x="27" y="5"/>
                    <a:pt x="27" y="5"/>
                    <a:pt x="28" y="4"/>
                  </a:cubicBezTo>
                  <a:cubicBezTo>
                    <a:pt x="29" y="2"/>
                    <a:pt x="27" y="0"/>
                    <a:pt x="25" y="2"/>
                  </a:cubicBezTo>
                  <a:close/>
                </a:path>
              </a:pathLst>
            </a:custGeom>
            <a:solidFill>
              <a:srgbClr val="2A2F36"/>
            </a:solidFill>
            <a:ln w="9525">
              <a:noFill/>
            </a:ln>
          </p:spPr>
          <p:txBody>
            <a:bodyPr/>
            <a:p>
              <a:endParaRPr lang="zh-CN" altLang="en-US"/>
            </a:p>
          </p:txBody>
        </p:sp>
        <p:sp>
          <p:nvSpPr>
            <p:cNvPr id="3372" name="Freeform 319"/>
            <p:cNvSpPr/>
            <p:nvPr userDrawn="1"/>
          </p:nvSpPr>
          <p:spPr>
            <a:xfrm>
              <a:off x="3071813" y="4455433"/>
              <a:ext cx="38100" cy="61913"/>
            </a:xfrm>
            <a:custGeom>
              <a:avLst/>
              <a:gdLst/>
              <a:ahLst/>
              <a:cxnLst>
                <a:cxn ang="0">
                  <a:pos x="36285" y="7283"/>
                </a:cxn>
                <a:cxn ang="0">
                  <a:pos x="25400" y="1820"/>
                </a:cxn>
                <a:cxn ang="0">
                  <a:pos x="23585" y="3641"/>
                </a:cxn>
                <a:cxn ang="0">
                  <a:pos x="30842" y="9104"/>
                </a:cxn>
                <a:cxn ang="0">
                  <a:pos x="0" y="56450"/>
                </a:cxn>
                <a:cxn ang="0">
                  <a:pos x="0" y="56450"/>
                </a:cxn>
                <a:cxn ang="0">
                  <a:pos x="0" y="56450"/>
                </a:cxn>
                <a:cxn ang="0">
                  <a:pos x="0" y="56450"/>
                </a:cxn>
                <a:cxn ang="0">
                  <a:pos x="0" y="56450"/>
                </a:cxn>
                <a:cxn ang="0">
                  <a:pos x="5442" y="58271"/>
                </a:cxn>
                <a:cxn ang="0">
                  <a:pos x="36285" y="10925"/>
                </a:cxn>
                <a:cxn ang="0">
                  <a:pos x="36285" y="7283"/>
                </a:cxn>
              </a:cxnLst>
              <a:pathLst>
                <a:path w="21" h="34">
                  <a:moveTo>
                    <a:pt x="20" y="4"/>
                  </a:moveTo>
                  <a:cubicBezTo>
                    <a:pt x="18" y="3"/>
                    <a:pt x="16" y="2"/>
                    <a:pt x="14" y="1"/>
                  </a:cubicBezTo>
                  <a:cubicBezTo>
                    <a:pt x="14" y="0"/>
                    <a:pt x="13" y="1"/>
                    <a:pt x="13" y="2"/>
                  </a:cubicBezTo>
                  <a:cubicBezTo>
                    <a:pt x="15" y="3"/>
                    <a:pt x="16" y="4"/>
                    <a:pt x="17" y="5"/>
                  </a:cubicBezTo>
                  <a:cubicBezTo>
                    <a:pt x="10" y="12"/>
                    <a:pt x="4" y="21"/>
                    <a:pt x="0" y="31"/>
                  </a:cubicBezTo>
                  <a:cubicBezTo>
                    <a:pt x="0" y="31"/>
                    <a:pt x="0" y="31"/>
                    <a:pt x="0" y="31"/>
                  </a:cubicBezTo>
                  <a:cubicBezTo>
                    <a:pt x="0" y="31"/>
                    <a:pt x="0" y="31"/>
                    <a:pt x="0" y="31"/>
                  </a:cubicBezTo>
                  <a:cubicBezTo>
                    <a:pt x="0" y="31"/>
                    <a:pt x="0" y="31"/>
                    <a:pt x="0" y="31"/>
                  </a:cubicBezTo>
                  <a:cubicBezTo>
                    <a:pt x="0" y="31"/>
                    <a:pt x="0" y="31"/>
                    <a:pt x="0" y="31"/>
                  </a:cubicBezTo>
                  <a:cubicBezTo>
                    <a:pt x="0" y="33"/>
                    <a:pt x="2" y="34"/>
                    <a:pt x="3" y="32"/>
                  </a:cubicBezTo>
                  <a:cubicBezTo>
                    <a:pt x="7" y="22"/>
                    <a:pt x="13" y="14"/>
                    <a:pt x="20" y="6"/>
                  </a:cubicBezTo>
                  <a:cubicBezTo>
                    <a:pt x="21" y="6"/>
                    <a:pt x="21" y="5"/>
                    <a:pt x="20" y="4"/>
                  </a:cubicBezTo>
                  <a:close/>
                </a:path>
              </a:pathLst>
            </a:custGeom>
            <a:solidFill>
              <a:srgbClr val="2A2F36"/>
            </a:solidFill>
            <a:ln w="9525">
              <a:noFill/>
            </a:ln>
          </p:spPr>
          <p:txBody>
            <a:bodyPr/>
            <a:p>
              <a:endParaRPr lang="zh-CN" altLang="en-US"/>
            </a:p>
          </p:txBody>
        </p:sp>
        <p:sp>
          <p:nvSpPr>
            <p:cNvPr id="3373" name="Freeform 320"/>
            <p:cNvSpPr/>
            <p:nvPr userDrawn="1"/>
          </p:nvSpPr>
          <p:spPr>
            <a:xfrm>
              <a:off x="3033713" y="4530045"/>
              <a:ext cx="39688" cy="58738"/>
            </a:xfrm>
            <a:custGeom>
              <a:avLst/>
              <a:gdLst/>
              <a:ahLst/>
              <a:cxnLst>
                <a:cxn ang="0">
                  <a:pos x="37798" y="7342"/>
                </a:cxn>
                <a:cxn ang="0">
                  <a:pos x="22678" y="3671"/>
                </a:cxn>
                <a:cxn ang="0">
                  <a:pos x="22678" y="5506"/>
                </a:cxn>
                <a:cxn ang="0">
                  <a:pos x="32128" y="9177"/>
                </a:cxn>
                <a:cxn ang="0">
                  <a:pos x="28348" y="14684"/>
                </a:cxn>
                <a:cxn ang="0">
                  <a:pos x="24568" y="14684"/>
                </a:cxn>
                <a:cxn ang="0">
                  <a:pos x="9449" y="44053"/>
                </a:cxn>
                <a:cxn ang="0">
                  <a:pos x="1889" y="53231"/>
                </a:cxn>
                <a:cxn ang="0">
                  <a:pos x="5669" y="56902"/>
                </a:cxn>
                <a:cxn ang="0">
                  <a:pos x="9449" y="56902"/>
                </a:cxn>
                <a:cxn ang="0">
                  <a:pos x="9449" y="55066"/>
                </a:cxn>
                <a:cxn ang="0">
                  <a:pos x="13229" y="55066"/>
                </a:cxn>
                <a:cxn ang="0">
                  <a:pos x="37798" y="14684"/>
                </a:cxn>
                <a:cxn ang="0">
                  <a:pos x="37798" y="12848"/>
                </a:cxn>
                <a:cxn ang="0">
                  <a:pos x="39688" y="11013"/>
                </a:cxn>
                <a:cxn ang="0">
                  <a:pos x="37798" y="7342"/>
                </a:cxn>
              </a:cxnLst>
              <a:pathLst>
                <a:path w="21" h="32">
                  <a:moveTo>
                    <a:pt x="20" y="4"/>
                  </a:moveTo>
                  <a:cubicBezTo>
                    <a:pt x="16" y="2"/>
                    <a:pt x="15" y="0"/>
                    <a:pt x="12" y="2"/>
                  </a:cubicBezTo>
                  <a:cubicBezTo>
                    <a:pt x="11" y="3"/>
                    <a:pt x="11" y="4"/>
                    <a:pt x="12" y="3"/>
                  </a:cubicBezTo>
                  <a:cubicBezTo>
                    <a:pt x="14" y="3"/>
                    <a:pt x="15" y="4"/>
                    <a:pt x="17" y="5"/>
                  </a:cubicBezTo>
                  <a:cubicBezTo>
                    <a:pt x="16" y="6"/>
                    <a:pt x="16" y="7"/>
                    <a:pt x="15" y="8"/>
                  </a:cubicBezTo>
                  <a:cubicBezTo>
                    <a:pt x="15" y="7"/>
                    <a:pt x="14" y="7"/>
                    <a:pt x="13" y="8"/>
                  </a:cubicBezTo>
                  <a:cubicBezTo>
                    <a:pt x="10" y="13"/>
                    <a:pt x="8" y="18"/>
                    <a:pt x="5" y="24"/>
                  </a:cubicBezTo>
                  <a:cubicBezTo>
                    <a:pt x="4" y="26"/>
                    <a:pt x="2" y="27"/>
                    <a:pt x="1" y="29"/>
                  </a:cubicBezTo>
                  <a:cubicBezTo>
                    <a:pt x="0" y="31"/>
                    <a:pt x="2" y="32"/>
                    <a:pt x="3" y="31"/>
                  </a:cubicBezTo>
                  <a:cubicBezTo>
                    <a:pt x="4" y="32"/>
                    <a:pt x="5" y="31"/>
                    <a:pt x="5" y="31"/>
                  </a:cubicBezTo>
                  <a:cubicBezTo>
                    <a:pt x="5" y="30"/>
                    <a:pt x="5" y="30"/>
                    <a:pt x="5" y="30"/>
                  </a:cubicBezTo>
                  <a:cubicBezTo>
                    <a:pt x="6" y="31"/>
                    <a:pt x="7" y="31"/>
                    <a:pt x="7" y="30"/>
                  </a:cubicBezTo>
                  <a:cubicBezTo>
                    <a:pt x="12" y="23"/>
                    <a:pt x="16" y="15"/>
                    <a:pt x="20" y="8"/>
                  </a:cubicBezTo>
                  <a:cubicBezTo>
                    <a:pt x="20" y="8"/>
                    <a:pt x="20" y="7"/>
                    <a:pt x="20" y="7"/>
                  </a:cubicBezTo>
                  <a:cubicBezTo>
                    <a:pt x="20" y="6"/>
                    <a:pt x="20" y="6"/>
                    <a:pt x="21" y="6"/>
                  </a:cubicBezTo>
                  <a:cubicBezTo>
                    <a:pt x="21" y="5"/>
                    <a:pt x="21" y="4"/>
                    <a:pt x="20" y="4"/>
                  </a:cubicBezTo>
                  <a:close/>
                </a:path>
              </a:pathLst>
            </a:custGeom>
            <a:solidFill>
              <a:srgbClr val="2A2F36"/>
            </a:solidFill>
            <a:ln w="9525">
              <a:noFill/>
            </a:ln>
          </p:spPr>
          <p:txBody>
            <a:bodyPr/>
            <a:p>
              <a:endParaRPr lang="zh-CN" altLang="en-US"/>
            </a:p>
          </p:txBody>
        </p:sp>
        <p:sp>
          <p:nvSpPr>
            <p:cNvPr id="3374" name="Freeform 321"/>
            <p:cNvSpPr/>
            <p:nvPr userDrawn="1"/>
          </p:nvSpPr>
          <p:spPr>
            <a:xfrm>
              <a:off x="2878138" y="4228420"/>
              <a:ext cx="28575" cy="20638"/>
            </a:xfrm>
            <a:custGeom>
              <a:avLst/>
              <a:gdLst/>
              <a:ahLst/>
              <a:cxnLst>
                <a:cxn ang="0">
                  <a:pos x="26670" y="3752"/>
                </a:cxn>
                <a:cxn ang="0">
                  <a:pos x="19050" y="3752"/>
                </a:cxn>
                <a:cxn ang="0">
                  <a:pos x="15240" y="1876"/>
                </a:cxn>
                <a:cxn ang="0">
                  <a:pos x="11430" y="1876"/>
                </a:cxn>
                <a:cxn ang="0">
                  <a:pos x="7620" y="3752"/>
                </a:cxn>
                <a:cxn ang="0">
                  <a:pos x="0" y="11257"/>
                </a:cxn>
                <a:cxn ang="0">
                  <a:pos x="3810" y="16885"/>
                </a:cxn>
                <a:cxn ang="0">
                  <a:pos x="5715" y="18761"/>
                </a:cxn>
                <a:cxn ang="0">
                  <a:pos x="9525" y="18761"/>
                </a:cxn>
                <a:cxn ang="0">
                  <a:pos x="15240" y="18761"/>
                </a:cxn>
                <a:cxn ang="0">
                  <a:pos x="26670" y="13133"/>
                </a:cxn>
                <a:cxn ang="0">
                  <a:pos x="26670" y="13133"/>
                </a:cxn>
                <a:cxn ang="0">
                  <a:pos x="28575" y="11257"/>
                </a:cxn>
                <a:cxn ang="0">
                  <a:pos x="28575" y="7504"/>
                </a:cxn>
                <a:cxn ang="0">
                  <a:pos x="26670" y="3752"/>
                </a:cxn>
              </a:cxnLst>
              <a:pathLst>
                <a:path w="15" h="11">
                  <a:moveTo>
                    <a:pt x="14" y="2"/>
                  </a:moveTo>
                  <a:cubicBezTo>
                    <a:pt x="12" y="1"/>
                    <a:pt x="11" y="1"/>
                    <a:pt x="10" y="2"/>
                  </a:cubicBezTo>
                  <a:cubicBezTo>
                    <a:pt x="9" y="1"/>
                    <a:pt x="8" y="1"/>
                    <a:pt x="8" y="1"/>
                  </a:cubicBezTo>
                  <a:cubicBezTo>
                    <a:pt x="7" y="0"/>
                    <a:pt x="6" y="0"/>
                    <a:pt x="6" y="1"/>
                  </a:cubicBezTo>
                  <a:cubicBezTo>
                    <a:pt x="5" y="1"/>
                    <a:pt x="5" y="1"/>
                    <a:pt x="4" y="2"/>
                  </a:cubicBezTo>
                  <a:cubicBezTo>
                    <a:pt x="3" y="3"/>
                    <a:pt x="1" y="4"/>
                    <a:pt x="0" y="6"/>
                  </a:cubicBezTo>
                  <a:cubicBezTo>
                    <a:pt x="0" y="7"/>
                    <a:pt x="1" y="8"/>
                    <a:pt x="2" y="9"/>
                  </a:cubicBezTo>
                  <a:cubicBezTo>
                    <a:pt x="2" y="9"/>
                    <a:pt x="2" y="10"/>
                    <a:pt x="3" y="10"/>
                  </a:cubicBezTo>
                  <a:cubicBezTo>
                    <a:pt x="4" y="10"/>
                    <a:pt x="5" y="10"/>
                    <a:pt x="5" y="10"/>
                  </a:cubicBezTo>
                  <a:cubicBezTo>
                    <a:pt x="6" y="10"/>
                    <a:pt x="7" y="10"/>
                    <a:pt x="8" y="10"/>
                  </a:cubicBezTo>
                  <a:cubicBezTo>
                    <a:pt x="11" y="11"/>
                    <a:pt x="13" y="10"/>
                    <a:pt x="14" y="7"/>
                  </a:cubicBezTo>
                  <a:cubicBezTo>
                    <a:pt x="14" y="7"/>
                    <a:pt x="14" y="7"/>
                    <a:pt x="14" y="7"/>
                  </a:cubicBezTo>
                  <a:cubicBezTo>
                    <a:pt x="15" y="7"/>
                    <a:pt x="15" y="6"/>
                    <a:pt x="15" y="6"/>
                  </a:cubicBezTo>
                  <a:cubicBezTo>
                    <a:pt x="15" y="5"/>
                    <a:pt x="15" y="4"/>
                    <a:pt x="15" y="4"/>
                  </a:cubicBezTo>
                  <a:cubicBezTo>
                    <a:pt x="15" y="3"/>
                    <a:pt x="15" y="2"/>
                    <a:pt x="14" y="2"/>
                  </a:cubicBezTo>
                  <a:close/>
                </a:path>
              </a:pathLst>
            </a:custGeom>
            <a:solidFill>
              <a:srgbClr val="A5A5A5"/>
            </a:solidFill>
            <a:ln w="9525">
              <a:noFill/>
            </a:ln>
          </p:spPr>
          <p:txBody>
            <a:bodyPr/>
            <a:p>
              <a:endParaRPr lang="zh-CN" altLang="en-US"/>
            </a:p>
          </p:txBody>
        </p:sp>
        <p:sp>
          <p:nvSpPr>
            <p:cNvPr id="3375" name="Freeform 322"/>
            <p:cNvSpPr/>
            <p:nvPr userDrawn="1"/>
          </p:nvSpPr>
          <p:spPr>
            <a:xfrm>
              <a:off x="3433763" y="4496708"/>
              <a:ext cx="20638" cy="23813"/>
            </a:xfrm>
            <a:custGeom>
              <a:avLst/>
              <a:gdLst/>
              <a:ahLst/>
              <a:cxnLst>
                <a:cxn ang="0">
                  <a:pos x="13133" y="5495"/>
                </a:cxn>
                <a:cxn ang="0">
                  <a:pos x="9380" y="5495"/>
                </a:cxn>
                <a:cxn ang="0">
                  <a:pos x="9380" y="3663"/>
                </a:cxn>
                <a:cxn ang="0">
                  <a:pos x="9380" y="3663"/>
                </a:cxn>
                <a:cxn ang="0">
                  <a:pos x="3752" y="1831"/>
                </a:cxn>
                <a:cxn ang="0">
                  <a:pos x="1876" y="5495"/>
                </a:cxn>
                <a:cxn ang="0">
                  <a:pos x="1876" y="5495"/>
                </a:cxn>
                <a:cxn ang="0">
                  <a:pos x="1876" y="7327"/>
                </a:cxn>
                <a:cxn ang="0">
                  <a:pos x="1876" y="10990"/>
                </a:cxn>
                <a:cxn ang="0">
                  <a:pos x="1876" y="20149"/>
                </a:cxn>
                <a:cxn ang="0">
                  <a:pos x="5628" y="20149"/>
                </a:cxn>
                <a:cxn ang="0">
                  <a:pos x="7504" y="18317"/>
                </a:cxn>
                <a:cxn ang="0">
                  <a:pos x="7504" y="20149"/>
                </a:cxn>
                <a:cxn ang="0">
                  <a:pos x="7504" y="20149"/>
                </a:cxn>
                <a:cxn ang="0">
                  <a:pos x="15009" y="23813"/>
                </a:cxn>
                <a:cxn ang="0">
                  <a:pos x="20638" y="18317"/>
                </a:cxn>
                <a:cxn ang="0">
                  <a:pos x="18761" y="16485"/>
                </a:cxn>
                <a:cxn ang="0">
                  <a:pos x="18761" y="12822"/>
                </a:cxn>
                <a:cxn ang="0">
                  <a:pos x="13133" y="5495"/>
                </a:cxn>
              </a:cxnLst>
              <a:pathLst>
                <a:path w="11" h="13">
                  <a:moveTo>
                    <a:pt x="7" y="3"/>
                  </a:moveTo>
                  <a:cubicBezTo>
                    <a:pt x="6" y="2"/>
                    <a:pt x="6" y="2"/>
                    <a:pt x="5" y="3"/>
                  </a:cubicBezTo>
                  <a:cubicBezTo>
                    <a:pt x="5" y="3"/>
                    <a:pt x="5" y="2"/>
                    <a:pt x="5" y="2"/>
                  </a:cubicBezTo>
                  <a:cubicBezTo>
                    <a:pt x="5" y="2"/>
                    <a:pt x="5" y="2"/>
                    <a:pt x="5" y="2"/>
                  </a:cubicBezTo>
                  <a:cubicBezTo>
                    <a:pt x="5" y="1"/>
                    <a:pt x="3" y="0"/>
                    <a:pt x="2" y="1"/>
                  </a:cubicBezTo>
                  <a:cubicBezTo>
                    <a:pt x="2" y="2"/>
                    <a:pt x="2" y="3"/>
                    <a:pt x="1" y="3"/>
                  </a:cubicBezTo>
                  <a:cubicBezTo>
                    <a:pt x="1" y="3"/>
                    <a:pt x="1" y="3"/>
                    <a:pt x="1" y="3"/>
                  </a:cubicBezTo>
                  <a:cubicBezTo>
                    <a:pt x="1" y="4"/>
                    <a:pt x="1" y="4"/>
                    <a:pt x="1" y="4"/>
                  </a:cubicBezTo>
                  <a:cubicBezTo>
                    <a:pt x="0" y="4"/>
                    <a:pt x="0" y="6"/>
                    <a:pt x="1" y="6"/>
                  </a:cubicBezTo>
                  <a:cubicBezTo>
                    <a:pt x="0" y="8"/>
                    <a:pt x="0" y="9"/>
                    <a:pt x="1" y="11"/>
                  </a:cubicBezTo>
                  <a:cubicBezTo>
                    <a:pt x="1" y="11"/>
                    <a:pt x="2" y="12"/>
                    <a:pt x="3" y="11"/>
                  </a:cubicBezTo>
                  <a:cubicBezTo>
                    <a:pt x="3" y="11"/>
                    <a:pt x="4" y="11"/>
                    <a:pt x="4" y="10"/>
                  </a:cubicBezTo>
                  <a:cubicBezTo>
                    <a:pt x="4" y="10"/>
                    <a:pt x="4" y="10"/>
                    <a:pt x="4" y="11"/>
                  </a:cubicBezTo>
                  <a:cubicBezTo>
                    <a:pt x="4" y="11"/>
                    <a:pt x="4" y="11"/>
                    <a:pt x="4" y="11"/>
                  </a:cubicBezTo>
                  <a:cubicBezTo>
                    <a:pt x="4" y="12"/>
                    <a:pt x="6" y="13"/>
                    <a:pt x="8" y="13"/>
                  </a:cubicBezTo>
                  <a:cubicBezTo>
                    <a:pt x="10" y="13"/>
                    <a:pt x="11" y="12"/>
                    <a:pt x="11" y="10"/>
                  </a:cubicBezTo>
                  <a:cubicBezTo>
                    <a:pt x="11" y="10"/>
                    <a:pt x="10" y="9"/>
                    <a:pt x="10" y="9"/>
                  </a:cubicBezTo>
                  <a:cubicBezTo>
                    <a:pt x="10" y="8"/>
                    <a:pt x="10" y="8"/>
                    <a:pt x="10" y="7"/>
                  </a:cubicBezTo>
                  <a:cubicBezTo>
                    <a:pt x="11" y="5"/>
                    <a:pt x="10" y="3"/>
                    <a:pt x="7" y="3"/>
                  </a:cubicBezTo>
                  <a:close/>
                </a:path>
              </a:pathLst>
            </a:custGeom>
            <a:solidFill>
              <a:srgbClr val="A5A5A5"/>
            </a:solidFill>
            <a:ln w="9525">
              <a:noFill/>
            </a:ln>
          </p:spPr>
          <p:txBody>
            <a:bodyPr/>
            <a:p>
              <a:endParaRPr lang="zh-CN" altLang="en-US"/>
            </a:p>
          </p:txBody>
        </p:sp>
      </p:grpSp>
      <p:grpSp>
        <p:nvGrpSpPr>
          <p:cNvPr id="3376" name="组合 10541"/>
          <p:cNvGrpSpPr/>
          <p:nvPr userDrawn="1"/>
        </p:nvGrpSpPr>
        <p:grpSpPr>
          <a:xfrm>
            <a:off x="6791325" y="312738"/>
            <a:ext cx="1339850" cy="1179512"/>
            <a:chOff x="7634288" y="650195"/>
            <a:chExt cx="1339850" cy="1179513"/>
          </a:xfrm>
        </p:grpSpPr>
        <p:sp>
          <p:nvSpPr>
            <p:cNvPr id="3377" name="Freeform 323"/>
            <p:cNvSpPr/>
            <p:nvPr userDrawn="1"/>
          </p:nvSpPr>
          <p:spPr>
            <a:xfrm>
              <a:off x="7729538" y="1510620"/>
              <a:ext cx="66675" cy="61913"/>
            </a:xfrm>
            <a:custGeom>
              <a:avLst/>
              <a:gdLst/>
              <a:ahLst/>
              <a:cxnLst>
                <a:cxn ang="0">
                  <a:pos x="40745" y="5462"/>
                </a:cxn>
                <a:cxn ang="0">
                  <a:pos x="3704" y="29135"/>
                </a:cxn>
                <a:cxn ang="0">
                  <a:pos x="3704" y="30956"/>
                </a:cxn>
                <a:cxn ang="0">
                  <a:pos x="0" y="41882"/>
                </a:cxn>
                <a:cxn ang="0">
                  <a:pos x="0" y="43703"/>
                </a:cxn>
                <a:cxn ang="0">
                  <a:pos x="1852" y="43703"/>
                </a:cxn>
                <a:cxn ang="0">
                  <a:pos x="1852" y="45524"/>
                </a:cxn>
                <a:cxn ang="0">
                  <a:pos x="1852" y="45524"/>
                </a:cxn>
                <a:cxn ang="0">
                  <a:pos x="5556" y="50987"/>
                </a:cxn>
                <a:cxn ang="0">
                  <a:pos x="25929" y="60092"/>
                </a:cxn>
                <a:cxn ang="0">
                  <a:pos x="50006" y="47345"/>
                </a:cxn>
                <a:cxn ang="0">
                  <a:pos x="51858" y="43703"/>
                </a:cxn>
                <a:cxn ang="0">
                  <a:pos x="55562" y="41882"/>
                </a:cxn>
                <a:cxn ang="0">
                  <a:pos x="40745" y="5462"/>
                </a:cxn>
              </a:cxnLst>
              <a:pathLst>
                <a:path w="36" h="34">
                  <a:moveTo>
                    <a:pt x="22" y="3"/>
                  </a:moveTo>
                  <a:cubicBezTo>
                    <a:pt x="13" y="0"/>
                    <a:pt x="4" y="6"/>
                    <a:pt x="2" y="16"/>
                  </a:cubicBezTo>
                  <a:cubicBezTo>
                    <a:pt x="2" y="16"/>
                    <a:pt x="2" y="16"/>
                    <a:pt x="2" y="17"/>
                  </a:cubicBezTo>
                  <a:cubicBezTo>
                    <a:pt x="0" y="19"/>
                    <a:pt x="0" y="21"/>
                    <a:pt x="0" y="23"/>
                  </a:cubicBezTo>
                  <a:cubicBezTo>
                    <a:pt x="0" y="23"/>
                    <a:pt x="0" y="24"/>
                    <a:pt x="0" y="24"/>
                  </a:cubicBezTo>
                  <a:cubicBezTo>
                    <a:pt x="1" y="24"/>
                    <a:pt x="1" y="24"/>
                    <a:pt x="1" y="24"/>
                  </a:cubicBezTo>
                  <a:cubicBezTo>
                    <a:pt x="1" y="24"/>
                    <a:pt x="1" y="25"/>
                    <a:pt x="1" y="25"/>
                  </a:cubicBezTo>
                  <a:cubicBezTo>
                    <a:pt x="1" y="25"/>
                    <a:pt x="1" y="25"/>
                    <a:pt x="1" y="25"/>
                  </a:cubicBezTo>
                  <a:cubicBezTo>
                    <a:pt x="1" y="26"/>
                    <a:pt x="2" y="27"/>
                    <a:pt x="3" y="28"/>
                  </a:cubicBezTo>
                  <a:cubicBezTo>
                    <a:pt x="6" y="31"/>
                    <a:pt x="10" y="33"/>
                    <a:pt x="14" y="33"/>
                  </a:cubicBezTo>
                  <a:cubicBezTo>
                    <a:pt x="20" y="34"/>
                    <a:pt x="24" y="30"/>
                    <a:pt x="27" y="26"/>
                  </a:cubicBezTo>
                  <a:cubicBezTo>
                    <a:pt x="28" y="25"/>
                    <a:pt x="28" y="25"/>
                    <a:pt x="28" y="24"/>
                  </a:cubicBezTo>
                  <a:cubicBezTo>
                    <a:pt x="29" y="24"/>
                    <a:pt x="29" y="23"/>
                    <a:pt x="30" y="23"/>
                  </a:cubicBezTo>
                  <a:cubicBezTo>
                    <a:pt x="36" y="16"/>
                    <a:pt x="30" y="6"/>
                    <a:pt x="22" y="3"/>
                  </a:cubicBezTo>
                  <a:close/>
                </a:path>
              </a:pathLst>
            </a:custGeom>
            <a:solidFill>
              <a:srgbClr val="565656"/>
            </a:solidFill>
            <a:ln w="9525">
              <a:noFill/>
            </a:ln>
          </p:spPr>
          <p:txBody>
            <a:bodyPr/>
            <a:p>
              <a:endParaRPr lang="zh-CN" altLang="en-US"/>
            </a:p>
          </p:txBody>
        </p:sp>
        <p:sp>
          <p:nvSpPr>
            <p:cNvPr id="3378" name="Freeform 324"/>
            <p:cNvSpPr>
              <a:spLocks noEditPoints="1"/>
            </p:cNvSpPr>
            <p:nvPr userDrawn="1"/>
          </p:nvSpPr>
          <p:spPr>
            <a:xfrm>
              <a:off x="7756525" y="1518558"/>
              <a:ext cx="79375" cy="53975"/>
            </a:xfrm>
            <a:custGeom>
              <a:avLst/>
              <a:gdLst/>
              <a:ahLst/>
              <a:cxnLst>
                <a:cxn ang="0">
                  <a:pos x="79375" y="28786"/>
                </a:cxn>
                <a:cxn ang="0">
                  <a:pos x="62761" y="16192"/>
                </a:cxn>
                <a:cxn ang="0">
                  <a:pos x="59069" y="14393"/>
                </a:cxn>
                <a:cxn ang="0">
                  <a:pos x="66453" y="7196"/>
                </a:cxn>
                <a:cxn ang="0">
                  <a:pos x="66453" y="3598"/>
                </a:cxn>
                <a:cxn ang="0">
                  <a:pos x="47994" y="8995"/>
                </a:cxn>
                <a:cxn ang="0">
                  <a:pos x="20305" y="8995"/>
                </a:cxn>
                <a:cxn ang="0">
                  <a:pos x="16613" y="17991"/>
                </a:cxn>
                <a:cxn ang="0">
                  <a:pos x="1845" y="30585"/>
                </a:cxn>
                <a:cxn ang="0">
                  <a:pos x="22151" y="46778"/>
                </a:cxn>
                <a:cxn ang="0">
                  <a:pos x="42456" y="53975"/>
                </a:cxn>
                <a:cxn ang="0">
                  <a:pos x="53531" y="48577"/>
                </a:cxn>
                <a:cxn ang="0">
                  <a:pos x="62761" y="43180"/>
                </a:cxn>
                <a:cxn ang="0">
                  <a:pos x="79375" y="30585"/>
                </a:cxn>
                <a:cxn ang="0">
                  <a:pos x="79375" y="28786"/>
                </a:cxn>
                <a:cxn ang="0">
                  <a:pos x="44302" y="44979"/>
                </a:cxn>
                <a:cxn ang="0">
                  <a:pos x="38764" y="44979"/>
                </a:cxn>
                <a:cxn ang="0">
                  <a:pos x="42456" y="41380"/>
                </a:cxn>
                <a:cxn ang="0">
                  <a:pos x="44302" y="41380"/>
                </a:cxn>
                <a:cxn ang="0">
                  <a:pos x="44302" y="41380"/>
                </a:cxn>
                <a:cxn ang="0">
                  <a:pos x="46148" y="43180"/>
                </a:cxn>
                <a:cxn ang="0">
                  <a:pos x="47994" y="43180"/>
                </a:cxn>
                <a:cxn ang="0">
                  <a:pos x="44302" y="44979"/>
                </a:cxn>
                <a:cxn ang="0">
                  <a:pos x="38764" y="12594"/>
                </a:cxn>
                <a:cxn ang="0">
                  <a:pos x="42456" y="14393"/>
                </a:cxn>
                <a:cxn ang="0">
                  <a:pos x="42456" y="14393"/>
                </a:cxn>
                <a:cxn ang="0">
                  <a:pos x="40610" y="14393"/>
                </a:cxn>
                <a:cxn ang="0">
                  <a:pos x="38764" y="14393"/>
                </a:cxn>
                <a:cxn ang="0">
                  <a:pos x="38764" y="14393"/>
                </a:cxn>
                <a:cxn ang="0">
                  <a:pos x="27688" y="16192"/>
                </a:cxn>
                <a:cxn ang="0">
                  <a:pos x="27688" y="16192"/>
                </a:cxn>
                <a:cxn ang="0">
                  <a:pos x="38764" y="12594"/>
                </a:cxn>
                <a:cxn ang="0">
                  <a:pos x="60915" y="7196"/>
                </a:cxn>
                <a:cxn ang="0">
                  <a:pos x="55377" y="10795"/>
                </a:cxn>
                <a:cxn ang="0">
                  <a:pos x="53531" y="10795"/>
                </a:cxn>
                <a:cxn ang="0">
                  <a:pos x="60915" y="7196"/>
                </a:cxn>
                <a:cxn ang="0">
                  <a:pos x="5537" y="28786"/>
                </a:cxn>
                <a:cxn ang="0">
                  <a:pos x="14767" y="21590"/>
                </a:cxn>
                <a:cxn ang="0">
                  <a:pos x="12921" y="25188"/>
                </a:cxn>
                <a:cxn ang="0">
                  <a:pos x="12921" y="28786"/>
                </a:cxn>
                <a:cxn ang="0">
                  <a:pos x="14767" y="28786"/>
                </a:cxn>
                <a:cxn ang="0">
                  <a:pos x="12921" y="34184"/>
                </a:cxn>
                <a:cxn ang="0">
                  <a:pos x="12921" y="34184"/>
                </a:cxn>
                <a:cxn ang="0">
                  <a:pos x="14767" y="37782"/>
                </a:cxn>
                <a:cxn ang="0">
                  <a:pos x="14767" y="37782"/>
                </a:cxn>
                <a:cxn ang="0">
                  <a:pos x="18459" y="43180"/>
                </a:cxn>
                <a:cxn ang="0">
                  <a:pos x="5537" y="28786"/>
                </a:cxn>
                <a:cxn ang="0">
                  <a:pos x="71991" y="30585"/>
                </a:cxn>
                <a:cxn ang="0">
                  <a:pos x="71991" y="30585"/>
                </a:cxn>
                <a:cxn ang="0">
                  <a:pos x="66453" y="25188"/>
                </a:cxn>
                <a:cxn ang="0">
                  <a:pos x="66453" y="23389"/>
                </a:cxn>
                <a:cxn ang="0">
                  <a:pos x="71991" y="30585"/>
                </a:cxn>
              </a:cxnLst>
              <a:pathLst>
                <a:path w="43" h="30">
                  <a:moveTo>
                    <a:pt x="43" y="16"/>
                  </a:moveTo>
                  <a:cubicBezTo>
                    <a:pt x="41" y="11"/>
                    <a:pt x="38" y="9"/>
                    <a:pt x="34" y="9"/>
                  </a:cubicBezTo>
                  <a:cubicBezTo>
                    <a:pt x="34" y="9"/>
                    <a:pt x="33" y="8"/>
                    <a:pt x="32" y="8"/>
                  </a:cubicBezTo>
                  <a:cubicBezTo>
                    <a:pt x="34" y="6"/>
                    <a:pt x="35" y="5"/>
                    <a:pt x="36" y="4"/>
                  </a:cubicBezTo>
                  <a:cubicBezTo>
                    <a:pt x="37" y="4"/>
                    <a:pt x="37" y="3"/>
                    <a:pt x="36" y="2"/>
                  </a:cubicBezTo>
                  <a:cubicBezTo>
                    <a:pt x="31" y="1"/>
                    <a:pt x="29" y="2"/>
                    <a:pt x="26" y="5"/>
                  </a:cubicBezTo>
                  <a:cubicBezTo>
                    <a:pt x="21" y="1"/>
                    <a:pt x="15" y="0"/>
                    <a:pt x="11" y="5"/>
                  </a:cubicBezTo>
                  <a:cubicBezTo>
                    <a:pt x="9" y="7"/>
                    <a:pt x="9" y="8"/>
                    <a:pt x="9" y="10"/>
                  </a:cubicBezTo>
                  <a:cubicBezTo>
                    <a:pt x="5" y="10"/>
                    <a:pt x="0" y="12"/>
                    <a:pt x="1" y="17"/>
                  </a:cubicBezTo>
                  <a:cubicBezTo>
                    <a:pt x="2" y="23"/>
                    <a:pt x="7" y="26"/>
                    <a:pt x="12" y="26"/>
                  </a:cubicBezTo>
                  <a:cubicBezTo>
                    <a:pt x="15" y="29"/>
                    <a:pt x="20" y="30"/>
                    <a:pt x="23" y="30"/>
                  </a:cubicBezTo>
                  <a:cubicBezTo>
                    <a:pt x="25" y="30"/>
                    <a:pt x="27" y="29"/>
                    <a:pt x="29" y="27"/>
                  </a:cubicBezTo>
                  <a:cubicBezTo>
                    <a:pt x="31" y="27"/>
                    <a:pt x="33" y="26"/>
                    <a:pt x="34" y="24"/>
                  </a:cubicBezTo>
                  <a:cubicBezTo>
                    <a:pt x="38" y="22"/>
                    <a:pt x="41" y="19"/>
                    <a:pt x="43" y="17"/>
                  </a:cubicBezTo>
                  <a:cubicBezTo>
                    <a:pt x="43" y="17"/>
                    <a:pt x="43" y="16"/>
                    <a:pt x="43" y="16"/>
                  </a:cubicBezTo>
                  <a:close/>
                  <a:moveTo>
                    <a:pt x="24" y="25"/>
                  </a:moveTo>
                  <a:cubicBezTo>
                    <a:pt x="23" y="25"/>
                    <a:pt x="22" y="25"/>
                    <a:pt x="21" y="25"/>
                  </a:cubicBezTo>
                  <a:cubicBezTo>
                    <a:pt x="22" y="24"/>
                    <a:pt x="22" y="23"/>
                    <a:pt x="23" y="23"/>
                  </a:cubicBezTo>
                  <a:cubicBezTo>
                    <a:pt x="23" y="23"/>
                    <a:pt x="23" y="23"/>
                    <a:pt x="24" y="23"/>
                  </a:cubicBezTo>
                  <a:cubicBezTo>
                    <a:pt x="24" y="23"/>
                    <a:pt x="24" y="23"/>
                    <a:pt x="24" y="23"/>
                  </a:cubicBezTo>
                  <a:cubicBezTo>
                    <a:pt x="24" y="23"/>
                    <a:pt x="25" y="23"/>
                    <a:pt x="25" y="24"/>
                  </a:cubicBezTo>
                  <a:cubicBezTo>
                    <a:pt x="25" y="24"/>
                    <a:pt x="25" y="24"/>
                    <a:pt x="26" y="24"/>
                  </a:cubicBezTo>
                  <a:cubicBezTo>
                    <a:pt x="25" y="25"/>
                    <a:pt x="25" y="25"/>
                    <a:pt x="24" y="25"/>
                  </a:cubicBezTo>
                  <a:close/>
                  <a:moveTo>
                    <a:pt x="21" y="7"/>
                  </a:moveTo>
                  <a:cubicBezTo>
                    <a:pt x="22" y="7"/>
                    <a:pt x="23" y="7"/>
                    <a:pt x="23" y="8"/>
                  </a:cubicBezTo>
                  <a:cubicBezTo>
                    <a:pt x="23" y="8"/>
                    <a:pt x="23" y="8"/>
                    <a:pt x="23" y="8"/>
                  </a:cubicBezTo>
                  <a:cubicBezTo>
                    <a:pt x="23" y="8"/>
                    <a:pt x="23" y="8"/>
                    <a:pt x="22" y="8"/>
                  </a:cubicBezTo>
                  <a:cubicBezTo>
                    <a:pt x="22" y="8"/>
                    <a:pt x="22" y="7"/>
                    <a:pt x="21" y="8"/>
                  </a:cubicBezTo>
                  <a:cubicBezTo>
                    <a:pt x="21" y="8"/>
                    <a:pt x="21" y="8"/>
                    <a:pt x="21" y="8"/>
                  </a:cubicBezTo>
                  <a:cubicBezTo>
                    <a:pt x="19" y="8"/>
                    <a:pt x="17" y="8"/>
                    <a:pt x="15" y="9"/>
                  </a:cubicBezTo>
                  <a:cubicBezTo>
                    <a:pt x="15" y="9"/>
                    <a:pt x="15" y="9"/>
                    <a:pt x="15" y="9"/>
                  </a:cubicBezTo>
                  <a:cubicBezTo>
                    <a:pt x="17" y="8"/>
                    <a:pt x="19" y="7"/>
                    <a:pt x="21" y="7"/>
                  </a:cubicBezTo>
                  <a:close/>
                  <a:moveTo>
                    <a:pt x="33" y="4"/>
                  </a:moveTo>
                  <a:cubicBezTo>
                    <a:pt x="32" y="5"/>
                    <a:pt x="31" y="6"/>
                    <a:pt x="30" y="6"/>
                  </a:cubicBezTo>
                  <a:cubicBezTo>
                    <a:pt x="30" y="6"/>
                    <a:pt x="29" y="6"/>
                    <a:pt x="29" y="6"/>
                  </a:cubicBezTo>
                  <a:cubicBezTo>
                    <a:pt x="30" y="5"/>
                    <a:pt x="31" y="4"/>
                    <a:pt x="33" y="4"/>
                  </a:cubicBezTo>
                  <a:close/>
                  <a:moveTo>
                    <a:pt x="3" y="16"/>
                  </a:moveTo>
                  <a:cubicBezTo>
                    <a:pt x="3" y="14"/>
                    <a:pt x="6" y="13"/>
                    <a:pt x="8" y="12"/>
                  </a:cubicBezTo>
                  <a:cubicBezTo>
                    <a:pt x="7" y="13"/>
                    <a:pt x="7" y="13"/>
                    <a:pt x="7" y="14"/>
                  </a:cubicBezTo>
                  <a:cubicBezTo>
                    <a:pt x="6" y="15"/>
                    <a:pt x="7" y="15"/>
                    <a:pt x="7" y="16"/>
                  </a:cubicBezTo>
                  <a:cubicBezTo>
                    <a:pt x="7" y="16"/>
                    <a:pt x="8" y="16"/>
                    <a:pt x="8" y="16"/>
                  </a:cubicBezTo>
                  <a:cubicBezTo>
                    <a:pt x="7" y="17"/>
                    <a:pt x="7" y="18"/>
                    <a:pt x="7" y="19"/>
                  </a:cubicBezTo>
                  <a:cubicBezTo>
                    <a:pt x="7" y="19"/>
                    <a:pt x="7" y="19"/>
                    <a:pt x="7" y="19"/>
                  </a:cubicBezTo>
                  <a:cubicBezTo>
                    <a:pt x="7" y="20"/>
                    <a:pt x="7" y="20"/>
                    <a:pt x="8" y="21"/>
                  </a:cubicBezTo>
                  <a:cubicBezTo>
                    <a:pt x="8" y="21"/>
                    <a:pt x="8" y="21"/>
                    <a:pt x="8" y="21"/>
                  </a:cubicBezTo>
                  <a:cubicBezTo>
                    <a:pt x="9" y="22"/>
                    <a:pt x="9" y="23"/>
                    <a:pt x="10" y="24"/>
                  </a:cubicBezTo>
                  <a:cubicBezTo>
                    <a:pt x="6" y="23"/>
                    <a:pt x="3" y="20"/>
                    <a:pt x="3" y="16"/>
                  </a:cubicBezTo>
                  <a:close/>
                  <a:moveTo>
                    <a:pt x="39" y="17"/>
                  </a:moveTo>
                  <a:cubicBezTo>
                    <a:pt x="39" y="17"/>
                    <a:pt x="39" y="17"/>
                    <a:pt x="39" y="17"/>
                  </a:cubicBezTo>
                  <a:cubicBezTo>
                    <a:pt x="38" y="16"/>
                    <a:pt x="37" y="15"/>
                    <a:pt x="36" y="14"/>
                  </a:cubicBezTo>
                  <a:cubicBezTo>
                    <a:pt x="36" y="14"/>
                    <a:pt x="36" y="13"/>
                    <a:pt x="36" y="13"/>
                  </a:cubicBezTo>
                  <a:cubicBezTo>
                    <a:pt x="38" y="13"/>
                    <a:pt x="42" y="14"/>
                    <a:pt x="39" y="17"/>
                  </a:cubicBezTo>
                  <a:close/>
                </a:path>
              </a:pathLst>
            </a:custGeom>
            <a:solidFill>
              <a:srgbClr val="565656"/>
            </a:solidFill>
            <a:ln w="9525">
              <a:noFill/>
            </a:ln>
          </p:spPr>
          <p:txBody>
            <a:bodyPr/>
            <a:p>
              <a:endParaRPr lang="zh-CN" altLang="en-US"/>
            </a:p>
          </p:txBody>
        </p:sp>
        <p:sp>
          <p:nvSpPr>
            <p:cNvPr id="3379" name="Freeform 325"/>
            <p:cNvSpPr/>
            <p:nvPr userDrawn="1"/>
          </p:nvSpPr>
          <p:spPr>
            <a:xfrm>
              <a:off x="8050213" y="1170895"/>
              <a:ext cx="292100" cy="179388"/>
            </a:xfrm>
            <a:custGeom>
              <a:avLst/>
              <a:gdLst/>
              <a:ahLst/>
              <a:cxnLst>
                <a:cxn ang="0">
                  <a:pos x="233680" y="36609"/>
                </a:cxn>
                <a:cxn ang="0">
                  <a:pos x="237331" y="34779"/>
                </a:cxn>
                <a:cxn ang="0">
                  <a:pos x="259238" y="18304"/>
                </a:cxn>
                <a:cxn ang="0">
                  <a:pos x="268366" y="3660"/>
                </a:cxn>
                <a:cxn ang="0">
                  <a:pos x="272018" y="0"/>
                </a:cxn>
                <a:cxn ang="0">
                  <a:pos x="279320" y="3660"/>
                </a:cxn>
                <a:cxn ang="0">
                  <a:pos x="279320" y="7321"/>
                </a:cxn>
                <a:cxn ang="0">
                  <a:pos x="284797" y="10982"/>
                </a:cxn>
                <a:cxn ang="0">
                  <a:pos x="288448" y="12813"/>
                </a:cxn>
                <a:cxn ang="0">
                  <a:pos x="292100" y="16474"/>
                </a:cxn>
                <a:cxn ang="0">
                  <a:pos x="290274" y="21965"/>
                </a:cxn>
                <a:cxn ang="0">
                  <a:pos x="259238" y="45762"/>
                </a:cxn>
                <a:cxn ang="0">
                  <a:pos x="248285" y="69558"/>
                </a:cxn>
                <a:cxn ang="0">
                  <a:pos x="255587" y="82372"/>
                </a:cxn>
                <a:cxn ang="0">
                  <a:pos x="257413" y="89694"/>
                </a:cxn>
                <a:cxn ang="0">
                  <a:pos x="211772" y="115320"/>
                </a:cxn>
                <a:cxn ang="0">
                  <a:pos x="180736" y="122642"/>
                </a:cxn>
                <a:cxn ang="0">
                  <a:pos x="158829" y="129964"/>
                </a:cxn>
                <a:cxn ang="0">
                  <a:pos x="144224" y="135456"/>
                </a:cxn>
                <a:cxn ang="0">
                  <a:pos x="115014" y="144608"/>
                </a:cxn>
                <a:cxn ang="0">
                  <a:pos x="87630" y="153761"/>
                </a:cxn>
                <a:cxn ang="0">
                  <a:pos x="69373" y="157422"/>
                </a:cxn>
                <a:cxn ang="0">
                  <a:pos x="49291" y="164744"/>
                </a:cxn>
                <a:cxn ang="0">
                  <a:pos x="27384" y="172066"/>
                </a:cxn>
                <a:cxn ang="0">
                  <a:pos x="1825" y="175727"/>
                </a:cxn>
                <a:cxn ang="0">
                  <a:pos x="1825" y="170235"/>
                </a:cxn>
                <a:cxn ang="0">
                  <a:pos x="32861" y="157422"/>
                </a:cxn>
                <a:cxn ang="0">
                  <a:pos x="56594" y="148269"/>
                </a:cxn>
                <a:cxn ang="0">
                  <a:pos x="96758" y="135456"/>
                </a:cxn>
                <a:cxn ang="0">
                  <a:pos x="109537" y="129964"/>
                </a:cxn>
                <a:cxn ang="0">
                  <a:pos x="135096" y="124473"/>
                </a:cxn>
                <a:cxn ang="0">
                  <a:pos x="146050" y="118981"/>
                </a:cxn>
                <a:cxn ang="0">
                  <a:pos x="188039" y="106168"/>
                </a:cxn>
                <a:cxn ang="0">
                  <a:pos x="191690" y="106168"/>
                </a:cxn>
                <a:cxn ang="0">
                  <a:pos x="206295" y="104337"/>
                </a:cxn>
                <a:cxn ang="0">
                  <a:pos x="213598" y="100676"/>
                </a:cxn>
                <a:cxn ang="0">
                  <a:pos x="222726" y="84202"/>
                </a:cxn>
                <a:cxn ang="0">
                  <a:pos x="215423" y="62236"/>
                </a:cxn>
                <a:cxn ang="0">
                  <a:pos x="215423" y="62236"/>
                </a:cxn>
                <a:cxn ang="0">
                  <a:pos x="219075" y="56745"/>
                </a:cxn>
                <a:cxn ang="0">
                  <a:pos x="219075" y="56745"/>
                </a:cxn>
                <a:cxn ang="0">
                  <a:pos x="233680" y="36609"/>
                </a:cxn>
              </a:cxnLst>
              <a:pathLst>
                <a:path w="160" h="98">
                  <a:moveTo>
                    <a:pt x="128" y="20"/>
                  </a:moveTo>
                  <a:cubicBezTo>
                    <a:pt x="129" y="20"/>
                    <a:pt x="129" y="19"/>
                    <a:pt x="130" y="19"/>
                  </a:cubicBezTo>
                  <a:cubicBezTo>
                    <a:pt x="134" y="16"/>
                    <a:pt x="143" y="19"/>
                    <a:pt x="142" y="10"/>
                  </a:cubicBezTo>
                  <a:cubicBezTo>
                    <a:pt x="143" y="6"/>
                    <a:pt x="145" y="4"/>
                    <a:pt x="147" y="2"/>
                  </a:cubicBezTo>
                  <a:cubicBezTo>
                    <a:pt x="148" y="1"/>
                    <a:pt x="148" y="0"/>
                    <a:pt x="149" y="0"/>
                  </a:cubicBezTo>
                  <a:cubicBezTo>
                    <a:pt x="151" y="0"/>
                    <a:pt x="152" y="1"/>
                    <a:pt x="153" y="2"/>
                  </a:cubicBezTo>
                  <a:cubicBezTo>
                    <a:pt x="153" y="3"/>
                    <a:pt x="153" y="3"/>
                    <a:pt x="153" y="4"/>
                  </a:cubicBezTo>
                  <a:cubicBezTo>
                    <a:pt x="154" y="5"/>
                    <a:pt x="155" y="6"/>
                    <a:pt x="156" y="6"/>
                  </a:cubicBezTo>
                  <a:cubicBezTo>
                    <a:pt x="157" y="6"/>
                    <a:pt x="157" y="7"/>
                    <a:pt x="158" y="7"/>
                  </a:cubicBezTo>
                  <a:cubicBezTo>
                    <a:pt x="159" y="8"/>
                    <a:pt x="160" y="8"/>
                    <a:pt x="160" y="9"/>
                  </a:cubicBezTo>
                  <a:cubicBezTo>
                    <a:pt x="160" y="10"/>
                    <a:pt x="159" y="11"/>
                    <a:pt x="159" y="12"/>
                  </a:cubicBezTo>
                  <a:cubicBezTo>
                    <a:pt x="155" y="19"/>
                    <a:pt x="148" y="22"/>
                    <a:pt x="142" y="25"/>
                  </a:cubicBezTo>
                  <a:cubicBezTo>
                    <a:pt x="135" y="28"/>
                    <a:pt x="133" y="32"/>
                    <a:pt x="136" y="38"/>
                  </a:cubicBezTo>
                  <a:cubicBezTo>
                    <a:pt x="137" y="41"/>
                    <a:pt x="138" y="43"/>
                    <a:pt x="140" y="45"/>
                  </a:cubicBezTo>
                  <a:cubicBezTo>
                    <a:pt x="141" y="46"/>
                    <a:pt x="141" y="48"/>
                    <a:pt x="141" y="49"/>
                  </a:cubicBezTo>
                  <a:cubicBezTo>
                    <a:pt x="136" y="59"/>
                    <a:pt x="125" y="59"/>
                    <a:pt x="116" y="63"/>
                  </a:cubicBezTo>
                  <a:cubicBezTo>
                    <a:pt x="111" y="65"/>
                    <a:pt x="105" y="65"/>
                    <a:pt x="99" y="67"/>
                  </a:cubicBezTo>
                  <a:cubicBezTo>
                    <a:pt x="95" y="68"/>
                    <a:pt x="91" y="69"/>
                    <a:pt x="87" y="71"/>
                  </a:cubicBezTo>
                  <a:cubicBezTo>
                    <a:pt x="85" y="72"/>
                    <a:pt x="82" y="73"/>
                    <a:pt x="79" y="74"/>
                  </a:cubicBezTo>
                  <a:cubicBezTo>
                    <a:pt x="74" y="77"/>
                    <a:pt x="68" y="77"/>
                    <a:pt x="63" y="79"/>
                  </a:cubicBezTo>
                  <a:cubicBezTo>
                    <a:pt x="58" y="81"/>
                    <a:pt x="53" y="83"/>
                    <a:pt x="48" y="84"/>
                  </a:cubicBezTo>
                  <a:cubicBezTo>
                    <a:pt x="45" y="84"/>
                    <a:pt x="41" y="85"/>
                    <a:pt x="38" y="86"/>
                  </a:cubicBezTo>
                  <a:cubicBezTo>
                    <a:pt x="34" y="88"/>
                    <a:pt x="31" y="89"/>
                    <a:pt x="27" y="90"/>
                  </a:cubicBezTo>
                  <a:cubicBezTo>
                    <a:pt x="23" y="90"/>
                    <a:pt x="19" y="92"/>
                    <a:pt x="15" y="94"/>
                  </a:cubicBezTo>
                  <a:cubicBezTo>
                    <a:pt x="10" y="95"/>
                    <a:pt x="6" y="98"/>
                    <a:pt x="1" y="96"/>
                  </a:cubicBezTo>
                  <a:cubicBezTo>
                    <a:pt x="0" y="95"/>
                    <a:pt x="0" y="94"/>
                    <a:pt x="1" y="93"/>
                  </a:cubicBezTo>
                  <a:cubicBezTo>
                    <a:pt x="6" y="90"/>
                    <a:pt x="11" y="87"/>
                    <a:pt x="18" y="86"/>
                  </a:cubicBezTo>
                  <a:cubicBezTo>
                    <a:pt x="22" y="85"/>
                    <a:pt x="26" y="83"/>
                    <a:pt x="31" y="81"/>
                  </a:cubicBezTo>
                  <a:cubicBezTo>
                    <a:pt x="39" y="81"/>
                    <a:pt x="45" y="74"/>
                    <a:pt x="53" y="74"/>
                  </a:cubicBezTo>
                  <a:cubicBezTo>
                    <a:pt x="56" y="73"/>
                    <a:pt x="58" y="72"/>
                    <a:pt x="60" y="71"/>
                  </a:cubicBezTo>
                  <a:cubicBezTo>
                    <a:pt x="65" y="72"/>
                    <a:pt x="69" y="67"/>
                    <a:pt x="74" y="68"/>
                  </a:cubicBezTo>
                  <a:cubicBezTo>
                    <a:pt x="76" y="67"/>
                    <a:pt x="78" y="66"/>
                    <a:pt x="80" y="65"/>
                  </a:cubicBezTo>
                  <a:cubicBezTo>
                    <a:pt x="89" y="66"/>
                    <a:pt x="95" y="59"/>
                    <a:pt x="103" y="58"/>
                  </a:cubicBezTo>
                  <a:cubicBezTo>
                    <a:pt x="104" y="58"/>
                    <a:pt x="104" y="58"/>
                    <a:pt x="105" y="58"/>
                  </a:cubicBezTo>
                  <a:cubicBezTo>
                    <a:pt x="108" y="59"/>
                    <a:pt x="110" y="56"/>
                    <a:pt x="113" y="57"/>
                  </a:cubicBezTo>
                  <a:cubicBezTo>
                    <a:pt x="114" y="56"/>
                    <a:pt x="116" y="56"/>
                    <a:pt x="117" y="55"/>
                  </a:cubicBezTo>
                  <a:cubicBezTo>
                    <a:pt x="124" y="55"/>
                    <a:pt x="125" y="51"/>
                    <a:pt x="122" y="46"/>
                  </a:cubicBezTo>
                  <a:cubicBezTo>
                    <a:pt x="121" y="42"/>
                    <a:pt x="116" y="39"/>
                    <a:pt x="118" y="34"/>
                  </a:cubicBezTo>
                  <a:cubicBezTo>
                    <a:pt x="118" y="34"/>
                    <a:pt x="118" y="34"/>
                    <a:pt x="118" y="34"/>
                  </a:cubicBezTo>
                  <a:cubicBezTo>
                    <a:pt x="119" y="33"/>
                    <a:pt x="119" y="32"/>
                    <a:pt x="120" y="31"/>
                  </a:cubicBezTo>
                  <a:cubicBezTo>
                    <a:pt x="120" y="31"/>
                    <a:pt x="120" y="31"/>
                    <a:pt x="120" y="31"/>
                  </a:cubicBezTo>
                  <a:cubicBezTo>
                    <a:pt x="119" y="25"/>
                    <a:pt x="118" y="19"/>
                    <a:pt x="128" y="20"/>
                  </a:cubicBezTo>
                  <a:close/>
                </a:path>
              </a:pathLst>
            </a:custGeom>
            <a:solidFill>
              <a:srgbClr val="E5E6E9"/>
            </a:solidFill>
            <a:ln w="9525">
              <a:noFill/>
            </a:ln>
          </p:spPr>
          <p:txBody>
            <a:bodyPr/>
            <a:p>
              <a:endParaRPr lang="zh-CN" altLang="en-US"/>
            </a:p>
          </p:txBody>
        </p:sp>
        <p:sp>
          <p:nvSpPr>
            <p:cNvPr id="3380" name="Freeform 326"/>
            <p:cNvSpPr/>
            <p:nvPr userDrawn="1"/>
          </p:nvSpPr>
          <p:spPr>
            <a:xfrm>
              <a:off x="8656638" y="681945"/>
              <a:ext cx="74613" cy="98425"/>
            </a:xfrm>
            <a:custGeom>
              <a:avLst/>
              <a:gdLst/>
              <a:ahLst/>
              <a:cxnLst>
                <a:cxn ang="0">
                  <a:pos x="41856" y="30985"/>
                </a:cxn>
                <a:cxn ang="0">
                  <a:pos x="47315" y="16404"/>
                </a:cxn>
                <a:cxn ang="0">
                  <a:pos x="70973" y="9113"/>
                </a:cxn>
                <a:cxn ang="0">
                  <a:pos x="65513" y="20049"/>
                </a:cxn>
                <a:cxn ang="0">
                  <a:pos x="60054" y="18226"/>
                </a:cxn>
                <a:cxn ang="0">
                  <a:pos x="61874" y="20049"/>
                </a:cxn>
                <a:cxn ang="0">
                  <a:pos x="60054" y="36453"/>
                </a:cxn>
                <a:cxn ang="0">
                  <a:pos x="56414" y="41921"/>
                </a:cxn>
                <a:cxn ang="0">
                  <a:pos x="50955" y="49212"/>
                </a:cxn>
                <a:cxn ang="0">
                  <a:pos x="49135" y="54680"/>
                </a:cxn>
                <a:cxn ang="0">
                  <a:pos x="47315" y="58325"/>
                </a:cxn>
                <a:cxn ang="0">
                  <a:pos x="43675" y="61971"/>
                </a:cxn>
                <a:cxn ang="0">
                  <a:pos x="41856" y="63793"/>
                </a:cxn>
                <a:cxn ang="0">
                  <a:pos x="38216" y="67439"/>
                </a:cxn>
                <a:cxn ang="0">
                  <a:pos x="34576" y="72907"/>
                </a:cxn>
                <a:cxn ang="0">
                  <a:pos x="30937" y="76552"/>
                </a:cxn>
                <a:cxn ang="0">
                  <a:pos x="29117" y="76552"/>
                </a:cxn>
                <a:cxn ang="0">
                  <a:pos x="27297" y="78375"/>
                </a:cxn>
                <a:cxn ang="0">
                  <a:pos x="27297" y="80198"/>
                </a:cxn>
                <a:cxn ang="0">
                  <a:pos x="23657" y="83843"/>
                </a:cxn>
                <a:cxn ang="0">
                  <a:pos x="21837" y="87488"/>
                </a:cxn>
                <a:cxn ang="0">
                  <a:pos x="18198" y="91134"/>
                </a:cxn>
                <a:cxn ang="0">
                  <a:pos x="14558" y="94779"/>
                </a:cxn>
                <a:cxn ang="0">
                  <a:pos x="10918" y="96602"/>
                </a:cxn>
                <a:cxn ang="0">
                  <a:pos x="7279" y="98425"/>
                </a:cxn>
                <a:cxn ang="0">
                  <a:pos x="5459" y="96602"/>
                </a:cxn>
                <a:cxn ang="0">
                  <a:pos x="0" y="76552"/>
                </a:cxn>
                <a:cxn ang="0">
                  <a:pos x="5459" y="63793"/>
                </a:cxn>
                <a:cxn ang="0">
                  <a:pos x="27297" y="51035"/>
                </a:cxn>
                <a:cxn ang="0">
                  <a:pos x="30937" y="49212"/>
                </a:cxn>
                <a:cxn ang="0">
                  <a:pos x="36396" y="38276"/>
                </a:cxn>
                <a:cxn ang="0">
                  <a:pos x="41856" y="30985"/>
                </a:cxn>
              </a:cxnLst>
              <a:pathLst>
                <a:path w="41" h="54">
                  <a:moveTo>
                    <a:pt x="23" y="17"/>
                  </a:moveTo>
                  <a:cubicBezTo>
                    <a:pt x="24" y="14"/>
                    <a:pt x="25" y="12"/>
                    <a:pt x="26" y="9"/>
                  </a:cubicBezTo>
                  <a:cubicBezTo>
                    <a:pt x="29" y="0"/>
                    <a:pt x="29" y="0"/>
                    <a:pt x="39" y="5"/>
                  </a:cubicBezTo>
                  <a:cubicBezTo>
                    <a:pt x="41" y="9"/>
                    <a:pt x="38" y="10"/>
                    <a:pt x="36" y="11"/>
                  </a:cubicBezTo>
                  <a:cubicBezTo>
                    <a:pt x="35" y="11"/>
                    <a:pt x="34" y="11"/>
                    <a:pt x="33" y="10"/>
                  </a:cubicBezTo>
                  <a:cubicBezTo>
                    <a:pt x="34" y="11"/>
                    <a:pt x="34" y="10"/>
                    <a:pt x="34" y="11"/>
                  </a:cubicBezTo>
                  <a:cubicBezTo>
                    <a:pt x="35" y="14"/>
                    <a:pt x="34" y="17"/>
                    <a:pt x="33" y="20"/>
                  </a:cubicBezTo>
                  <a:cubicBezTo>
                    <a:pt x="32" y="21"/>
                    <a:pt x="32" y="22"/>
                    <a:pt x="31" y="23"/>
                  </a:cubicBezTo>
                  <a:cubicBezTo>
                    <a:pt x="30" y="24"/>
                    <a:pt x="29" y="26"/>
                    <a:pt x="28" y="27"/>
                  </a:cubicBezTo>
                  <a:cubicBezTo>
                    <a:pt x="28" y="28"/>
                    <a:pt x="27" y="29"/>
                    <a:pt x="27" y="30"/>
                  </a:cubicBezTo>
                  <a:cubicBezTo>
                    <a:pt x="27" y="30"/>
                    <a:pt x="26" y="31"/>
                    <a:pt x="26" y="32"/>
                  </a:cubicBezTo>
                  <a:cubicBezTo>
                    <a:pt x="25" y="32"/>
                    <a:pt x="25" y="33"/>
                    <a:pt x="24" y="34"/>
                  </a:cubicBezTo>
                  <a:cubicBezTo>
                    <a:pt x="24" y="34"/>
                    <a:pt x="23" y="35"/>
                    <a:pt x="23" y="35"/>
                  </a:cubicBezTo>
                  <a:cubicBezTo>
                    <a:pt x="22" y="36"/>
                    <a:pt x="22" y="37"/>
                    <a:pt x="21" y="37"/>
                  </a:cubicBezTo>
                  <a:cubicBezTo>
                    <a:pt x="20" y="38"/>
                    <a:pt x="19" y="39"/>
                    <a:pt x="19" y="40"/>
                  </a:cubicBezTo>
                  <a:cubicBezTo>
                    <a:pt x="18" y="41"/>
                    <a:pt x="17" y="41"/>
                    <a:pt x="17" y="42"/>
                  </a:cubicBezTo>
                  <a:cubicBezTo>
                    <a:pt x="16" y="42"/>
                    <a:pt x="16" y="42"/>
                    <a:pt x="16" y="42"/>
                  </a:cubicBezTo>
                  <a:cubicBezTo>
                    <a:pt x="16" y="42"/>
                    <a:pt x="15" y="43"/>
                    <a:pt x="15" y="43"/>
                  </a:cubicBezTo>
                  <a:cubicBezTo>
                    <a:pt x="15" y="44"/>
                    <a:pt x="15" y="44"/>
                    <a:pt x="15" y="44"/>
                  </a:cubicBezTo>
                  <a:cubicBezTo>
                    <a:pt x="14" y="45"/>
                    <a:pt x="14" y="45"/>
                    <a:pt x="13" y="46"/>
                  </a:cubicBezTo>
                  <a:cubicBezTo>
                    <a:pt x="13" y="47"/>
                    <a:pt x="12" y="47"/>
                    <a:pt x="12" y="48"/>
                  </a:cubicBezTo>
                  <a:cubicBezTo>
                    <a:pt x="11" y="49"/>
                    <a:pt x="11" y="49"/>
                    <a:pt x="10" y="50"/>
                  </a:cubicBezTo>
                  <a:cubicBezTo>
                    <a:pt x="10" y="51"/>
                    <a:pt x="9" y="51"/>
                    <a:pt x="8" y="52"/>
                  </a:cubicBezTo>
                  <a:cubicBezTo>
                    <a:pt x="8" y="52"/>
                    <a:pt x="7" y="53"/>
                    <a:pt x="6" y="53"/>
                  </a:cubicBezTo>
                  <a:cubicBezTo>
                    <a:pt x="6" y="54"/>
                    <a:pt x="5" y="54"/>
                    <a:pt x="4" y="54"/>
                  </a:cubicBezTo>
                  <a:cubicBezTo>
                    <a:pt x="4" y="54"/>
                    <a:pt x="3" y="54"/>
                    <a:pt x="3" y="53"/>
                  </a:cubicBezTo>
                  <a:cubicBezTo>
                    <a:pt x="1" y="50"/>
                    <a:pt x="0" y="46"/>
                    <a:pt x="0" y="42"/>
                  </a:cubicBezTo>
                  <a:cubicBezTo>
                    <a:pt x="1" y="40"/>
                    <a:pt x="2" y="38"/>
                    <a:pt x="3" y="35"/>
                  </a:cubicBezTo>
                  <a:cubicBezTo>
                    <a:pt x="8" y="34"/>
                    <a:pt x="11" y="30"/>
                    <a:pt x="15" y="28"/>
                  </a:cubicBezTo>
                  <a:cubicBezTo>
                    <a:pt x="17" y="29"/>
                    <a:pt x="17" y="28"/>
                    <a:pt x="17" y="27"/>
                  </a:cubicBezTo>
                  <a:cubicBezTo>
                    <a:pt x="17" y="24"/>
                    <a:pt x="18" y="22"/>
                    <a:pt x="20" y="21"/>
                  </a:cubicBezTo>
                  <a:cubicBezTo>
                    <a:pt x="23" y="21"/>
                    <a:pt x="23" y="19"/>
                    <a:pt x="23" y="17"/>
                  </a:cubicBezTo>
                  <a:close/>
                </a:path>
              </a:pathLst>
            </a:custGeom>
            <a:solidFill>
              <a:srgbClr val="FEFFFF"/>
            </a:solidFill>
            <a:ln w="9525">
              <a:noFill/>
            </a:ln>
          </p:spPr>
          <p:txBody>
            <a:bodyPr/>
            <a:p>
              <a:endParaRPr lang="zh-CN" altLang="en-US"/>
            </a:p>
          </p:txBody>
        </p:sp>
        <p:sp>
          <p:nvSpPr>
            <p:cNvPr id="3381" name="Freeform 327"/>
            <p:cNvSpPr/>
            <p:nvPr userDrawn="1"/>
          </p:nvSpPr>
          <p:spPr>
            <a:xfrm>
              <a:off x="7634288" y="1474108"/>
              <a:ext cx="34925" cy="46038"/>
            </a:xfrm>
            <a:custGeom>
              <a:avLst/>
              <a:gdLst/>
              <a:ahLst/>
              <a:cxnLst>
                <a:cxn ang="0">
                  <a:pos x="18381" y="42354"/>
                </a:cxn>
                <a:cxn ang="0">
                  <a:pos x="0" y="31305"/>
                </a:cxn>
                <a:cxn ang="0">
                  <a:pos x="3676" y="31305"/>
                </a:cxn>
                <a:cxn ang="0">
                  <a:pos x="5514" y="23939"/>
                </a:cxn>
                <a:cxn ang="0">
                  <a:pos x="9190" y="23939"/>
                </a:cxn>
                <a:cxn ang="0">
                  <a:pos x="12867" y="18415"/>
                </a:cxn>
                <a:cxn ang="0">
                  <a:pos x="22057" y="9207"/>
                </a:cxn>
                <a:cxn ang="0">
                  <a:pos x="23896" y="3683"/>
                </a:cxn>
                <a:cxn ang="0">
                  <a:pos x="33086" y="0"/>
                </a:cxn>
                <a:cxn ang="0">
                  <a:pos x="34925" y="1841"/>
                </a:cxn>
                <a:cxn ang="0">
                  <a:pos x="34925" y="3683"/>
                </a:cxn>
                <a:cxn ang="0">
                  <a:pos x="34925" y="3683"/>
                </a:cxn>
                <a:cxn ang="0">
                  <a:pos x="31248" y="9207"/>
                </a:cxn>
                <a:cxn ang="0">
                  <a:pos x="27572" y="11049"/>
                </a:cxn>
                <a:cxn ang="0">
                  <a:pos x="25734" y="16573"/>
                </a:cxn>
                <a:cxn ang="0">
                  <a:pos x="22057" y="18415"/>
                </a:cxn>
                <a:cxn ang="0">
                  <a:pos x="20219" y="23939"/>
                </a:cxn>
                <a:cxn ang="0">
                  <a:pos x="20219" y="23939"/>
                </a:cxn>
                <a:cxn ang="0">
                  <a:pos x="16543" y="29464"/>
                </a:cxn>
                <a:cxn ang="0">
                  <a:pos x="18381" y="42354"/>
                </a:cxn>
              </a:cxnLst>
              <a:pathLst>
                <a:path w="19" h="25">
                  <a:moveTo>
                    <a:pt x="10" y="23"/>
                  </a:moveTo>
                  <a:cubicBezTo>
                    <a:pt x="4" y="25"/>
                    <a:pt x="2" y="21"/>
                    <a:pt x="0" y="17"/>
                  </a:cubicBezTo>
                  <a:cubicBezTo>
                    <a:pt x="0" y="17"/>
                    <a:pt x="1" y="17"/>
                    <a:pt x="2" y="17"/>
                  </a:cubicBezTo>
                  <a:cubicBezTo>
                    <a:pt x="2" y="15"/>
                    <a:pt x="3" y="15"/>
                    <a:pt x="3" y="13"/>
                  </a:cubicBezTo>
                  <a:cubicBezTo>
                    <a:pt x="4" y="13"/>
                    <a:pt x="5" y="13"/>
                    <a:pt x="5" y="13"/>
                  </a:cubicBezTo>
                  <a:cubicBezTo>
                    <a:pt x="6" y="12"/>
                    <a:pt x="6" y="11"/>
                    <a:pt x="7" y="10"/>
                  </a:cubicBezTo>
                  <a:cubicBezTo>
                    <a:pt x="9" y="9"/>
                    <a:pt x="10" y="6"/>
                    <a:pt x="12" y="5"/>
                  </a:cubicBezTo>
                  <a:cubicBezTo>
                    <a:pt x="13" y="4"/>
                    <a:pt x="13" y="3"/>
                    <a:pt x="13" y="2"/>
                  </a:cubicBezTo>
                  <a:cubicBezTo>
                    <a:pt x="15" y="1"/>
                    <a:pt x="16" y="0"/>
                    <a:pt x="18" y="0"/>
                  </a:cubicBezTo>
                  <a:cubicBezTo>
                    <a:pt x="19" y="0"/>
                    <a:pt x="19" y="0"/>
                    <a:pt x="19" y="1"/>
                  </a:cubicBezTo>
                  <a:cubicBezTo>
                    <a:pt x="19" y="1"/>
                    <a:pt x="19" y="2"/>
                    <a:pt x="19" y="2"/>
                  </a:cubicBezTo>
                  <a:cubicBezTo>
                    <a:pt x="19" y="2"/>
                    <a:pt x="19" y="2"/>
                    <a:pt x="19" y="2"/>
                  </a:cubicBezTo>
                  <a:cubicBezTo>
                    <a:pt x="18" y="3"/>
                    <a:pt x="18" y="4"/>
                    <a:pt x="17" y="5"/>
                  </a:cubicBezTo>
                  <a:cubicBezTo>
                    <a:pt x="17" y="5"/>
                    <a:pt x="16" y="6"/>
                    <a:pt x="15" y="6"/>
                  </a:cubicBezTo>
                  <a:cubicBezTo>
                    <a:pt x="15" y="7"/>
                    <a:pt x="14" y="8"/>
                    <a:pt x="14" y="9"/>
                  </a:cubicBezTo>
                  <a:cubicBezTo>
                    <a:pt x="13" y="9"/>
                    <a:pt x="12" y="10"/>
                    <a:pt x="12" y="10"/>
                  </a:cubicBezTo>
                  <a:cubicBezTo>
                    <a:pt x="11" y="11"/>
                    <a:pt x="11" y="12"/>
                    <a:pt x="11" y="13"/>
                  </a:cubicBezTo>
                  <a:cubicBezTo>
                    <a:pt x="11" y="13"/>
                    <a:pt x="11" y="13"/>
                    <a:pt x="11" y="13"/>
                  </a:cubicBezTo>
                  <a:cubicBezTo>
                    <a:pt x="10" y="14"/>
                    <a:pt x="10" y="15"/>
                    <a:pt x="9" y="16"/>
                  </a:cubicBezTo>
                  <a:cubicBezTo>
                    <a:pt x="9" y="18"/>
                    <a:pt x="9" y="21"/>
                    <a:pt x="10" y="23"/>
                  </a:cubicBezTo>
                  <a:close/>
                </a:path>
              </a:pathLst>
            </a:custGeom>
            <a:solidFill>
              <a:srgbClr val="EFF0F3"/>
            </a:solidFill>
            <a:ln w="9525">
              <a:noFill/>
            </a:ln>
          </p:spPr>
          <p:txBody>
            <a:bodyPr/>
            <a:p>
              <a:endParaRPr lang="zh-CN" altLang="en-US"/>
            </a:p>
          </p:txBody>
        </p:sp>
        <p:sp>
          <p:nvSpPr>
            <p:cNvPr id="3382" name="Freeform 328"/>
            <p:cNvSpPr/>
            <p:nvPr userDrawn="1"/>
          </p:nvSpPr>
          <p:spPr>
            <a:xfrm>
              <a:off x="8624888" y="713695"/>
              <a:ext cx="22225" cy="20638"/>
            </a:xfrm>
            <a:custGeom>
              <a:avLst/>
              <a:gdLst/>
              <a:ahLst/>
              <a:cxnLst>
                <a:cxn ang="0">
                  <a:pos x="7408" y="16885"/>
                </a:cxn>
                <a:cxn ang="0">
                  <a:pos x="3704" y="5628"/>
                </a:cxn>
                <a:cxn ang="0">
                  <a:pos x="16668" y="1876"/>
                </a:cxn>
                <a:cxn ang="0">
                  <a:pos x="20372" y="11257"/>
                </a:cxn>
                <a:cxn ang="0">
                  <a:pos x="7408" y="16885"/>
                </a:cxn>
              </a:cxnLst>
              <a:pathLst>
                <a:path w="12" h="11">
                  <a:moveTo>
                    <a:pt x="4" y="9"/>
                  </a:moveTo>
                  <a:cubicBezTo>
                    <a:pt x="0" y="8"/>
                    <a:pt x="1" y="5"/>
                    <a:pt x="2" y="3"/>
                  </a:cubicBezTo>
                  <a:cubicBezTo>
                    <a:pt x="4" y="1"/>
                    <a:pt x="6" y="0"/>
                    <a:pt x="9" y="1"/>
                  </a:cubicBezTo>
                  <a:cubicBezTo>
                    <a:pt x="11" y="2"/>
                    <a:pt x="12" y="4"/>
                    <a:pt x="11" y="6"/>
                  </a:cubicBezTo>
                  <a:cubicBezTo>
                    <a:pt x="10" y="9"/>
                    <a:pt x="7" y="11"/>
                    <a:pt x="4" y="9"/>
                  </a:cubicBezTo>
                  <a:close/>
                </a:path>
              </a:pathLst>
            </a:custGeom>
            <a:solidFill>
              <a:srgbClr val="FEFFFF"/>
            </a:solidFill>
            <a:ln w="9525">
              <a:noFill/>
            </a:ln>
          </p:spPr>
          <p:txBody>
            <a:bodyPr/>
            <a:p>
              <a:endParaRPr lang="zh-CN" altLang="en-US"/>
            </a:p>
          </p:txBody>
        </p:sp>
        <p:sp>
          <p:nvSpPr>
            <p:cNvPr id="3383" name="Freeform 329"/>
            <p:cNvSpPr/>
            <p:nvPr userDrawn="1"/>
          </p:nvSpPr>
          <p:spPr>
            <a:xfrm>
              <a:off x="8509000" y="983570"/>
              <a:ext cx="19050" cy="36513"/>
            </a:xfrm>
            <a:custGeom>
              <a:avLst/>
              <a:gdLst/>
              <a:ahLst/>
              <a:cxnLst>
                <a:cxn ang="0">
                  <a:pos x="19050" y="0"/>
                </a:cxn>
                <a:cxn ang="0">
                  <a:pos x="0" y="36513"/>
                </a:cxn>
                <a:cxn ang="0">
                  <a:pos x="19050" y="0"/>
                </a:cxn>
              </a:cxnLst>
              <a:pathLst>
                <a:path w="10" h="20">
                  <a:moveTo>
                    <a:pt x="10" y="0"/>
                  </a:moveTo>
                  <a:cubicBezTo>
                    <a:pt x="7" y="7"/>
                    <a:pt x="3" y="13"/>
                    <a:pt x="0" y="20"/>
                  </a:cubicBezTo>
                  <a:cubicBezTo>
                    <a:pt x="0" y="12"/>
                    <a:pt x="0" y="4"/>
                    <a:pt x="10" y="0"/>
                  </a:cubicBezTo>
                  <a:close/>
                </a:path>
              </a:pathLst>
            </a:custGeom>
            <a:solidFill>
              <a:srgbClr val="FEFFFF"/>
            </a:solidFill>
            <a:ln w="9525">
              <a:noFill/>
            </a:ln>
          </p:spPr>
          <p:txBody>
            <a:bodyPr/>
            <a:p>
              <a:endParaRPr lang="zh-CN" altLang="en-US"/>
            </a:p>
          </p:txBody>
        </p:sp>
        <p:sp>
          <p:nvSpPr>
            <p:cNvPr id="3384" name="Freeform 330"/>
            <p:cNvSpPr/>
            <p:nvPr userDrawn="1"/>
          </p:nvSpPr>
          <p:spPr>
            <a:xfrm>
              <a:off x="7896225" y="1385208"/>
              <a:ext cx="34925" cy="23813"/>
            </a:xfrm>
            <a:custGeom>
              <a:avLst/>
              <a:gdLst/>
              <a:ahLst/>
              <a:cxnLst>
                <a:cxn ang="0">
                  <a:pos x="31248" y="0"/>
                </a:cxn>
                <a:cxn ang="0">
                  <a:pos x="33086" y="1831"/>
                </a:cxn>
                <a:cxn ang="0">
                  <a:pos x="31248" y="10990"/>
                </a:cxn>
                <a:cxn ang="0">
                  <a:pos x="1838" y="20149"/>
                </a:cxn>
                <a:cxn ang="0">
                  <a:pos x="5514" y="10990"/>
                </a:cxn>
                <a:cxn ang="0">
                  <a:pos x="7352" y="9158"/>
                </a:cxn>
                <a:cxn ang="0">
                  <a:pos x="31248" y="0"/>
                </a:cxn>
              </a:cxnLst>
              <a:pathLst>
                <a:path w="19" h="13">
                  <a:moveTo>
                    <a:pt x="17" y="0"/>
                  </a:moveTo>
                  <a:cubicBezTo>
                    <a:pt x="17" y="0"/>
                    <a:pt x="18" y="1"/>
                    <a:pt x="18" y="1"/>
                  </a:cubicBezTo>
                  <a:cubicBezTo>
                    <a:pt x="19" y="3"/>
                    <a:pt x="18" y="5"/>
                    <a:pt x="17" y="6"/>
                  </a:cubicBezTo>
                  <a:cubicBezTo>
                    <a:pt x="12" y="10"/>
                    <a:pt x="8" y="13"/>
                    <a:pt x="1" y="11"/>
                  </a:cubicBezTo>
                  <a:cubicBezTo>
                    <a:pt x="0" y="9"/>
                    <a:pt x="1" y="7"/>
                    <a:pt x="3" y="6"/>
                  </a:cubicBezTo>
                  <a:cubicBezTo>
                    <a:pt x="3" y="6"/>
                    <a:pt x="4" y="5"/>
                    <a:pt x="4" y="5"/>
                  </a:cubicBezTo>
                  <a:cubicBezTo>
                    <a:pt x="9" y="4"/>
                    <a:pt x="13" y="2"/>
                    <a:pt x="17" y="0"/>
                  </a:cubicBezTo>
                  <a:close/>
                </a:path>
              </a:pathLst>
            </a:custGeom>
            <a:solidFill>
              <a:srgbClr val="496972"/>
            </a:solidFill>
            <a:ln w="9525">
              <a:noFill/>
            </a:ln>
          </p:spPr>
          <p:txBody>
            <a:bodyPr/>
            <a:p>
              <a:endParaRPr lang="zh-CN" altLang="en-US"/>
            </a:p>
          </p:txBody>
        </p:sp>
        <p:sp>
          <p:nvSpPr>
            <p:cNvPr id="3385" name="Freeform 331"/>
            <p:cNvSpPr/>
            <p:nvPr userDrawn="1"/>
          </p:nvSpPr>
          <p:spPr>
            <a:xfrm>
              <a:off x="7977188" y="1351870"/>
              <a:ext cx="46038" cy="22225"/>
            </a:xfrm>
            <a:custGeom>
              <a:avLst/>
              <a:gdLst/>
              <a:ahLst/>
              <a:cxnLst>
                <a:cxn ang="0">
                  <a:pos x="40513" y="0"/>
                </a:cxn>
                <a:cxn ang="0">
                  <a:pos x="46038" y="1852"/>
                </a:cxn>
                <a:cxn ang="0">
                  <a:pos x="36830" y="11112"/>
                </a:cxn>
                <a:cxn ang="0">
                  <a:pos x="5524" y="22225"/>
                </a:cxn>
                <a:cxn ang="0">
                  <a:pos x="0" y="16668"/>
                </a:cxn>
                <a:cxn ang="0">
                  <a:pos x="20256" y="7408"/>
                </a:cxn>
                <a:cxn ang="0">
                  <a:pos x="40513" y="0"/>
                </a:cxn>
              </a:cxnLst>
              <a:pathLst>
                <a:path w="25" h="12">
                  <a:moveTo>
                    <a:pt x="22" y="0"/>
                  </a:moveTo>
                  <a:cubicBezTo>
                    <a:pt x="23" y="0"/>
                    <a:pt x="24" y="0"/>
                    <a:pt x="25" y="1"/>
                  </a:cubicBezTo>
                  <a:cubicBezTo>
                    <a:pt x="25" y="3"/>
                    <a:pt x="23" y="5"/>
                    <a:pt x="20" y="6"/>
                  </a:cubicBezTo>
                  <a:cubicBezTo>
                    <a:pt x="15" y="9"/>
                    <a:pt x="9" y="12"/>
                    <a:pt x="3" y="12"/>
                  </a:cubicBezTo>
                  <a:cubicBezTo>
                    <a:pt x="1" y="12"/>
                    <a:pt x="0" y="11"/>
                    <a:pt x="0" y="9"/>
                  </a:cubicBezTo>
                  <a:cubicBezTo>
                    <a:pt x="4" y="7"/>
                    <a:pt x="8" y="6"/>
                    <a:pt x="11" y="4"/>
                  </a:cubicBezTo>
                  <a:cubicBezTo>
                    <a:pt x="15" y="3"/>
                    <a:pt x="18" y="1"/>
                    <a:pt x="22" y="0"/>
                  </a:cubicBezTo>
                  <a:close/>
                </a:path>
              </a:pathLst>
            </a:custGeom>
            <a:solidFill>
              <a:srgbClr val="906468"/>
            </a:solidFill>
            <a:ln w="9525">
              <a:noFill/>
            </a:ln>
          </p:spPr>
          <p:txBody>
            <a:bodyPr/>
            <a:p>
              <a:endParaRPr lang="zh-CN" altLang="en-US"/>
            </a:p>
          </p:txBody>
        </p:sp>
        <p:sp>
          <p:nvSpPr>
            <p:cNvPr id="3386" name="Freeform 332"/>
            <p:cNvSpPr/>
            <p:nvPr userDrawn="1"/>
          </p:nvSpPr>
          <p:spPr>
            <a:xfrm>
              <a:off x="8642350" y="778783"/>
              <a:ext cx="20638" cy="23813"/>
            </a:xfrm>
            <a:custGeom>
              <a:avLst/>
              <a:gdLst/>
              <a:ahLst/>
              <a:cxnLst>
                <a:cxn ang="0">
                  <a:pos x="0" y="21981"/>
                </a:cxn>
                <a:cxn ang="0">
                  <a:pos x="18761" y="0"/>
                </a:cxn>
                <a:cxn ang="0">
                  <a:pos x="18761" y="0"/>
                </a:cxn>
                <a:cxn ang="0">
                  <a:pos x="20638" y="1831"/>
                </a:cxn>
                <a:cxn ang="0">
                  <a:pos x="20638" y="7327"/>
                </a:cxn>
                <a:cxn ang="0">
                  <a:pos x="16885" y="12822"/>
                </a:cxn>
                <a:cxn ang="0">
                  <a:pos x="11257" y="20149"/>
                </a:cxn>
                <a:cxn ang="0">
                  <a:pos x="1876" y="23813"/>
                </a:cxn>
                <a:cxn ang="0">
                  <a:pos x="0" y="21981"/>
                </a:cxn>
              </a:cxnLst>
              <a:pathLst>
                <a:path w="11" h="13">
                  <a:moveTo>
                    <a:pt x="0" y="12"/>
                  </a:moveTo>
                  <a:cubicBezTo>
                    <a:pt x="0" y="6"/>
                    <a:pt x="4" y="2"/>
                    <a:pt x="10" y="0"/>
                  </a:cubicBezTo>
                  <a:cubicBezTo>
                    <a:pt x="10" y="0"/>
                    <a:pt x="10" y="0"/>
                    <a:pt x="10" y="0"/>
                  </a:cubicBezTo>
                  <a:cubicBezTo>
                    <a:pt x="10" y="1"/>
                    <a:pt x="11" y="1"/>
                    <a:pt x="11" y="1"/>
                  </a:cubicBezTo>
                  <a:cubicBezTo>
                    <a:pt x="11" y="2"/>
                    <a:pt x="11" y="3"/>
                    <a:pt x="11" y="4"/>
                  </a:cubicBezTo>
                  <a:cubicBezTo>
                    <a:pt x="10" y="5"/>
                    <a:pt x="10" y="6"/>
                    <a:pt x="9" y="7"/>
                  </a:cubicBezTo>
                  <a:cubicBezTo>
                    <a:pt x="8" y="9"/>
                    <a:pt x="7" y="10"/>
                    <a:pt x="6" y="11"/>
                  </a:cubicBezTo>
                  <a:cubicBezTo>
                    <a:pt x="5" y="12"/>
                    <a:pt x="3" y="13"/>
                    <a:pt x="1" y="13"/>
                  </a:cubicBezTo>
                  <a:cubicBezTo>
                    <a:pt x="0" y="13"/>
                    <a:pt x="0" y="12"/>
                    <a:pt x="0" y="12"/>
                  </a:cubicBezTo>
                  <a:close/>
                </a:path>
              </a:pathLst>
            </a:custGeom>
            <a:solidFill>
              <a:srgbClr val="FEFFFF"/>
            </a:solidFill>
            <a:ln w="9525">
              <a:noFill/>
            </a:ln>
          </p:spPr>
          <p:txBody>
            <a:bodyPr/>
            <a:p>
              <a:endParaRPr lang="zh-CN" altLang="en-US"/>
            </a:p>
          </p:txBody>
        </p:sp>
        <p:sp>
          <p:nvSpPr>
            <p:cNvPr id="3387" name="Freeform 333"/>
            <p:cNvSpPr/>
            <p:nvPr userDrawn="1"/>
          </p:nvSpPr>
          <p:spPr>
            <a:xfrm>
              <a:off x="8628063" y="801008"/>
              <a:ext cx="19050" cy="25400"/>
            </a:xfrm>
            <a:custGeom>
              <a:avLst/>
              <a:gdLst/>
              <a:ahLst/>
              <a:cxnLst>
                <a:cxn ang="0">
                  <a:pos x="0" y="25400"/>
                </a:cxn>
                <a:cxn ang="0">
                  <a:pos x="15240" y="0"/>
                </a:cxn>
                <a:cxn ang="0">
                  <a:pos x="19050" y="7257"/>
                </a:cxn>
                <a:cxn ang="0">
                  <a:pos x="17145" y="14514"/>
                </a:cxn>
                <a:cxn ang="0">
                  <a:pos x="9525" y="23585"/>
                </a:cxn>
                <a:cxn ang="0">
                  <a:pos x="0" y="25400"/>
                </a:cxn>
              </a:cxnLst>
              <a:pathLst>
                <a:path w="10" h="14">
                  <a:moveTo>
                    <a:pt x="0" y="14"/>
                  </a:moveTo>
                  <a:cubicBezTo>
                    <a:pt x="0" y="8"/>
                    <a:pt x="4" y="4"/>
                    <a:pt x="8" y="0"/>
                  </a:cubicBezTo>
                  <a:cubicBezTo>
                    <a:pt x="9" y="1"/>
                    <a:pt x="10" y="2"/>
                    <a:pt x="10" y="4"/>
                  </a:cubicBezTo>
                  <a:cubicBezTo>
                    <a:pt x="10" y="5"/>
                    <a:pt x="10" y="7"/>
                    <a:pt x="9" y="8"/>
                  </a:cubicBezTo>
                  <a:cubicBezTo>
                    <a:pt x="8" y="10"/>
                    <a:pt x="6" y="12"/>
                    <a:pt x="5" y="13"/>
                  </a:cubicBezTo>
                  <a:cubicBezTo>
                    <a:pt x="3" y="14"/>
                    <a:pt x="2" y="14"/>
                    <a:pt x="0" y="14"/>
                  </a:cubicBezTo>
                  <a:close/>
                </a:path>
              </a:pathLst>
            </a:custGeom>
            <a:solidFill>
              <a:srgbClr val="FEFFFF"/>
            </a:solidFill>
            <a:ln w="9525">
              <a:noFill/>
            </a:ln>
          </p:spPr>
          <p:txBody>
            <a:bodyPr/>
            <a:p>
              <a:endParaRPr lang="zh-CN" altLang="en-US"/>
            </a:p>
          </p:txBody>
        </p:sp>
        <p:sp>
          <p:nvSpPr>
            <p:cNvPr id="3388" name="Freeform 334"/>
            <p:cNvSpPr/>
            <p:nvPr userDrawn="1"/>
          </p:nvSpPr>
          <p:spPr>
            <a:xfrm>
              <a:off x="8482013" y="1043895"/>
              <a:ext cx="15875" cy="20638"/>
            </a:xfrm>
            <a:custGeom>
              <a:avLst/>
              <a:gdLst/>
              <a:ahLst/>
              <a:cxnLst>
                <a:cxn ang="0">
                  <a:pos x="3527" y="18761"/>
                </a:cxn>
                <a:cxn ang="0">
                  <a:pos x="14111" y="0"/>
                </a:cxn>
                <a:cxn ang="0">
                  <a:pos x="15875" y="3752"/>
                </a:cxn>
                <a:cxn ang="0">
                  <a:pos x="14111" y="13133"/>
                </a:cxn>
                <a:cxn ang="0">
                  <a:pos x="3527" y="18761"/>
                </a:cxn>
              </a:cxnLst>
              <a:pathLst>
                <a:path w="9" h="11">
                  <a:moveTo>
                    <a:pt x="2" y="10"/>
                  </a:moveTo>
                  <a:cubicBezTo>
                    <a:pt x="0" y="4"/>
                    <a:pt x="3" y="2"/>
                    <a:pt x="8" y="0"/>
                  </a:cubicBezTo>
                  <a:cubicBezTo>
                    <a:pt x="9" y="1"/>
                    <a:pt x="9" y="1"/>
                    <a:pt x="9" y="2"/>
                  </a:cubicBezTo>
                  <a:cubicBezTo>
                    <a:pt x="9" y="4"/>
                    <a:pt x="8" y="5"/>
                    <a:pt x="8" y="7"/>
                  </a:cubicBezTo>
                  <a:cubicBezTo>
                    <a:pt x="6" y="8"/>
                    <a:pt x="5" y="11"/>
                    <a:pt x="2" y="10"/>
                  </a:cubicBezTo>
                  <a:close/>
                </a:path>
              </a:pathLst>
            </a:custGeom>
            <a:solidFill>
              <a:srgbClr val="FEFFFF"/>
            </a:solidFill>
            <a:ln w="9525">
              <a:noFill/>
            </a:ln>
          </p:spPr>
          <p:txBody>
            <a:bodyPr/>
            <a:p>
              <a:endParaRPr lang="zh-CN" altLang="en-US"/>
            </a:p>
          </p:txBody>
        </p:sp>
        <p:sp>
          <p:nvSpPr>
            <p:cNvPr id="3389" name="Freeform 335"/>
            <p:cNvSpPr/>
            <p:nvPr userDrawn="1"/>
          </p:nvSpPr>
          <p:spPr>
            <a:xfrm>
              <a:off x="8528050" y="961345"/>
              <a:ext cx="11113" cy="12700"/>
            </a:xfrm>
            <a:custGeom>
              <a:avLst/>
              <a:gdLst/>
              <a:ahLst/>
              <a:cxnLst>
                <a:cxn ang="0">
                  <a:pos x="9260" y="0"/>
                </a:cxn>
                <a:cxn ang="0">
                  <a:pos x="0" y="12700"/>
                </a:cxn>
                <a:cxn ang="0">
                  <a:pos x="9260" y="0"/>
                </a:cxn>
              </a:cxnLst>
              <a:pathLst>
                <a:path w="6" h="7">
                  <a:moveTo>
                    <a:pt x="5" y="0"/>
                  </a:moveTo>
                  <a:cubicBezTo>
                    <a:pt x="6" y="5"/>
                    <a:pt x="3" y="6"/>
                    <a:pt x="0" y="7"/>
                  </a:cubicBezTo>
                  <a:cubicBezTo>
                    <a:pt x="0" y="4"/>
                    <a:pt x="2" y="1"/>
                    <a:pt x="5" y="0"/>
                  </a:cubicBezTo>
                  <a:close/>
                </a:path>
              </a:pathLst>
            </a:custGeom>
            <a:solidFill>
              <a:srgbClr val="FEFFFF"/>
            </a:solidFill>
            <a:ln w="9525">
              <a:noFill/>
            </a:ln>
          </p:spPr>
          <p:txBody>
            <a:bodyPr/>
            <a:p>
              <a:endParaRPr lang="zh-CN" altLang="en-US"/>
            </a:p>
          </p:txBody>
        </p:sp>
        <p:sp>
          <p:nvSpPr>
            <p:cNvPr id="3390" name="Freeform 336"/>
            <p:cNvSpPr/>
            <p:nvPr userDrawn="1"/>
          </p:nvSpPr>
          <p:spPr>
            <a:xfrm>
              <a:off x="8537575" y="948645"/>
              <a:ext cx="6350" cy="12700"/>
            </a:xfrm>
            <a:custGeom>
              <a:avLst/>
              <a:gdLst/>
              <a:ahLst/>
              <a:cxnLst>
                <a:cxn ang="0">
                  <a:pos x="6350" y="0"/>
                </a:cxn>
                <a:cxn ang="0">
                  <a:pos x="0" y="12700"/>
                </a:cxn>
                <a:cxn ang="0">
                  <a:pos x="6350" y="0"/>
                </a:cxn>
              </a:cxnLst>
              <a:pathLst>
                <a:path w="4" h="7">
                  <a:moveTo>
                    <a:pt x="4" y="0"/>
                  </a:moveTo>
                  <a:cubicBezTo>
                    <a:pt x="4" y="3"/>
                    <a:pt x="3" y="6"/>
                    <a:pt x="0" y="7"/>
                  </a:cubicBezTo>
                  <a:cubicBezTo>
                    <a:pt x="0" y="4"/>
                    <a:pt x="1" y="1"/>
                    <a:pt x="4" y="0"/>
                  </a:cubicBezTo>
                  <a:close/>
                </a:path>
              </a:pathLst>
            </a:custGeom>
            <a:solidFill>
              <a:srgbClr val="FEFFFF"/>
            </a:solidFill>
            <a:ln w="9525">
              <a:noFill/>
            </a:ln>
          </p:spPr>
          <p:txBody>
            <a:bodyPr/>
            <a:p>
              <a:endParaRPr lang="zh-CN" altLang="en-US"/>
            </a:p>
          </p:txBody>
        </p:sp>
        <p:sp>
          <p:nvSpPr>
            <p:cNvPr id="3391" name="Freeform 337"/>
            <p:cNvSpPr/>
            <p:nvPr userDrawn="1"/>
          </p:nvSpPr>
          <p:spPr>
            <a:xfrm>
              <a:off x="7670800" y="1485220"/>
              <a:ext cx="12700" cy="11113"/>
            </a:xfrm>
            <a:custGeom>
              <a:avLst/>
              <a:gdLst/>
              <a:ahLst/>
              <a:cxnLst>
                <a:cxn ang="0">
                  <a:pos x="0" y="9260"/>
                </a:cxn>
                <a:cxn ang="0">
                  <a:pos x="9071" y="0"/>
                </a:cxn>
                <a:cxn ang="0">
                  <a:pos x="10885" y="1852"/>
                </a:cxn>
                <a:cxn ang="0">
                  <a:pos x="12700" y="3704"/>
                </a:cxn>
                <a:cxn ang="0">
                  <a:pos x="12700" y="5556"/>
                </a:cxn>
                <a:cxn ang="0">
                  <a:pos x="9071" y="9260"/>
                </a:cxn>
                <a:cxn ang="0">
                  <a:pos x="3628" y="11113"/>
                </a:cxn>
                <a:cxn ang="0">
                  <a:pos x="0" y="9260"/>
                </a:cxn>
              </a:cxnLst>
              <a:pathLst>
                <a:path w="7" h="6">
                  <a:moveTo>
                    <a:pt x="0" y="5"/>
                  </a:moveTo>
                  <a:cubicBezTo>
                    <a:pt x="1" y="3"/>
                    <a:pt x="3" y="2"/>
                    <a:pt x="5" y="0"/>
                  </a:cubicBezTo>
                  <a:cubicBezTo>
                    <a:pt x="6" y="1"/>
                    <a:pt x="6" y="1"/>
                    <a:pt x="6" y="1"/>
                  </a:cubicBezTo>
                  <a:cubicBezTo>
                    <a:pt x="7" y="1"/>
                    <a:pt x="7" y="1"/>
                    <a:pt x="7" y="2"/>
                  </a:cubicBezTo>
                  <a:cubicBezTo>
                    <a:pt x="7" y="3"/>
                    <a:pt x="7" y="3"/>
                    <a:pt x="7" y="3"/>
                  </a:cubicBezTo>
                  <a:cubicBezTo>
                    <a:pt x="7" y="4"/>
                    <a:pt x="6" y="5"/>
                    <a:pt x="5" y="5"/>
                  </a:cubicBezTo>
                  <a:cubicBezTo>
                    <a:pt x="4" y="6"/>
                    <a:pt x="3" y="6"/>
                    <a:pt x="2" y="6"/>
                  </a:cubicBezTo>
                  <a:cubicBezTo>
                    <a:pt x="1" y="6"/>
                    <a:pt x="0" y="6"/>
                    <a:pt x="0" y="5"/>
                  </a:cubicBezTo>
                  <a:close/>
                </a:path>
              </a:pathLst>
            </a:custGeom>
            <a:solidFill>
              <a:srgbClr val="EEF3F3"/>
            </a:solidFill>
            <a:ln w="9525">
              <a:noFill/>
            </a:ln>
          </p:spPr>
          <p:txBody>
            <a:bodyPr/>
            <a:p>
              <a:endParaRPr lang="zh-CN" altLang="en-US"/>
            </a:p>
          </p:txBody>
        </p:sp>
        <p:sp>
          <p:nvSpPr>
            <p:cNvPr id="3392" name="Freeform 338"/>
            <p:cNvSpPr/>
            <p:nvPr userDrawn="1"/>
          </p:nvSpPr>
          <p:spPr>
            <a:xfrm>
              <a:off x="7959725" y="1747158"/>
              <a:ext cx="9525" cy="9525"/>
            </a:xfrm>
            <a:custGeom>
              <a:avLst/>
              <a:gdLst/>
              <a:ahLst/>
              <a:cxnLst>
                <a:cxn ang="0">
                  <a:pos x="1905" y="9525"/>
                </a:cxn>
                <a:cxn ang="0">
                  <a:pos x="0" y="5715"/>
                </a:cxn>
                <a:cxn ang="0">
                  <a:pos x="9525" y="5715"/>
                </a:cxn>
                <a:cxn ang="0">
                  <a:pos x="9525" y="7620"/>
                </a:cxn>
                <a:cxn ang="0">
                  <a:pos x="1905" y="9525"/>
                </a:cxn>
              </a:cxnLst>
              <a:pathLst>
                <a:path w="5" h="5">
                  <a:moveTo>
                    <a:pt x="1" y="5"/>
                  </a:moveTo>
                  <a:cubicBezTo>
                    <a:pt x="1" y="5"/>
                    <a:pt x="1" y="4"/>
                    <a:pt x="0" y="3"/>
                  </a:cubicBezTo>
                  <a:cubicBezTo>
                    <a:pt x="2" y="1"/>
                    <a:pt x="4" y="0"/>
                    <a:pt x="5" y="3"/>
                  </a:cubicBezTo>
                  <a:cubicBezTo>
                    <a:pt x="5" y="4"/>
                    <a:pt x="5" y="4"/>
                    <a:pt x="5" y="4"/>
                  </a:cubicBezTo>
                  <a:cubicBezTo>
                    <a:pt x="4" y="4"/>
                    <a:pt x="3" y="5"/>
                    <a:pt x="1" y="5"/>
                  </a:cubicBezTo>
                  <a:close/>
                </a:path>
              </a:pathLst>
            </a:custGeom>
            <a:solidFill>
              <a:srgbClr val="FAFBFC"/>
            </a:solidFill>
            <a:ln w="9525">
              <a:noFill/>
            </a:ln>
          </p:spPr>
          <p:txBody>
            <a:bodyPr/>
            <a:p>
              <a:endParaRPr lang="zh-CN" altLang="en-US"/>
            </a:p>
          </p:txBody>
        </p:sp>
        <p:sp>
          <p:nvSpPr>
            <p:cNvPr id="3393" name="Freeform 339"/>
            <p:cNvSpPr/>
            <p:nvPr userDrawn="1"/>
          </p:nvSpPr>
          <p:spPr>
            <a:xfrm>
              <a:off x="7664450" y="1494745"/>
              <a:ext cx="7938" cy="9525"/>
            </a:xfrm>
            <a:custGeom>
              <a:avLst/>
              <a:gdLst/>
              <a:ahLst/>
              <a:cxnLst>
                <a:cxn ang="0">
                  <a:pos x="0" y="9525"/>
                </a:cxn>
                <a:cxn ang="0">
                  <a:pos x="6350" y="0"/>
                </a:cxn>
                <a:cxn ang="0">
                  <a:pos x="6350" y="1905"/>
                </a:cxn>
                <a:cxn ang="0">
                  <a:pos x="4762" y="9525"/>
                </a:cxn>
                <a:cxn ang="0">
                  <a:pos x="3175" y="9525"/>
                </a:cxn>
                <a:cxn ang="0">
                  <a:pos x="0" y="9525"/>
                </a:cxn>
              </a:cxnLst>
              <a:pathLst>
                <a:path w="5" h="5">
                  <a:moveTo>
                    <a:pt x="0" y="5"/>
                  </a:moveTo>
                  <a:cubicBezTo>
                    <a:pt x="1" y="3"/>
                    <a:pt x="2" y="1"/>
                    <a:pt x="4" y="0"/>
                  </a:cubicBezTo>
                  <a:cubicBezTo>
                    <a:pt x="4" y="1"/>
                    <a:pt x="4" y="1"/>
                    <a:pt x="4" y="1"/>
                  </a:cubicBezTo>
                  <a:cubicBezTo>
                    <a:pt x="5" y="2"/>
                    <a:pt x="5" y="4"/>
                    <a:pt x="3" y="5"/>
                  </a:cubicBezTo>
                  <a:cubicBezTo>
                    <a:pt x="3" y="5"/>
                    <a:pt x="2" y="5"/>
                    <a:pt x="2" y="5"/>
                  </a:cubicBezTo>
                  <a:cubicBezTo>
                    <a:pt x="1" y="5"/>
                    <a:pt x="1" y="5"/>
                    <a:pt x="0" y="5"/>
                  </a:cubicBezTo>
                  <a:close/>
                </a:path>
              </a:pathLst>
            </a:custGeom>
            <a:solidFill>
              <a:srgbClr val="EEF3F3"/>
            </a:solidFill>
            <a:ln w="9525">
              <a:noFill/>
            </a:ln>
          </p:spPr>
          <p:txBody>
            <a:bodyPr/>
            <a:p>
              <a:endParaRPr lang="zh-CN" altLang="en-US"/>
            </a:p>
          </p:txBody>
        </p:sp>
        <p:sp>
          <p:nvSpPr>
            <p:cNvPr id="3394" name="Freeform 340"/>
            <p:cNvSpPr/>
            <p:nvPr userDrawn="1"/>
          </p:nvSpPr>
          <p:spPr>
            <a:xfrm>
              <a:off x="8543925" y="940708"/>
              <a:ext cx="7938" cy="7938"/>
            </a:xfrm>
            <a:custGeom>
              <a:avLst/>
              <a:gdLst/>
              <a:ahLst/>
              <a:cxnLst>
                <a:cxn ang="0">
                  <a:pos x="7938" y="0"/>
                </a:cxn>
                <a:cxn ang="0">
                  <a:pos x="0" y="7938"/>
                </a:cxn>
                <a:cxn ang="0">
                  <a:pos x="7938" y="0"/>
                </a:cxn>
              </a:cxnLst>
              <a:pathLst>
                <a:path w="4" h="4">
                  <a:moveTo>
                    <a:pt x="4" y="0"/>
                  </a:moveTo>
                  <a:cubicBezTo>
                    <a:pt x="4" y="2"/>
                    <a:pt x="2" y="3"/>
                    <a:pt x="0" y="4"/>
                  </a:cubicBezTo>
                  <a:cubicBezTo>
                    <a:pt x="1" y="2"/>
                    <a:pt x="2" y="1"/>
                    <a:pt x="4" y="0"/>
                  </a:cubicBezTo>
                  <a:close/>
                </a:path>
              </a:pathLst>
            </a:custGeom>
            <a:solidFill>
              <a:srgbClr val="FEFFFF"/>
            </a:solidFill>
            <a:ln w="9525">
              <a:noFill/>
            </a:ln>
          </p:spPr>
          <p:txBody>
            <a:bodyPr/>
            <a:p>
              <a:endParaRPr lang="zh-CN" altLang="en-US"/>
            </a:p>
          </p:txBody>
        </p:sp>
        <p:sp>
          <p:nvSpPr>
            <p:cNvPr id="3395" name="Freeform 341"/>
            <p:cNvSpPr/>
            <p:nvPr userDrawn="1"/>
          </p:nvSpPr>
          <p:spPr>
            <a:xfrm>
              <a:off x="8405813" y="839108"/>
              <a:ext cx="3175" cy="3175"/>
            </a:xfrm>
            <a:custGeom>
              <a:avLst/>
              <a:gdLst/>
              <a:ahLst/>
              <a:cxnLst>
                <a:cxn ang="0">
                  <a:pos x="1587" y="0"/>
                </a:cxn>
                <a:cxn ang="0">
                  <a:pos x="3175" y="1587"/>
                </a:cxn>
                <a:cxn ang="0">
                  <a:pos x="1587" y="3175"/>
                </a:cxn>
                <a:cxn ang="0">
                  <a:pos x="0" y="1587"/>
                </a:cxn>
                <a:cxn ang="0">
                  <a:pos x="1587" y="0"/>
                </a:cxn>
              </a:cxnLst>
              <a:pathLst>
                <a:path w="2" h="2">
                  <a:moveTo>
                    <a:pt x="1" y="0"/>
                  </a:moveTo>
                  <a:cubicBezTo>
                    <a:pt x="1" y="1"/>
                    <a:pt x="2" y="1"/>
                    <a:pt x="2" y="1"/>
                  </a:cubicBezTo>
                  <a:cubicBezTo>
                    <a:pt x="1" y="1"/>
                    <a:pt x="1" y="2"/>
                    <a:pt x="1" y="2"/>
                  </a:cubicBezTo>
                  <a:cubicBezTo>
                    <a:pt x="1" y="2"/>
                    <a:pt x="0" y="1"/>
                    <a:pt x="0" y="1"/>
                  </a:cubicBezTo>
                  <a:cubicBezTo>
                    <a:pt x="0" y="1"/>
                    <a:pt x="1" y="1"/>
                    <a:pt x="1" y="0"/>
                  </a:cubicBezTo>
                  <a:close/>
                </a:path>
              </a:pathLst>
            </a:custGeom>
            <a:solidFill>
              <a:srgbClr val="FEFFFF"/>
            </a:solidFill>
            <a:ln w="9525">
              <a:noFill/>
            </a:ln>
          </p:spPr>
          <p:txBody>
            <a:bodyPr/>
            <a:p>
              <a:endParaRPr lang="zh-CN" altLang="en-US"/>
            </a:p>
          </p:txBody>
        </p:sp>
        <p:sp>
          <p:nvSpPr>
            <p:cNvPr id="3396" name="Freeform 342"/>
            <p:cNvSpPr/>
            <p:nvPr userDrawn="1"/>
          </p:nvSpPr>
          <p:spPr>
            <a:xfrm>
              <a:off x="8161338" y="1150258"/>
              <a:ext cx="4763" cy="3175"/>
            </a:xfrm>
            <a:custGeom>
              <a:avLst/>
              <a:gdLst/>
              <a:ahLst/>
              <a:cxnLst>
                <a:cxn ang="0">
                  <a:pos x="0" y="0"/>
                </a:cxn>
                <a:cxn ang="0">
                  <a:pos x="2381" y="3175"/>
                </a:cxn>
                <a:cxn ang="0">
                  <a:pos x="0" y="1587"/>
                </a:cxn>
                <a:cxn ang="0">
                  <a:pos x="0" y="0"/>
                </a:cxn>
              </a:cxnLst>
              <a:pathLst>
                <a:path w="2" h="2">
                  <a:moveTo>
                    <a:pt x="0" y="0"/>
                  </a:moveTo>
                  <a:cubicBezTo>
                    <a:pt x="2" y="0"/>
                    <a:pt x="2" y="1"/>
                    <a:pt x="1" y="2"/>
                  </a:cubicBezTo>
                  <a:cubicBezTo>
                    <a:pt x="1" y="2"/>
                    <a:pt x="0" y="2"/>
                    <a:pt x="0" y="1"/>
                  </a:cubicBezTo>
                  <a:cubicBezTo>
                    <a:pt x="0" y="1"/>
                    <a:pt x="0" y="0"/>
                    <a:pt x="0" y="0"/>
                  </a:cubicBezTo>
                  <a:close/>
                </a:path>
              </a:pathLst>
            </a:custGeom>
            <a:solidFill>
              <a:srgbClr val="FEFFFF"/>
            </a:solidFill>
            <a:ln w="9525">
              <a:noFill/>
            </a:ln>
          </p:spPr>
          <p:txBody>
            <a:bodyPr/>
            <a:p>
              <a:endParaRPr lang="zh-CN" altLang="en-US"/>
            </a:p>
          </p:txBody>
        </p:sp>
        <p:sp>
          <p:nvSpPr>
            <p:cNvPr id="3397" name="Freeform 343"/>
            <p:cNvSpPr/>
            <p:nvPr userDrawn="1"/>
          </p:nvSpPr>
          <p:spPr>
            <a:xfrm>
              <a:off x="8528050" y="977220"/>
              <a:ext cx="1588" cy="6350"/>
            </a:xfrm>
            <a:custGeom>
              <a:avLst/>
              <a:gdLst/>
              <a:ahLst/>
              <a:cxnLst>
                <a:cxn ang="0">
                  <a:pos x="1588" y="0"/>
                </a:cxn>
                <a:cxn ang="0">
                  <a:pos x="0" y="6350"/>
                </a:cxn>
                <a:cxn ang="0">
                  <a:pos x="1588" y="0"/>
                </a:cxn>
              </a:cxnLst>
              <a:pathLst>
                <a:path w="1" h="3">
                  <a:moveTo>
                    <a:pt x="1" y="0"/>
                  </a:moveTo>
                  <a:cubicBezTo>
                    <a:pt x="1" y="1"/>
                    <a:pt x="0" y="2"/>
                    <a:pt x="0" y="3"/>
                  </a:cubicBezTo>
                  <a:cubicBezTo>
                    <a:pt x="0" y="2"/>
                    <a:pt x="1" y="1"/>
                    <a:pt x="1" y="0"/>
                  </a:cubicBezTo>
                  <a:close/>
                </a:path>
              </a:pathLst>
            </a:custGeom>
            <a:solidFill>
              <a:srgbClr val="FEFFFF"/>
            </a:solidFill>
            <a:ln w="9525">
              <a:noFill/>
            </a:ln>
          </p:spPr>
          <p:txBody>
            <a:bodyPr/>
            <a:p>
              <a:endParaRPr lang="zh-CN" altLang="en-US"/>
            </a:p>
          </p:txBody>
        </p:sp>
        <p:sp>
          <p:nvSpPr>
            <p:cNvPr id="3398" name="Freeform 344"/>
            <p:cNvSpPr/>
            <p:nvPr userDrawn="1"/>
          </p:nvSpPr>
          <p:spPr>
            <a:xfrm>
              <a:off x="8736013" y="675595"/>
              <a:ext cx="4763" cy="6350"/>
            </a:xfrm>
            <a:custGeom>
              <a:avLst/>
              <a:gdLst/>
              <a:ahLst/>
              <a:cxnLst>
                <a:cxn ang="0">
                  <a:pos x="4763" y="0"/>
                </a:cxn>
                <a:cxn ang="0">
                  <a:pos x="0" y="6350"/>
                </a:cxn>
                <a:cxn ang="0">
                  <a:pos x="4763" y="0"/>
                </a:cxn>
              </a:cxnLst>
              <a:pathLst>
                <a:path w="2" h="3">
                  <a:moveTo>
                    <a:pt x="2" y="0"/>
                  </a:moveTo>
                  <a:cubicBezTo>
                    <a:pt x="1" y="1"/>
                    <a:pt x="1" y="2"/>
                    <a:pt x="0" y="3"/>
                  </a:cubicBezTo>
                  <a:cubicBezTo>
                    <a:pt x="1" y="2"/>
                    <a:pt x="1" y="1"/>
                    <a:pt x="2" y="0"/>
                  </a:cubicBezTo>
                  <a:close/>
                </a:path>
              </a:pathLst>
            </a:custGeom>
            <a:solidFill>
              <a:srgbClr val="FEFFFF"/>
            </a:solidFill>
            <a:ln w="9525">
              <a:noFill/>
            </a:ln>
          </p:spPr>
          <p:txBody>
            <a:bodyPr/>
            <a:p>
              <a:endParaRPr lang="zh-CN" altLang="en-US"/>
            </a:p>
          </p:txBody>
        </p:sp>
        <p:sp>
          <p:nvSpPr>
            <p:cNvPr id="3399" name="Freeform 345"/>
            <p:cNvSpPr/>
            <p:nvPr userDrawn="1"/>
          </p:nvSpPr>
          <p:spPr>
            <a:xfrm>
              <a:off x="8672513" y="796245"/>
              <a:ext cx="160338" cy="246063"/>
            </a:xfrm>
            <a:custGeom>
              <a:avLst/>
              <a:gdLst/>
              <a:ahLst/>
              <a:cxnLst>
                <a:cxn ang="0">
                  <a:pos x="80169" y="168938"/>
                </a:cxn>
                <a:cxn ang="0">
                  <a:pos x="60126" y="190974"/>
                </a:cxn>
                <a:cxn ang="0">
                  <a:pos x="14576" y="242390"/>
                </a:cxn>
                <a:cxn ang="0">
                  <a:pos x="9110" y="246063"/>
                </a:cxn>
                <a:cxn ang="0">
                  <a:pos x="0" y="235045"/>
                </a:cxn>
                <a:cxn ang="0">
                  <a:pos x="3644" y="231372"/>
                </a:cxn>
                <a:cxn ang="0">
                  <a:pos x="12754" y="225863"/>
                </a:cxn>
                <a:cxn ang="0">
                  <a:pos x="32796" y="198319"/>
                </a:cxn>
                <a:cxn ang="0">
                  <a:pos x="49194" y="167102"/>
                </a:cxn>
                <a:cxn ang="0">
                  <a:pos x="52838" y="161593"/>
                </a:cxn>
                <a:cxn ang="0">
                  <a:pos x="56482" y="157921"/>
                </a:cxn>
                <a:cxn ang="0">
                  <a:pos x="61948" y="154248"/>
                </a:cxn>
                <a:cxn ang="0">
                  <a:pos x="72880" y="132212"/>
                </a:cxn>
                <a:cxn ang="0">
                  <a:pos x="74702" y="126704"/>
                </a:cxn>
                <a:cxn ang="0">
                  <a:pos x="83813" y="112013"/>
                </a:cxn>
                <a:cxn ang="0">
                  <a:pos x="98389" y="80796"/>
                </a:cxn>
                <a:cxn ang="0">
                  <a:pos x="111143" y="73451"/>
                </a:cxn>
                <a:cxn ang="0">
                  <a:pos x="118431" y="75287"/>
                </a:cxn>
                <a:cxn ang="0">
                  <a:pos x="122075" y="78960"/>
                </a:cxn>
                <a:cxn ang="0">
                  <a:pos x="118431" y="75287"/>
                </a:cxn>
                <a:cxn ang="0">
                  <a:pos x="112965" y="71615"/>
                </a:cxn>
                <a:cxn ang="0">
                  <a:pos x="114787" y="64270"/>
                </a:cxn>
                <a:cxn ang="0">
                  <a:pos x="112965" y="58761"/>
                </a:cxn>
                <a:cxn ang="0">
                  <a:pos x="116609" y="45907"/>
                </a:cxn>
                <a:cxn ang="0">
                  <a:pos x="136651" y="16526"/>
                </a:cxn>
                <a:cxn ang="0">
                  <a:pos x="138473" y="12854"/>
                </a:cxn>
                <a:cxn ang="0">
                  <a:pos x="140295" y="11017"/>
                </a:cxn>
                <a:cxn ang="0">
                  <a:pos x="143939" y="5508"/>
                </a:cxn>
                <a:cxn ang="0">
                  <a:pos x="147583" y="1836"/>
                </a:cxn>
                <a:cxn ang="0">
                  <a:pos x="154871" y="0"/>
                </a:cxn>
                <a:cxn ang="0">
                  <a:pos x="158515" y="5508"/>
                </a:cxn>
                <a:cxn ang="0">
                  <a:pos x="160338" y="11017"/>
                </a:cxn>
                <a:cxn ang="0">
                  <a:pos x="158515" y="18362"/>
                </a:cxn>
                <a:cxn ang="0">
                  <a:pos x="156693" y="22035"/>
                </a:cxn>
                <a:cxn ang="0">
                  <a:pos x="158515" y="34889"/>
                </a:cxn>
                <a:cxn ang="0">
                  <a:pos x="158515" y="40398"/>
                </a:cxn>
                <a:cxn ang="0">
                  <a:pos x="154871" y="56925"/>
                </a:cxn>
                <a:cxn ang="0">
                  <a:pos x="114787" y="130376"/>
                </a:cxn>
                <a:cxn ang="0">
                  <a:pos x="114787" y="130376"/>
                </a:cxn>
                <a:cxn ang="0">
                  <a:pos x="112965" y="135885"/>
                </a:cxn>
                <a:cxn ang="0">
                  <a:pos x="112965" y="135885"/>
                </a:cxn>
                <a:cxn ang="0">
                  <a:pos x="83813" y="167102"/>
                </a:cxn>
                <a:cxn ang="0">
                  <a:pos x="81991" y="167102"/>
                </a:cxn>
                <a:cxn ang="0">
                  <a:pos x="80169" y="168938"/>
                </a:cxn>
              </a:cxnLst>
              <a:pathLst>
                <a:path w="88" h="134">
                  <a:moveTo>
                    <a:pt x="44" y="92"/>
                  </a:moveTo>
                  <a:cubicBezTo>
                    <a:pt x="39" y="95"/>
                    <a:pt x="35" y="99"/>
                    <a:pt x="33" y="104"/>
                  </a:cubicBezTo>
                  <a:cubicBezTo>
                    <a:pt x="27" y="115"/>
                    <a:pt x="16" y="123"/>
                    <a:pt x="8" y="132"/>
                  </a:cubicBezTo>
                  <a:cubicBezTo>
                    <a:pt x="8" y="133"/>
                    <a:pt x="6" y="133"/>
                    <a:pt x="5" y="134"/>
                  </a:cubicBezTo>
                  <a:cubicBezTo>
                    <a:pt x="1" y="134"/>
                    <a:pt x="0" y="132"/>
                    <a:pt x="0" y="128"/>
                  </a:cubicBezTo>
                  <a:cubicBezTo>
                    <a:pt x="1" y="127"/>
                    <a:pt x="1" y="127"/>
                    <a:pt x="2" y="126"/>
                  </a:cubicBezTo>
                  <a:cubicBezTo>
                    <a:pt x="4" y="125"/>
                    <a:pt x="5" y="124"/>
                    <a:pt x="7" y="123"/>
                  </a:cubicBezTo>
                  <a:cubicBezTo>
                    <a:pt x="11" y="119"/>
                    <a:pt x="13" y="112"/>
                    <a:pt x="18" y="108"/>
                  </a:cubicBezTo>
                  <a:cubicBezTo>
                    <a:pt x="24" y="104"/>
                    <a:pt x="26" y="98"/>
                    <a:pt x="27" y="91"/>
                  </a:cubicBezTo>
                  <a:cubicBezTo>
                    <a:pt x="28" y="90"/>
                    <a:pt x="28" y="89"/>
                    <a:pt x="29" y="88"/>
                  </a:cubicBezTo>
                  <a:cubicBezTo>
                    <a:pt x="30" y="87"/>
                    <a:pt x="30" y="86"/>
                    <a:pt x="31" y="86"/>
                  </a:cubicBezTo>
                  <a:cubicBezTo>
                    <a:pt x="32" y="85"/>
                    <a:pt x="33" y="84"/>
                    <a:pt x="34" y="84"/>
                  </a:cubicBezTo>
                  <a:cubicBezTo>
                    <a:pt x="40" y="82"/>
                    <a:pt x="39" y="76"/>
                    <a:pt x="40" y="72"/>
                  </a:cubicBezTo>
                  <a:cubicBezTo>
                    <a:pt x="40" y="71"/>
                    <a:pt x="40" y="70"/>
                    <a:pt x="41" y="69"/>
                  </a:cubicBezTo>
                  <a:cubicBezTo>
                    <a:pt x="42" y="66"/>
                    <a:pt x="44" y="64"/>
                    <a:pt x="46" y="61"/>
                  </a:cubicBezTo>
                  <a:cubicBezTo>
                    <a:pt x="49" y="56"/>
                    <a:pt x="48" y="49"/>
                    <a:pt x="54" y="44"/>
                  </a:cubicBezTo>
                  <a:cubicBezTo>
                    <a:pt x="56" y="43"/>
                    <a:pt x="58" y="41"/>
                    <a:pt x="61" y="40"/>
                  </a:cubicBezTo>
                  <a:cubicBezTo>
                    <a:pt x="63" y="40"/>
                    <a:pt x="64" y="41"/>
                    <a:pt x="65" y="41"/>
                  </a:cubicBezTo>
                  <a:cubicBezTo>
                    <a:pt x="66" y="42"/>
                    <a:pt x="67" y="42"/>
                    <a:pt x="67" y="43"/>
                  </a:cubicBezTo>
                  <a:cubicBezTo>
                    <a:pt x="67" y="42"/>
                    <a:pt x="66" y="42"/>
                    <a:pt x="65" y="41"/>
                  </a:cubicBezTo>
                  <a:cubicBezTo>
                    <a:pt x="64" y="41"/>
                    <a:pt x="63" y="41"/>
                    <a:pt x="62" y="39"/>
                  </a:cubicBezTo>
                  <a:cubicBezTo>
                    <a:pt x="61" y="37"/>
                    <a:pt x="67" y="37"/>
                    <a:pt x="63" y="35"/>
                  </a:cubicBezTo>
                  <a:cubicBezTo>
                    <a:pt x="62" y="34"/>
                    <a:pt x="62" y="33"/>
                    <a:pt x="62" y="32"/>
                  </a:cubicBezTo>
                  <a:cubicBezTo>
                    <a:pt x="63" y="30"/>
                    <a:pt x="64" y="28"/>
                    <a:pt x="64" y="25"/>
                  </a:cubicBezTo>
                  <a:cubicBezTo>
                    <a:pt x="67" y="19"/>
                    <a:pt x="70" y="14"/>
                    <a:pt x="75" y="9"/>
                  </a:cubicBezTo>
                  <a:cubicBezTo>
                    <a:pt x="75" y="8"/>
                    <a:pt x="76" y="7"/>
                    <a:pt x="76" y="7"/>
                  </a:cubicBezTo>
                  <a:cubicBezTo>
                    <a:pt x="77" y="6"/>
                    <a:pt x="77" y="6"/>
                    <a:pt x="77" y="6"/>
                  </a:cubicBezTo>
                  <a:cubicBezTo>
                    <a:pt x="78" y="5"/>
                    <a:pt x="78" y="4"/>
                    <a:pt x="79" y="3"/>
                  </a:cubicBezTo>
                  <a:cubicBezTo>
                    <a:pt x="79" y="2"/>
                    <a:pt x="80" y="2"/>
                    <a:pt x="81" y="1"/>
                  </a:cubicBezTo>
                  <a:cubicBezTo>
                    <a:pt x="82" y="0"/>
                    <a:pt x="83" y="0"/>
                    <a:pt x="85" y="0"/>
                  </a:cubicBezTo>
                  <a:cubicBezTo>
                    <a:pt x="86" y="1"/>
                    <a:pt x="87" y="2"/>
                    <a:pt x="87" y="3"/>
                  </a:cubicBezTo>
                  <a:cubicBezTo>
                    <a:pt x="88" y="4"/>
                    <a:pt x="88" y="5"/>
                    <a:pt x="88" y="6"/>
                  </a:cubicBezTo>
                  <a:cubicBezTo>
                    <a:pt x="88" y="7"/>
                    <a:pt x="88" y="9"/>
                    <a:pt x="87" y="10"/>
                  </a:cubicBezTo>
                  <a:cubicBezTo>
                    <a:pt x="87" y="11"/>
                    <a:pt x="87" y="12"/>
                    <a:pt x="86" y="12"/>
                  </a:cubicBezTo>
                  <a:cubicBezTo>
                    <a:pt x="86" y="15"/>
                    <a:pt x="87" y="17"/>
                    <a:pt x="87" y="19"/>
                  </a:cubicBezTo>
                  <a:cubicBezTo>
                    <a:pt x="87" y="20"/>
                    <a:pt x="87" y="21"/>
                    <a:pt x="87" y="22"/>
                  </a:cubicBezTo>
                  <a:cubicBezTo>
                    <a:pt x="86" y="25"/>
                    <a:pt x="86" y="28"/>
                    <a:pt x="85" y="31"/>
                  </a:cubicBezTo>
                  <a:cubicBezTo>
                    <a:pt x="76" y="43"/>
                    <a:pt x="74" y="59"/>
                    <a:pt x="63" y="71"/>
                  </a:cubicBezTo>
                  <a:cubicBezTo>
                    <a:pt x="63" y="71"/>
                    <a:pt x="63" y="71"/>
                    <a:pt x="63" y="71"/>
                  </a:cubicBezTo>
                  <a:cubicBezTo>
                    <a:pt x="63" y="72"/>
                    <a:pt x="62" y="73"/>
                    <a:pt x="62" y="74"/>
                  </a:cubicBezTo>
                  <a:cubicBezTo>
                    <a:pt x="62" y="74"/>
                    <a:pt x="62" y="74"/>
                    <a:pt x="62" y="74"/>
                  </a:cubicBezTo>
                  <a:cubicBezTo>
                    <a:pt x="60" y="83"/>
                    <a:pt x="52" y="86"/>
                    <a:pt x="46" y="91"/>
                  </a:cubicBezTo>
                  <a:cubicBezTo>
                    <a:pt x="45" y="91"/>
                    <a:pt x="45" y="91"/>
                    <a:pt x="45" y="91"/>
                  </a:cubicBezTo>
                  <a:lnTo>
                    <a:pt x="44" y="92"/>
                  </a:lnTo>
                  <a:close/>
                </a:path>
              </a:pathLst>
            </a:custGeom>
            <a:solidFill>
              <a:srgbClr val="E2E1E2"/>
            </a:solidFill>
            <a:ln w="9525">
              <a:noFill/>
            </a:ln>
          </p:spPr>
          <p:txBody>
            <a:bodyPr/>
            <a:p>
              <a:endParaRPr lang="zh-CN" altLang="en-US"/>
            </a:p>
          </p:txBody>
        </p:sp>
        <p:sp>
          <p:nvSpPr>
            <p:cNvPr id="3400" name="Freeform 346"/>
            <p:cNvSpPr/>
            <p:nvPr userDrawn="1"/>
          </p:nvSpPr>
          <p:spPr>
            <a:xfrm>
              <a:off x="8058150" y="1340758"/>
              <a:ext cx="317500" cy="384175"/>
            </a:xfrm>
            <a:custGeom>
              <a:avLst/>
              <a:gdLst/>
              <a:ahLst/>
              <a:cxnLst>
                <a:cxn ang="0">
                  <a:pos x="149626" y="254287"/>
                </a:cxn>
                <a:cxn ang="0">
                  <a:pos x="89410" y="316487"/>
                </a:cxn>
                <a:cxn ang="0">
                  <a:pos x="63864" y="340269"/>
                </a:cxn>
                <a:cxn ang="0">
                  <a:pos x="54741" y="349416"/>
                </a:cxn>
                <a:cxn ang="0">
                  <a:pos x="54741" y="349416"/>
                </a:cxn>
                <a:cxn ang="0">
                  <a:pos x="43793" y="358563"/>
                </a:cxn>
                <a:cxn ang="0">
                  <a:pos x="43793" y="358563"/>
                </a:cxn>
                <a:cxn ang="0">
                  <a:pos x="29195" y="367710"/>
                </a:cxn>
                <a:cxn ang="0">
                  <a:pos x="29195" y="367710"/>
                </a:cxn>
                <a:cxn ang="0">
                  <a:pos x="18247" y="375027"/>
                </a:cxn>
                <a:cxn ang="0">
                  <a:pos x="0" y="378686"/>
                </a:cxn>
                <a:cxn ang="0">
                  <a:pos x="0" y="376857"/>
                </a:cxn>
                <a:cxn ang="0">
                  <a:pos x="65689" y="312828"/>
                </a:cxn>
                <a:cxn ang="0">
                  <a:pos x="133204" y="252457"/>
                </a:cxn>
                <a:cxn ang="0">
                  <a:pos x="211666" y="144522"/>
                </a:cxn>
                <a:cxn ang="0">
                  <a:pos x="231738" y="113423"/>
                </a:cxn>
                <a:cxn ang="0">
                  <a:pos x="231738" y="106105"/>
                </a:cxn>
                <a:cxn ang="0">
                  <a:pos x="231738" y="106105"/>
                </a:cxn>
                <a:cxn ang="0">
                  <a:pos x="213491" y="113423"/>
                </a:cxn>
                <a:cxn ang="0">
                  <a:pos x="202543" y="96958"/>
                </a:cxn>
                <a:cxn ang="0">
                  <a:pos x="213491" y="82323"/>
                </a:cxn>
                <a:cxn ang="0">
                  <a:pos x="217140" y="78664"/>
                </a:cxn>
                <a:cxn ang="0">
                  <a:pos x="218965" y="76835"/>
                </a:cxn>
                <a:cxn ang="0">
                  <a:pos x="224439" y="75005"/>
                </a:cxn>
                <a:cxn ang="0">
                  <a:pos x="239037" y="75005"/>
                </a:cxn>
                <a:cxn ang="0">
                  <a:pos x="246336" y="87811"/>
                </a:cxn>
                <a:cxn ang="0">
                  <a:pos x="255459" y="78664"/>
                </a:cxn>
                <a:cxn ang="0">
                  <a:pos x="270057" y="51223"/>
                </a:cxn>
                <a:cxn ang="0">
                  <a:pos x="282830" y="27441"/>
                </a:cxn>
                <a:cxn ang="0">
                  <a:pos x="297428" y="5488"/>
                </a:cxn>
                <a:cxn ang="0">
                  <a:pos x="306551" y="1829"/>
                </a:cxn>
                <a:cxn ang="0">
                  <a:pos x="317500" y="16464"/>
                </a:cxn>
                <a:cxn ang="0">
                  <a:pos x="215316" y="162817"/>
                </a:cxn>
                <a:cxn ang="0">
                  <a:pos x="149626" y="254287"/>
                </a:cxn>
              </a:cxnLst>
              <a:pathLst>
                <a:path w="174" h="210">
                  <a:moveTo>
                    <a:pt x="82" y="139"/>
                  </a:moveTo>
                  <a:cubicBezTo>
                    <a:pt x="73" y="152"/>
                    <a:pt x="60" y="162"/>
                    <a:pt x="49" y="173"/>
                  </a:cubicBezTo>
                  <a:cubicBezTo>
                    <a:pt x="44" y="177"/>
                    <a:pt x="39" y="180"/>
                    <a:pt x="35" y="186"/>
                  </a:cubicBezTo>
                  <a:cubicBezTo>
                    <a:pt x="34" y="188"/>
                    <a:pt x="31" y="188"/>
                    <a:pt x="30" y="191"/>
                  </a:cubicBezTo>
                  <a:cubicBezTo>
                    <a:pt x="30" y="191"/>
                    <a:pt x="30" y="191"/>
                    <a:pt x="30" y="191"/>
                  </a:cubicBezTo>
                  <a:cubicBezTo>
                    <a:pt x="29" y="193"/>
                    <a:pt x="25" y="193"/>
                    <a:pt x="24" y="196"/>
                  </a:cubicBezTo>
                  <a:cubicBezTo>
                    <a:pt x="24" y="196"/>
                    <a:pt x="24" y="196"/>
                    <a:pt x="24" y="196"/>
                  </a:cubicBezTo>
                  <a:cubicBezTo>
                    <a:pt x="23" y="199"/>
                    <a:pt x="18" y="198"/>
                    <a:pt x="16" y="201"/>
                  </a:cubicBezTo>
                  <a:cubicBezTo>
                    <a:pt x="16" y="201"/>
                    <a:pt x="16" y="201"/>
                    <a:pt x="16" y="201"/>
                  </a:cubicBezTo>
                  <a:cubicBezTo>
                    <a:pt x="15" y="204"/>
                    <a:pt x="12" y="204"/>
                    <a:pt x="10" y="205"/>
                  </a:cubicBezTo>
                  <a:cubicBezTo>
                    <a:pt x="7" y="206"/>
                    <a:pt x="4" y="210"/>
                    <a:pt x="0" y="207"/>
                  </a:cubicBezTo>
                  <a:cubicBezTo>
                    <a:pt x="0" y="206"/>
                    <a:pt x="0" y="206"/>
                    <a:pt x="0" y="206"/>
                  </a:cubicBezTo>
                  <a:cubicBezTo>
                    <a:pt x="13" y="195"/>
                    <a:pt x="21" y="180"/>
                    <a:pt x="36" y="171"/>
                  </a:cubicBezTo>
                  <a:cubicBezTo>
                    <a:pt x="50" y="163"/>
                    <a:pt x="61" y="150"/>
                    <a:pt x="73" y="138"/>
                  </a:cubicBezTo>
                  <a:cubicBezTo>
                    <a:pt x="88" y="119"/>
                    <a:pt x="100" y="98"/>
                    <a:pt x="116" y="79"/>
                  </a:cubicBezTo>
                  <a:cubicBezTo>
                    <a:pt x="118" y="72"/>
                    <a:pt x="119" y="64"/>
                    <a:pt x="127" y="62"/>
                  </a:cubicBezTo>
                  <a:cubicBezTo>
                    <a:pt x="129" y="61"/>
                    <a:pt x="129" y="58"/>
                    <a:pt x="127" y="58"/>
                  </a:cubicBezTo>
                  <a:cubicBezTo>
                    <a:pt x="127" y="58"/>
                    <a:pt x="127" y="58"/>
                    <a:pt x="127" y="58"/>
                  </a:cubicBezTo>
                  <a:cubicBezTo>
                    <a:pt x="127" y="66"/>
                    <a:pt x="121" y="63"/>
                    <a:pt x="117" y="62"/>
                  </a:cubicBezTo>
                  <a:cubicBezTo>
                    <a:pt x="113" y="61"/>
                    <a:pt x="110" y="58"/>
                    <a:pt x="111" y="53"/>
                  </a:cubicBezTo>
                  <a:cubicBezTo>
                    <a:pt x="112" y="50"/>
                    <a:pt x="114" y="48"/>
                    <a:pt x="117" y="45"/>
                  </a:cubicBezTo>
                  <a:cubicBezTo>
                    <a:pt x="117" y="45"/>
                    <a:pt x="118" y="44"/>
                    <a:pt x="119" y="43"/>
                  </a:cubicBezTo>
                  <a:cubicBezTo>
                    <a:pt x="119" y="43"/>
                    <a:pt x="120" y="42"/>
                    <a:pt x="120" y="42"/>
                  </a:cubicBezTo>
                  <a:cubicBezTo>
                    <a:pt x="121" y="42"/>
                    <a:pt x="122" y="41"/>
                    <a:pt x="123" y="41"/>
                  </a:cubicBezTo>
                  <a:cubicBezTo>
                    <a:pt x="126" y="41"/>
                    <a:pt x="129" y="40"/>
                    <a:pt x="131" y="41"/>
                  </a:cubicBezTo>
                  <a:cubicBezTo>
                    <a:pt x="133" y="43"/>
                    <a:pt x="132" y="48"/>
                    <a:pt x="135" y="48"/>
                  </a:cubicBezTo>
                  <a:cubicBezTo>
                    <a:pt x="138" y="49"/>
                    <a:pt x="139" y="45"/>
                    <a:pt x="140" y="43"/>
                  </a:cubicBezTo>
                  <a:cubicBezTo>
                    <a:pt x="144" y="38"/>
                    <a:pt x="147" y="33"/>
                    <a:pt x="148" y="28"/>
                  </a:cubicBezTo>
                  <a:cubicBezTo>
                    <a:pt x="150" y="23"/>
                    <a:pt x="153" y="20"/>
                    <a:pt x="155" y="15"/>
                  </a:cubicBezTo>
                  <a:cubicBezTo>
                    <a:pt x="157" y="11"/>
                    <a:pt x="160" y="7"/>
                    <a:pt x="163" y="3"/>
                  </a:cubicBezTo>
                  <a:cubicBezTo>
                    <a:pt x="164" y="2"/>
                    <a:pt x="165" y="0"/>
                    <a:pt x="168" y="1"/>
                  </a:cubicBezTo>
                  <a:cubicBezTo>
                    <a:pt x="171" y="3"/>
                    <a:pt x="173" y="5"/>
                    <a:pt x="174" y="9"/>
                  </a:cubicBezTo>
                  <a:cubicBezTo>
                    <a:pt x="157" y="37"/>
                    <a:pt x="140" y="64"/>
                    <a:pt x="118" y="89"/>
                  </a:cubicBezTo>
                  <a:cubicBezTo>
                    <a:pt x="105" y="105"/>
                    <a:pt x="95" y="123"/>
                    <a:pt x="82" y="139"/>
                  </a:cubicBezTo>
                  <a:close/>
                </a:path>
              </a:pathLst>
            </a:custGeom>
            <a:solidFill>
              <a:srgbClr val="B8B1B4"/>
            </a:solidFill>
            <a:ln w="9525">
              <a:noFill/>
            </a:ln>
          </p:spPr>
          <p:txBody>
            <a:bodyPr/>
            <a:p>
              <a:endParaRPr lang="zh-CN" altLang="en-US"/>
            </a:p>
          </p:txBody>
        </p:sp>
        <p:sp>
          <p:nvSpPr>
            <p:cNvPr id="3401" name="Freeform 347"/>
            <p:cNvSpPr/>
            <p:nvPr userDrawn="1"/>
          </p:nvSpPr>
          <p:spPr>
            <a:xfrm>
              <a:off x="8207375" y="1355045"/>
              <a:ext cx="180975" cy="239713"/>
            </a:xfrm>
            <a:custGeom>
              <a:avLst/>
              <a:gdLst/>
              <a:ahLst/>
              <a:cxnLst>
                <a:cxn ang="0">
                  <a:pos x="0" y="239713"/>
                </a:cxn>
                <a:cxn ang="0">
                  <a:pos x="54840" y="157368"/>
                </a:cxn>
                <a:cxn ang="0">
                  <a:pos x="115165" y="76854"/>
                </a:cxn>
                <a:cxn ang="0">
                  <a:pos x="144414" y="31107"/>
                </a:cxn>
                <a:cxn ang="0">
                  <a:pos x="166350" y="1829"/>
                </a:cxn>
                <a:cxn ang="0">
                  <a:pos x="180975" y="12809"/>
                </a:cxn>
                <a:cxn ang="0">
                  <a:pos x="122478" y="80514"/>
                </a:cxn>
                <a:cxn ang="0">
                  <a:pos x="85917" y="131750"/>
                </a:cxn>
                <a:cxn ang="0">
                  <a:pos x="20108" y="219584"/>
                </a:cxn>
                <a:cxn ang="0">
                  <a:pos x="0" y="239713"/>
                </a:cxn>
              </a:cxnLst>
              <a:pathLst>
                <a:path w="99" h="131">
                  <a:moveTo>
                    <a:pt x="0" y="131"/>
                  </a:moveTo>
                  <a:cubicBezTo>
                    <a:pt x="9" y="115"/>
                    <a:pt x="19" y="100"/>
                    <a:pt x="30" y="86"/>
                  </a:cubicBezTo>
                  <a:cubicBezTo>
                    <a:pt x="41" y="72"/>
                    <a:pt x="53" y="58"/>
                    <a:pt x="63" y="42"/>
                  </a:cubicBezTo>
                  <a:cubicBezTo>
                    <a:pt x="68" y="34"/>
                    <a:pt x="74" y="26"/>
                    <a:pt x="79" y="17"/>
                  </a:cubicBezTo>
                  <a:cubicBezTo>
                    <a:pt x="83" y="11"/>
                    <a:pt x="87" y="6"/>
                    <a:pt x="91" y="1"/>
                  </a:cubicBezTo>
                  <a:cubicBezTo>
                    <a:pt x="96" y="0"/>
                    <a:pt x="98" y="2"/>
                    <a:pt x="99" y="7"/>
                  </a:cubicBezTo>
                  <a:cubicBezTo>
                    <a:pt x="86" y="17"/>
                    <a:pt x="75" y="29"/>
                    <a:pt x="67" y="44"/>
                  </a:cubicBezTo>
                  <a:cubicBezTo>
                    <a:pt x="61" y="54"/>
                    <a:pt x="55" y="63"/>
                    <a:pt x="47" y="72"/>
                  </a:cubicBezTo>
                  <a:cubicBezTo>
                    <a:pt x="35" y="87"/>
                    <a:pt x="21" y="103"/>
                    <a:pt x="11" y="120"/>
                  </a:cubicBezTo>
                  <a:cubicBezTo>
                    <a:pt x="8" y="124"/>
                    <a:pt x="5" y="128"/>
                    <a:pt x="0" y="131"/>
                  </a:cubicBezTo>
                  <a:close/>
                </a:path>
              </a:pathLst>
            </a:custGeom>
            <a:solidFill>
              <a:srgbClr val="BBBCBE"/>
            </a:solidFill>
            <a:ln w="9525">
              <a:noFill/>
            </a:ln>
          </p:spPr>
          <p:txBody>
            <a:bodyPr/>
            <a:p>
              <a:endParaRPr lang="zh-CN" altLang="en-US"/>
            </a:p>
          </p:txBody>
        </p:sp>
        <p:sp>
          <p:nvSpPr>
            <p:cNvPr id="3402" name="Freeform 348"/>
            <p:cNvSpPr/>
            <p:nvPr userDrawn="1"/>
          </p:nvSpPr>
          <p:spPr>
            <a:xfrm>
              <a:off x="8850313" y="1712233"/>
              <a:ext cx="123825" cy="96838"/>
            </a:xfrm>
            <a:custGeom>
              <a:avLst/>
              <a:gdLst/>
              <a:ahLst/>
              <a:cxnLst>
                <a:cxn ang="0">
                  <a:pos x="7283" y="21925"/>
                </a:cxn>
                <a:cxn ang="0">
                  <a:pos x="0" y="14617"/>
                </a:cxn>
                <a:cxn ang="0">
                  <a:pos x="5462" y="0"/>
                </a:cxn>
                <a:cxn ang="0">
                  <a:pos x="52807" y="25579"/>
                </a:cxn>
                <a:cxn ang="0">
                  <a:pos x="78301" y="56641"/>
                </a:cxn>
                <a:cxn ang="0">
                  <a:pos x="96510" y="67603"/>
                </a:cxn>
                <a:cxn ang="0">
                  <a:pos x="123825" y="91356"/>
                </a:cxn>
                <a:cxn ang="0">
                  <a:pos x="122004" y="96838"/>
                </a:cxn>
                <a:cxn ang="0">
                  <a:pos x="112899" y="96838"/>
                </a:cxn>
                <a:cxn ang="0">
                  <a:pos x="105615" y="93183"/>
                </a:cxn>
                <a:cxn ang="0">
                  <a:pos x="98331" y="89529"/>
                </a:cxn>
                <a:cxn ang="0">
                  <a:pos x="87405" y="82220"/>
                </a:cxn>
                <a:cxn ang="0">
                  <a:pos x="78301" y="78566"/>
                </a:cxn>
                <a:cxn ang="0">
                  <a:pos x="69196" y="73085"/>
                </a:cxn>
                <a:cxn ang="0">
                  <a:pos x="65554" y="69431"/>
                </a:cxn>
                <a:cxn ang="0">
                  <a:pos x="60091" y="62122"/>
                </a:cxn>
                <a:cxn ang="0">
                  <a:pos x="56449" y="58468"/>
                </a:cxn>
                <a:cxn ang="0">
                  <a:pos x="47344" y="51159"/>
                </a:cxn>
                <a:cxn ang="0">
                  <a:pos x="41881" y="47505"/>
                </a:cxn>
                <a:cxn ang="0">
                  <a:pos x="38240" y="45678"/>
                </a:cxn>
                <a:cxn ang="0">
                  <a:pos x="34598" y="40196"/>
                </a:cxn>
                <a:cxn ang="0">
                  <a:pos x="29135" y="31061"/>
                </a:cxn>
                <a:cxn ang="0">
                  <a:pos x="7283" y="21925"/>
                </a:cxn>
              </a:cxnLst>
              <a:pathLst>
                <a:path w="68" h="53">
                  <a:moveTo>
                    <a:pt x="4" y="12"/>
                  </a:moveTo>
                  <a:cubicBezTo>
                    <a:pt x="2" y="11"/>
                    <a:pt x="1" y="10"/>
                    <a:pt x="0" y="8"/>
                  </a:cubicBezTo>
                  <a:cubicBezTo>
                    <a:pt x="0" y="5"/>
                    <a:pt x="1" y="2"/>
                    <a:pt x="3" y="0"/>
                  </a:cubicBezTo>
                  <a:cubicBezTo>
                    <a:pt x="14" y="0"/>
                    <a:pt x="22" y="6"/>
                    <a:pt x="29" y="14"/>
                  </a:cubicBezTo>
                  <a:cubicBezTo>
                    <a:pt x="38" y="16"/>
                    <a:pt x="37" y="26"/>
                    <a:pt x="43" y="31"/>
                  </a:cubicBezTo>
                  <a:cubicBezTo>
                    <a:pt x="46" y="34"/>
                    <a:pt x="49" y="37"/>
                    <a:pt x="53" y="37"/>
                  </a:cubicBezTo>
                  <a:cubicBezTo>
                    <a:pt x="57" y="42"/>
                    <a:pt x="66" y="42"/>
                    <a:pt x="68" y="50"/>
                  </a:cubicBezTo>
                  <a:cubicBezTo>
                    <a:pt x="68" y="51"/>
                    <a:pt x="68" y="52"/>
                    <a:pt x="67" y="53"/>
                  </a:cubicBezTo>
                  <a:cubicBezTo>
                    <a:pt x="65" y="53"/>
                    <a:pt x="64" y="53"/>
                    <a:pt x="62" y="53"/>
                  </a:cubicBezTo>
                  <a:cubicBezTo>
                    <a:pt x="61" y="53"/>
                    <a:pt x="59" y="52"/>
                    <a:pt x="58" y="51"/>
                  </a:cubicBezTo>
                  <a:cubicBezTo>
                    <a:pt x="56" y="51"/>
                    <a:pt x="55" y="50"/>
                    <a:pt x="54" y="49"/>
                  </a:cubicBezTo>
                  <a:cubicBezTo>
                    <a:pt x="52" y="47"/>
                    <a:pt x="50" y="45"/>
                    <a:pt x="48" y="45"/>
                  </a:cubicBezTo>
                  <a:cubicBezTo>
                    <a:pt x="46" y="44"/>
                    <a:pt x="44" y="44"/>
                    <a:pt x="43" y="43"/>
                  </a:cubicBezTo>
                  <a:cubicBezTo>
                    <a:pt x="41" y="42"/>
                    <a:pt x="40" y="41"/>
                    <a:pt x="38" y="40"/>
                  </a:cubicBezTo>
                  <a:cubicBezTo>
                    <a:pt x="38" y="39"/>
                    <a:pt x="37" y="38"/>
                    <a:pt x="36" y="38"/>
                  </a:cubicBezTo>
                  <a:cubicBezTo>
                    <a:pt x="35" y="36"/>
                    <a:pt x="34" y="35"/>
                    <a:pt x="33" y="34"/>
                  </a:cubicBezTo>
                  <a:cubicBezTo>
                    <a:pt x="32" y="33"/>
                    <a:pt x="32" y="33"/>
                    <a:pt x="31" y="32"/>
                  </a:cubicBezTo>
                  <a:cubicBezTo>
                    <a:pt x="29" y="31"/>
                    <a:pt x="28" y="29"/>
                    <a:pt x="26" y="28"/>
                  </a:cubicBezTo>
                  <a:cubicBezTo>
                    <a:pt x="25" y="27"/>
                    <a:pt x="24" y="27"/>
                    <a:pt x="23" y="26"/>
                  </a:cubicBezTo>
                  <a:cubicBezTo>
                    <a:pt x="22" y="26"/>
                    <a:pt x="22" y="25"/>
                    <a:pt x="21" y="25"/>
                  </a:cubicBezTo>
                  <a:cubicBezTo>
                    <a:pt x="20" y="24"/>
                    <a:pt x="20" y="23"/>
                    <a:pt x="19" y="22"/>
                  </a:cubicBezTo>
                  <a:cubicBezTo>
                    <a:pt x="18" y="20"/>
                    <a:pt x="17" y="19"/>
                    <a:pt x="16" y="17"/>
                  </a:cubicBezTo>
                  <a:cubicBezTo>
                    <a:pt x="14" y="12"/>
                    <a:pt x="8" y="14"/>
                    <a:pt x="4" y="12"/>
                  </a:cubicBezTo>
                  <a:close/>
                </a:path>
              </a:pathLst>
            </a:custGeom>
            <a:solidFill>
              <a:srgbClr val="FEFFFE"/>
            </a:solidFill>
            <a:ln w="9525">
              <a:noFill/>
            </a:ln>
          </p:spPr>
          <p:txBody>
            <a:bodyPr/>
            <a:p>
              <a:endParaRPr lang="zh-CN" altLang="en-US"/>
            </a:p>
          </p:txBody>
        </p:sp>
        <p:sp>
          <p:nvSpPr>
            <p:cNvPr id="3403" name="Freeform 349"/>
            <p:cNvSpPr/>
            <p:nvPr userDrawn="1"/>
          </p:nvSpPr>
          <p:spPr>
            <a:xfrm>
              <a:off x="8353425" y="1297895"/>
              <a:ext cx="68263" cy="80963"/>
            </a:xfrm>
            <a:custGeom>
              <a:avLst/>
              <a:gdLst/>
              <a:ahLst/>
              <a:cxnLst>
                <a:cxn ang="0">
                  <a:pos x="35053" y="69922"/>
                </a:cxn>
                <a:cxn ang="0">
                  <a:pos x="20294" y="58882"/>
                </a:cxn>
                <a:cxn ang="0">
                  <a:pos x="9224" y="44161"/>
                </a:cxn>
                <a:cxn ang="0">
                  <a:pos x="3689" y="38641"/>
                </a:cxn>
                <a:cxn ang="0">
                  <a:pos x="1844" y="25760"/>
                </a:cxn>
                <a:cxn ang="0">
                  <a:pos x="1844" y="7360"/>
                </a:cxn>
                <a:cxn ang="0">
                  <a:pos x="11069" y="0"/>
                </a:cxn>
                <a:cxn ang="0">
                  <a:pos x="29519" y="20240"/>
                </a:cxn>
                <a:cxn ang="0">
                  <a:pos x="31364" y="36801"/>
                </a:cxn>
                <a:cxn ang="0">
                  <a:pos x="31364" y="38641"/>
                </a:cxn>
                <a:cxn ang="0">
                  <a:pos x="33209" y="38641"/>
                </a:cxn>
                <a:cxn ang="0">
                  <a:pos x="42433" y="36801"/>
                </a:cxn>
                <a:cxn ang="0">
                  <a:pos x="53503" y="49681"/>
                </a:cxn>
                <a:cxn ang="0">
                  <a:pos x="66418" y="75442"/>
                </a:cxn>
                <a:cxn ang="0">
                  <a:pos x="55348" y="77282"/>
                </a:cxn>
                <a:cxn ang="0">
                  <a:pos x="35053" y="69922"/>
                </a:cxn>
              </a:cxnLst>
              <a:pathLst>
                <a:path w="37" h="44">
                  <a:moveTo>
                    <a:pt x="19" y="38"/>
                  </a:moveTo>
                  <a:cubicBezTo>
                    <a:pt x="16" y="36"/>
                    <a:pt x="13" y="34"/>
                    <a:pt x="11" y="32"/>
                  </a:cubicBezTo>
                  <a:cubicBezTo>
                    <a:pt x="9" y="29"/>
                    <a:pt x="7" y="26"/>
                    <a:pt x="5" y="24"/>
                  </a:cubicBezTo>
                  <a:cubicBezTo>
                    <a:pt x="4" y="23"/>
                    <a:pt x="3" y="22"/>
                    <a:pt x="2" y="21"/>
                  </a:cubicBezTo>
                  <a:cubicBezTo>
                    <a:pt x="2" y="19"/>
                    <a:pt x="3" y="16"/>
                    <a:pt x="1" y="14"/>
                  </a:cubicBezTo>
                  <a:cubicBezTo>
                    <a:pt x="0" y="11"/>
                    <a:pt x="1" y="7"/>
                    <a:pt x="1" y="4"/>
                  </a:cubicBezTo>
                  <a:cubicBezTo>
                    <a:pt x="2" y="2"/>
                    <a:pt x="4" y="0"/>
                    <a:pt x="6" y="0"/>
                  </a:cubicBezTo>
                  <a:cubicBezTo>
                    <a:pt x="12" y="1"/>
                    <a:pt x="10" y="9"/>
                    <a:pt x="16" y="11"/>
                  </a:cubicBezTo>
                  <a:cubicBezTo>
                    <a:pt x="18" y="14"/>
                    <a:pt x="17" y="17"/>
                    <a:pt x="17" y="20"/>
                  </a:cubicBezTo>
                  <a:cubicBezTo>
                    <a:pt x="17" y="20"/>
                    <a:pt x="17" y="21"/>
                    <a:pt x="17" y="21"/>
                  </a:cubicBezTo>
                  <a:cubicBezTo>
                    <a:pt x="17" y="21"/>
                    <a:pt x="18" y="21"/>
                    <a:pt x="18" y="21"/>
                  </a:cubicBezTo>
                  <a:cubicBezTo>
                    <a:pt x="19" y="20"/>
                    <a:pt x="21" y="19"/>
                    <a:pt x="23" y="20"/>
                  </a:cubicBezTo>
                  <a:cubicBezTo>
                    <a:pt x="26" y="22"/>
                    <a:pt x="27" y="25"/>
                    <a:pt x="29" y="27"/>
                  </a:cubicBezTo>
                  <a:cubicBezTo>
                    <a:pt x="33" y="31"/>
                    <a:pt x="37" y="35"/>
                    <a:pt x="36" y="41"/>
                  </a:cubicBezTo>
                  <a:cubicBezTo>
                    <a:pt x="35" y="44"/>
                    <a:pt x="33" y="42"/>
                    <a:pt x="30" y="42"/>
                  </a:cubicBezTo>
                  <a:cubicBezTo>
                    <a:pt x="27" y="40"/>
                    <a:pt x="24" y="36"/>
                    <a:pt x="19" y="38"/>
                  </a:cubicBezTo>
                  <a:close/>
                </a:path>
              </a:pathLst>
            </a:custGeom>
            <a:solidFill>
              <a:srgbClr val="3D4447"/>
            </a:solidFill>
            <a:ln w="9525">
              <a:noFill/>
            </a:ln>
          </p:spPr>
          <p:txBody>
            <a:bodyPr/>
            <a:p>
              <a:endParaRPr lang="zh-CN" altLang="en-US"/>
            </a:p>
          </p:txBody>
        </p:sp>
        <p:sp>
          <p:nvSpPr>
            <p:cNvPr id="3404" name="Freeform 350"/>
            <p:cNvSpPr/>
            <p:nvPr userDrawn="1"/>
          </p:nvSpPr>
          <p:spPr>
            <a:xfrm>
              <a:off x="7943850" y="1713820"/>
              <a:ext cx="133350" cy="38100"/>
            </a:xfrm>
            <a:custGeom>
              <a:avLst/>
              <a:gdLst/>
              <a:ahLst/>
              <a:cxnLst>
                <a:cxn ang="0">
                  <a:pos x="113256" y="3628"/>
                </a:cxn>
                <a:cxn ang="0">
                  <a:pos x="131523" y="0"/>
                </a:cxn>
                <a:cxn ang="0">
                  <a:pos x="131523" y="3628"/>
                </a:cxn>
                <a:cxn ang="0">
                  <a:pos x="124216" y="7257"/>
                </a:cxn>
                <a:cxn ang="0">
                  <a:pos x="82202" y="25400"/>
                </a:cxn>
                <a:cxn ang="0">
                  <a:pos x="73068" y="29028"/>
                </a:cxn>
                <a:cxn ang="0">
                  <a:pos x="51147" y="32657"/>
                </a:cxn>
                <a:cxn ang="0">
                  <a:pos x="47494" y="34471"/>
                </a:cxn>
                <a:cxn ang="0">
                  <a:pos x="25573" y="38100"/>
                </a:cxn>
                <a:cxn ang="0">
                  <a:pos x="16440" y="38100"/>
                </a:cxn>
                <a:cxn ang="0">
                  <a:pos x="16440" y="38100"/>
                </a:cxn>
                <a:cxn ang="0">
                  <a:pos x="10960" y="36285"/>
                </a:cxn>
                <a:cxn ang="0">
                  <a:pos x="10960" y="36285"/>
                </a:cxn>
                <a:cxn ang="0">
                  <a:pos x="5480" y="34471"/>
                </a:cxn>
                <a:cxn ang="0">
                  <a:pos x="5480" y="34471"/>
                </a:cxn>
                <a:cxn ang="0">
                  <a:pos x="1826" y="25400"/>
                </a:cxn>
                <a:cxn ang="0">
                  <a:pos x="0" y="21771"/>
                </a:cxn>
                <a:cxn ang="0">
                  <a:pos x="1826" y="12700"/>
                </a:cxn>
                <a:cxn ang="0">
                  <a:pos x="1826" y="12700"/>
                </a:cxn>
                <a:cxn ang="0">
                  <a:pos x="7306" y="10885"/>
                </a:cxn>
                <a:cxn ang="0">
                  <a:pos x="10960" y="14514"/>
                </a:cxn>
                <a:cxn ang="0">
                  <a:pos x="40187" y="21771"/>
                </a:cxn>
                <a:cxn ang="0">
                  <a:pos x="65761" y="14514"/>
                </a:cxn>
                <a:cxn ang="0">
                  <a:pos x="104122" y="1814"/>
                </a:cxn>
                <a:cxn ang="0">
                  <a:pos x="113256" y="3628"/>
                </a:cxn>
              </a:cxnLst>
              <a:pathLst>
                <a:path w="73" h="21">
                  <a:moveTo>
                    <a:pt x="62" y="2"/>
                  </a:moveTo>
                  <a:cubicBezTo>
                    <a:pt x="66" y="4"/>
                    <a:pt x="69" y="1"/>
                    <a:pt x="72" y="0"/>
                  </a:cubicBezTo>
                  <a:cubicBezTo>
                    <a:pt x="73" y="1"/>
                    <a:pt x="73" y="2"/>
                    <a:pt x="72" y="2"/>
                  </a:cubicBezTo>
                  <a:cubicBezTo>
                    <a:pt x="71" y="3"/>
                    <a:pt x="70" y="4"/>
                    <a:pt x="68" y="4"/>
                  </a:cubicBezTo>
                  <a:cubicBezTo>
                    <a:pt x="61" y="9"/>
                    <a:pt x="53" y="12"/>
                    <a:pt x="45" y="14"/>
                  </a:cubicBezTo>
                  <a:cubicBezTo>
                    <a:pt x="43" y="15"/>
                    <a:pt x="42" y="15"/>
                    <a:pt x="40" y="16"/>
                  </a:cubicBezTo>
                  <a:cubicBezTo>
                    <a:pt x="36" y="14"/>
                    <a:pt x="32" y="17"/>
                    <a:pt x="28" y="18"/>
                  </a:cubicBezTo>
                  <a:cubicBezTo>
                    <a:pt x="28" y="18"/>
                    <a:pt x="27" y="19"/>
                    <a:pt x="26" y="19"/>
                  </a:cubicBezTo>
                  <a:cubicBezTo>
                    <a:pt x="22" y="17"/>
                    <a:pt x="18" y="21"/>
                    <a:pt x="14" y="21"/>
                  </a:cubicBezTo>
                  <a:cubicBezTo>
                    <a:pt x="13" y="20"/>
                    <a:pt x="11" y="20"/>
                    <a:pt x="9" y="21"/>
                  </a:cubicBezTo>
                  <a:cubicBezTo>
                    <a:pt x="9" y="21"/>
                    <a:pt x="9" y="21"/>
                    <a:pt x="9" y="21"/>
                  </a:cubicBezTo>
                  <a:cubicBezTo>
                    <a:pt x="8" y="21"/>
                    <a:pt x="7" y="20"/>
                    <a:pt x="6" y="20"/>
                  </a:cubicBezTo>
                  <a:cubicBezTo>
                    <a:pt x="6" y="20"/>
                    <a:pt x="6" y="20"/>
                    <a:pt x="6" y="20"/>
                  </a:cubicBezTo>
                  <a:cubicBezTo>
                    <a:pt x="5" y="19"/>
                    <a:pt x="4" y="19"/>
                    <a:pt x="3" y="19"/>
                  </a:cubicBezTo>
                  <a:cubicBezTo>
                    <a:pt x="3" y="19"/>
                    <a:pt x="3" y="19"/>
                    <a:pt x="3" y="19"/>
                  </a:cubicBezTo>
                  <a:cubicBezTo>
                    <a:pt x="1" y="18"/>
                    <a:pt x="1" y="16"/>
                    <a:pt x="1" y="14"/>
                  </a:cubicBezTo>
                  <a:cubicBezTo>
                    <a:pt x="1" y="14"/>
                    <a:pt x="1" y="13"/>
                    <a:pt x="0" y="12"/>
                  </a:cubicBezTo>
                  <a:cubicBezTo>
                    <a:pt x="1" y="10"/>
                    <a:pt x="0" y="9"/>
                    <a:pt x="1" y="7"/>
                  </a:cubicBezTo>
                  <a:cubicBezTo>
                    <a:pt x="1" y="7"/>
                    <a:pt x="1" y="7"/>
                    <a:pt x="1" y="7"/>
                  </a:cubicBezTo>
                  <a:cubicBezTo>
                    <a:pt x="1" y="6"/>
                    <a:pt x="2" y="5"/>
                    <a:pt x="4" y="6"/>
                  </a:cubicBezTo>
                  <a:cubicBezTo>
                    <a:pt x="5" y="6"/>
                    <a:pt x="5" y="7"/>
                    <a:pt x="6" y="8"/>
                  </a:cubicBezTo>
                  <a:cubicBezTo>
                    <a:pt x="10" y="13"/>
                    <a:pt x="16" y="14"/>
                    <a:pt x="22" y="12"/>
                  </a:cubicBezTo>
                  <a:cubicBezTo>
                    <a:pt x="27" y="11"/>
                    <a:pt x="31" y="9"/>
                    <a:pt x="36" y="8"/>
                  </a:cubicBezTo>
                  <a:cubicBezTo>
                    <a:pt x="43" y="7"/>
                    <a:pt x="49" y="3"/>
                    <a:pt x="57" y="1"/>
                  </a:cubicBezTo>
                  <a:cubicBezTo>
                    <a:pt x="59" y="1"/>
                    <a:pt x="61" y="1"/>
                    <a:pt x="62" y="2"/>
                  </a:cubicBezTo>
                  <a:close/>
                </a:path>
              </a:pathLst>
            </a:custGeom>
            <a:solidFill>
              <a:srgbClr val="C5BBBE"/>
            </a:solidFill>
            <a:ln w="9525">
              <a:noFill/>
            </a:ln>
          </p:spPr>
          <p:txBody>
            <a:bodyPr/>
            <a:p>
              <a:endParaRPr lang="zh-CN" altLang="en-US"/>
            </a:p>
          </p:txBody>
        </p:sp>
        <p:sp>
          <p:nvSpPr>
            <p:cNvPr id="3405" name="Freeform 351"/>
            <p:cNvSpPr/>
            <p:nvPr userDrawn="1"/>
          </p:nvSpPr>
          <p:spPr>
            <a:xfrm>
              <a:off x="8591550" y="1488395"/>
              <a:ext cx="50800" cy="44450"/>
            </a:xfrm>
            <a:custGeom>
              <a:avLst/>
              <a:gdLst/>
              <a:ahLst/>
              <a:cxnLst>
                <a:cxn ang="0">
                  <a:pos x="23585" y="42597"/>
                </a:cxn>
                <a:cxn ang="0">
                  <a:pos x="19957" y="44450"/>
                </a:cxn>
                <a:cxn ang="0">
                  <a:pos x="16328" y="40745"/>
                </a:cxn>
                <a:cxn ang="0">
                  <a:pos x="7257" y="25929"/>
                </a:cxn>
                <a:cxn ang="0">
                  <a:pos x="3628" y="27781"/>
                </a:cxn>
                <a:cxn ang="0">
                  <a:pos x="0" y="25929"/>
                </a:cxn>
                <a:cxn ang="0">
                  <a:pos x="0" y="22225"/>
                </a:cxn>
                <a:cxn ang="0">
                  <a:pos x="29028" y="0"/>
                </a:cxn>
                <a:cxn ang="0">
                  <a:pos x="34471" y="0"/>
                </a:cxn>
                <a:cxn ang="0">
                  <a:pos x="39914" y="3704"/>
                </a:cxn>
                <a:cxn ang="0">
                  <a:pos x="41728" y="7408"/>
                </a:cxn>
                <a:cxn ang="0">
                  <a:pos x="47171" y="9260"/>
                </a:cxn>
                <a:cxn ang="0">
                  <a:pos x="48985" y="12964"/>
                </a:cxn>
                <a:cxn ang="0">
                  <a:pos x="50800" y="18520"/>
                </a:cxn>
                <a:cxn ang="0">
                  <a:pos x="43542" y="24077"/>
                </a:cxn>
                <a:cxn ang="0">
                  <a:pos x="23585" y="42597"/>
                </a:cxn>
              </a:cxnLst>
              <a:pathLst>
                <a:path w="28" h="24">
                  <a:moveTo>
                    <a:pt x="13" y="23"/>
                  </a:moveTo>
                  <a:cubicBezTo>
                    <a:pt x="12" y="23"/>
                    <a:pt x="11" y="24"/>
                    <a:pt x="11" y="24"/>
                  </a:cubicBezTo>
                  <a:cubicBezTo>
                    <a:pt x="10" y="23"/>
                    <a:pt x="10" y="23"/>
                    <a:pt x="9" y="22"/>
                  </a:cubicBezTo>
                  <a:cubicBezTo>
                    <a:pt x="6" y="20"/>
                    <a:pt x="7" y="16"/>
                    <a:pt x="4" y="14"/>
                  </a:cubicBezTo>
                  <a:cubicBezTo>
                    <a:pt x="3" y="14"/>
                    <a:pt x="3" y="15"/>
                    <a:pt x="2" y="15"/>
                  </a:cubicBezTo>
                  <a:cubicBezTo>
                    <a:pt x="1" y="15"/>
                    <a:pt x="0" y="14"/>
                    <a:pt x="0" y="14"/>
                  </a:cubicBezTo>
                  <a:cubicBezTo>
                    <a:pt x="0" y="13"/>
                    <a:pt x="0" y="13"/>
                    <a:pt x="0" y="12"/>
                  </a:cubicBezTo>
                  <a:cubicBezTo>
                    <a:pt x="4" y="7"/>
                    <a:pt x="10" y="4"/>
                    <a:pt x="16" y="0"/>
                  </a:cubicBezTo>
                  <a:cubicBezTo>
                    <a:pt x="17" y="0"/>
                    <a:pt x="18" y="0"/>
                    <a:pt x="19" y="0"/>
                  </a:cubicBezTo>
                  <a:cubicBezTo>
                    <a:pt x="20" y="0"/>
                    <a:pt x="21" y="1"/>
                    <a:pt x="22" y="2"/>
                  </a:cubicBezTo>
                  <a:cubicBezTo>
                    <a:pt x="22" y="2"/>
                    <a:pt x="22" y="3"/>
                    <a:pt x="23" y="4"/>
                  </a:cubicBezTo>
                  <a:cubicBezTo>
                    <a:pt x="24" y="4"/>
                    <a:pt x="25" y="5"/>
                    <a:pt x="26" y="5"/>
                  </a:cubicBezTo>
                  <a:cubicBezTo>
                    <a:pt x="26" y="6"/>
                    <a:pt x="26" y="7"/>
                    <a:pt x="27" y="7"/>
                  </a:cubicBezTo>
                  <a:cubicBezTo>
                    <a:pt x="28" y="8"/>
                    <a:pt x="28" y="9"/>
                    <a:pt x="28" y="10"/>
                  </a:cubicBezTo>
                  <a:cubicBezTo>
                    <a:pt x="27" y="11"/>
                    <a:pt x="25" y="12"/>
                    <a:pt x="24" y="13"/>
                  </a:cubicBezTo>
                  <a:cubicBezTo>
                    <a:pt x="17" y="13"/>
                    <a:pt x="14" y="17"/>
                    <a:pt x="13" y="23"/>
                  </a:cubicBezTo>
                  <a:close/>
                </a:path>
              </a:pathLst>
            </a:custGeom>
            <a:solidFill>
              <a:srgbClr val="D4DADA"/>
            </a:solidFill>
            <a:ln w="9525">
              <a:noFill/>
            </a:ln>
          </p:spPr>
          <p:txBody>
            <a:bodyPr/>
            <a:p>
              <a:endParaRPr lang="zh-CN" altLang="en-US"/>
            </a:p>
          </p:txBody>
        </p:sp>
        <p:sp>
          <p:nvSpPr>
            <p:cNvPr id="3406" name="Freeform 352"/>
            <p:cNvSpPr/>
            <p:nvPr userDrawn="1"/>
          </p:nvSpPr>
          <p:spPr>
            <a:xfrm>
              <a:off x="8408988" y="1375683"/>
              <a:ext cx="38100" cy="26988"/>
            </a:xfrm>
            <a:custGeom>
              <a:avLst/>
              <a:gdLst/>
              <a:ahLst/>
              <a:cxnLst>
                <a:cxn ang="0">
                  <a:pos x="0" y="0"/>
                </a:cxn>
                <a:cxn ang="0">
                  <a:pos x="10885" y="0"/>
                </a:cxn>
                <a:cxn ang="0">
                  <a:pos x="38100" y="21590"/>
                </a:cxn>
                <a:cxn ang="0">
                  <a:pos x="25400" y="25188"/>
                </a:cxn>
                <a:cxn ang="0">
                  <a:pos x="0" y="0"/>
                </a:cxn>
              </a:cxnLst>
              <a:pathLst>
                <a:path w="21" h="15">
                  <a:moveTo>
                    <a:pt x="0" y="0"/>
                  </a:moveTo>
                  <a:cubicBezTo>
                    <a:pt x="2" y="0"/>
                    <a:pt x="4" y="0"/>
                    <a:pt x="6" y="0"/>
                  </a:cubicBezTo>
                  <a:cubicBezTo>
                    <a:pt x="13" y="1"/>
                    <a:pt x="19" y="4"/>
                    <a:pt x="21" y="12"/>
                  </a:cubicBezTo>
                  <a:cubicBezTo>
                    <a:pt x="19" y="13"/>
                    <a:pt x="17" y="15"/>
                    <a:pt x="14" y="14"/>
                  </a:cubicBezTo>
                  <a:cubicBezTo>
                    <a:pt x="6" y="13"/>
                    <a:pt x="4" y="6"/>
                    <a:pt x="0" y="0"/>
                  </a:cubicBezTo>
                  <a:close/>
                </a:path>
              </a:pathLst>
            </a:custGeom>
            <a:solidFill>
              <a:srgbClr val="AAB1B7"/>
            </a:solidFill>
            <a:ln w="9525">
              <a:noFill/>
            </a:ln>
          </p:spPr>
          <p:txBody>
            <a:bodyPr/>
            <a:p>
              <a:endParaRPr lang="zh-CN" altLang="en-US"/>
            </a:p>
          </p:txBody>
        </p:sp>
        <p:sp>
          <p:nvSpPr>
            <p:cNvPr id="3407" name="Freeform 353"/>
            <p:cNvSpPr/>
            <p:nvPr userDrawn="1"/>
          </p:nvSpPr>
          <p:spPr>
            <a:xfrm>
              <a:off x="8628063" y="1196295"/>
              <a:ext cx="88900" cy="39688"/>
            </a:xfrm>
            <a:custGeom>
              <a:avLst/>
              <a:gdLst/>
              <a:ahLst/>
              <a:cxnLst>
                <a:cxn ang="0">
                  <a:pos x="12964" y="39688"/>
                </a:cxn>
                <a:cxn ang="0">
                  <a:pos x="0" y="36080"/>
                </a:cxn>
                <a:cxn ang="0">
                  <a:pos x="85195" y="0"/>
                </a:cxn>
                <a:cxn ang="0">
                  <a:pos x="88900" y="1804"/>
                </a:cxn>
                <a:cxn ang="0">
                  <a:pos x="87047" y="3608"/>
                </a:cxn>
                <a:cxn ang="0">
                  <a:pos x="31485" y="27060"/>
                </a:cxn>
                <a:cxn ang="0">
                  <a:pos x="16668" y="37884"/>
                </a:cxn>
                <a:cxn ang="0">
                  <a:pos x="14816" y="37884"/>
                </a:cxn>
                <a:cxn ang="0">
                  <a:pos x="12964" y="39688"/>
                </a:cxn>
              </a:cxnLst>
              <a:pathLst>
                <a:path w="48" h="22">
                  <a:moveTo>
                    <a:pt x="7" y="22"/>
                  </a:moveTo>
                  <a:cubicBezTo>
                    <a:pt x="5" y="21"/>
                    <a:pt x="3" y="21"/>
                    <a:pt x="0" y="20"/>
                  </a:cubicBezTo>
                  <a:cubicBezTo>
                    <a:pt x="16" y="13"/>
                    <a:pt x="31" y="7"/>
                    <a:pt x="46" y="0"/>
                  </a:cubicBezTo>
                  <a:cubicBezTo>
                    <a:pt x="47" y="0"/>
                    <a:pt x="48" y="1"/>
                    <a:pt x="48" y="1"/>
                  </a:cubicBezTo>
                  <a:cubicBezTo>
                    <a:pt x="48" y="2"/>
                    <a:pt x="48" y="2"/>
                    <a:pt x="47" y="2"/>
                  </a:cubicBezTo>
                  <a:cubicBezTo>
                    <a:pt x="37" y="6"/>
                    <a:pt x="27" y="11"/>
                    <a:pt x="17" y="15"/>
                  </a:cubicBezTo>
                  <a:cubicBezTo>
                    <a:pt x="14" y="16"/>
                    <a:pt x="10" y="17"/>
                    <a:pt x="9" y="21"/>
                  </a:cubicBezTo>
                  <a:cubicBezTo>
                    <a:pt x="8" y="21"/>
                    <a:pt x="8" y="21"/>
                    <a:pt x="8" y="21"/>
                  </a:cubicBezTo>
                  <a:lnTo>
                    <a:pt x="7" y="22"/>
                  </a:lnTo>
                  <a:close/>
                </a:path>
              </a:pathLst>
            </a:custGeom>
            <a:solidFill>
              <a:srgbClr val="DDC9CA"/>
            </a:solidFill>
            <a:ln w="9525">
              <a:noFill/>
            </a:ln>
          </p:spPr>
          <p:txBody>
            <a:bodyPr/>
            <a:p>
              <a:endParaRPr lang="zh-CN" altLang="en-US"/>
            </a:p>
          </p:txBody>
        </p:sp>
        <p:sp>
          <p:nvSpPr>
            <p:cNvPr id="3408" name="Freeform 354"/>
            <p:cNvSpPr/>
            <p:nvPr userDrawn="1"/>
          </p:nvSpPr>
          <p:spPr>
            <a:xfrm>
              <a:off x="8816975" y="1677308"/>
              <a:ext cx="31750" cy="33338"/>
            </a:xfrm>
            <a:custGeom>
              <a:avLst/>
              <a:gdLst/>
              <a:ahLst/>
              <a:cxnLst>
                <a:cxn ang="0">
                  <a:pos x="0" y="3704"/>
                </a:cxn>
                <a:cxn ang="0">
                  <a:pos x="26147" y="20373"/>
                </a:cxn>
                <a:cxn ang="0">
                  <a:pos x="31750" y="31485"/>
                </a:cxn>
                <a:cxn ang="0">
                  <a:pos x="31750" y="33338"/>
                </a:cxn>
                <a:cxn ang="0">
                  <a:pos x="0" y="3704"/>
                </a:cxn>
              </a:cxnLst>
              <a:pathLst>
                <a:path w="17" h="18">
                  <a:moveTo>
                    <a:pt x="0" y="2"/>
                  </a:moveTo>
                  <a:cubicBezTo>
                    <a:pt x="8" y="0"/>
                    <a:pt x="13" y="3"/>
                    <a:pt x="14" y="11"/>
                  </a:cubicBezTo>
                  <a:cubicBezTo>
                    <a:pt x="15" y="13"/>
                    <a:pt x="16" y="15"/>
                    <a:pt x="17" y="17"/>
                  </a:cubicBezTo>
                  <a:cubicBezTo>
                    <a:pt x="17" y="18"/>
                    <a:pt x="17" y="18"/>
                    <a:pt x="17" y="18"/>
                  </a:cubicBezTo>
                  <a:cubicBezTo>
                    <a:pt x="7" y="17"/>
                    <a:pt x="1" y="12"/>
                    <a:pt x="0" y="2"/>
                  </a:cubicBezTo>
                  <a:close/>
                </a:path>
              </a:pathLst>
            </a:custGeom>
            <a:solidFill>
              <a:srgbClr val="FEFFFE"/>
            </a:solidFill>
            <a:ln w="9525">
              <a:noFill/>
            </a:ln>
          </p:spPr>
          <p:txBody>
            <a:bodyPr/>
            <a:p>
              <a:endParaRPr lang="zh-CN" altLang="en-US"/>
            </a:p>
          </p:txBody>
        </p:sp>
        <p:sp>
          <p:nvSpPr>
            <p:cNvPr id="3409" name="Freeform 355"/>
            <p:cNvSpPr/>
            <p:nvPr userDrawn="1"/>
          </p:nvSpPr>
          <p:spPr>
            <a:xfrm>
              <a:off x="8469313" y="1388383"/>
              <a:ext cx="44450" cy="20638"/>
            </a:xfrm>
            <a:custGeom>
              <a:avLst/>
              <a:gdLst/>
              <a:ahLst/>
              <a:cxnLst>
                <a:cxn ang="0">
                  <a:pos x="20372" y="18761"/>
                </a:cxn>
                <a:cxn ang="0">
                  <a:pos x="16668" y="18761"/>
                </a:cxn>
                <a:cxn ang="0">
                  <a:pos x="11112" y="16885"/>
                </a:cxn>
                <a:cxn ang="0">
                  <a:pos x="9260" y="16885"/>
                </a:cxn>
                <a:cxn ang="0">
                  <a:pos x="3704" y="15009"/>
                </a:cxn>
                <a:cxn ang="0">
                  <a:pos x="1852" y="13133"/>
                </a:cxn>
                <a:cxn ang="0">
                  <a:pos x="0" y="7504"/>
                </a:cxn>
                <a:cxn ang="0">
                  <a:pos x="14816" y="0"/>
                </a:cxn>
                <a:cxn ang="0">
                  <a:pos x="20372" y="1876"/>
                </a:cxn>
                <a:cxn ang="0">
                  <a:pos x="29633" y="0"/>
                </a:cxn>
                <a:cxn ang="0">
                  <a:pos x="44450" y="9380"/>
                </a:cxn>
                <a:cxn ang="0">
                  <a:pos x="20372" y="18761"/>
                </a:cxn>
              </a:cxnLst>
              <a:pathLst>
                <a:path w="24" h="11">
                  <a:moveTo>
                    <a:pt x="11" y="10"/>
                  </a:moveTo>
                  <a:cubicBezTo>
                    <a:pt x="10" y="10"/>
                    <a:pt x="9" y="10"/>
                    <a:pt x="9" y="10"/>
                  </a:cubicBezTo>
                  <a:cubicBezTo>
                    <a:pt x="7" y="11"/>
                    <a:pt x="6" y="10"/>
                    <a:pt x="6" y="9"/>
                  </a:cubicBezTo>
                  <a:cubicBezTo>
                    <a:pt x="5" y="9"/>
                    <a:pt x="5" y="9"/>
                    <a:pt x="5" y="9"/>
                  </a:cubicBezTo>
                  <a:cubicBezTo>
                    <a:pt x="4" y="9"/>
                    <a:pt x="3" y="9"/>
                    <a:pt x="2" y="8"/>
                  </a:cubicBezTo>
                  <a:cubicBezTo>
                    <a:pt x="2" y="7"/>
                    <a:pt x="2" y="7"/>
                    <a:pt x="1" y="7"/>
                  </a:cubicBezTo>
                  <a:cubicBezTo>
                    <a:pt x="0" y="6"/>
                    <a:pt x="0" y="5"/>
                    <a:pt x="0" y="4"/>
                  </a:cubicBezTo>
                  <a:cubicBezTo>
                    <a:pt x="2" y="1"/>
                    <a:pt x="5" y="0"/>
                    <a:pt x="8" y="0"/>
                  </a:cubicBezTo>
                  <a:cubicBezTo>
                    <a:pt x="9" y="0"/>
                    <a:pt x="10" y="0"/>
                    <a:pt x="11" y="1"/>
                  </a:cubicBezTo>
                  <a:cubicBezTo>
                    <a:pt x="13" y="1"/>
                    <a:pt x="14" y="0"/>
                    <a:pt x="16" y="0"/>
                  </a:cubicBezTo>
                  <a:cubicBezTo>
                    <a:pt x="19" y="0"/>
                    <a:pt x="23" y="0"/>
                    <a:pt x="24" y="5"/>
                  </a:cubicBezTo>
                  <a:cubicBezTo>
                    <a:pt x="21" y="10"/>
                    <a:pt x="15" y="9"/>
                    <a:pt x="11" y="10"/>
                  </a:cubicBezTo>
                  <a:close/>
                </a:path>
              </a:pathLst>
            </a:custGeom>
            <a:solidFill>
              <a:srgbClr val="3E4148"/>
            </a:solidFill>
            <a:ln w="9525">
              <a:noFill/>
            </a:ln>
          </p:spPr>
          <p:txBody>
            <a:bodyPr/>
            <a:p>
              <a:endParaRPr lang="zh-CN" altLang="en-US"/>
            </a:p>
          </p:txBody>
        </p:sp>
        <p:sp>
          <p:nvSpPr>
            <p:cNvPr id="3410" name="Freeform 356"/>
            <p:cNvSpPr/>
            <p:nvPr userDrawn="1"/>
          </p:nvSpPr>
          <p:spPr>
            <a:xfrm>
              <a:off x="8489950" y="1386795"/>
              <a:ext cx="39688" cy="25400"/>
            </a:xfrm>
            <a:custGeom>
              <a:avLst/>
              <a:gdLst/>
              <a:ahLst/>
              <a:cxnLst>
                <a:cxn ang="0">
                  <a:pos x="0" y="19957"/>
                </a:cxn>
                <a:cxn ang="0">
                  <a:pos x="21648" y="7257"/>
                </a:cxn>
                <a:cxn ang="0">
                  <a:pos x="23452" y="1814"/>
                </a:cxn>
                <a:cxn ang="0">
                  <a:pos x="30668" y="0"/>
                </a:cxn>
                <a:cxn ang="0">
                  <a:pos x="36080" y="1814"/>
                </a:cxn>
                <a:cxn ang="0">
                  <a:pos x="39688" y="12700"/>
                </a:cxn>
                <a:cxn ang="0">
                  <a:pos x="36080" y="18142"/>
                </a:cxn>
                <a:cxn ang="0">
                  <a:pos x="19844" y="25400"/>
                </a:cxn>
                <a:cxn ang="0">
                  <a:pos x="12628" y="23585"/>
                </a:cxn>
                <a:cxn ang="0">
                  <a:pos x="0" y="19957"/>
                </a:cxn>
              </a:cxnLst>
              <a:pathLst>
                <a:path w="22" h="14">
                  <a:moveTo>
                    <a:pt x="0" y="11"/>
                  </a:moveTo>
                  <a:cubicBezTo>
                    <a:pt x="4" y="9"/>
                    <a:pt x="9" y="9"/>
                    <a:pt x="12" y="4"/>
                  </a:cubicBezTo>
                  <a:cubicBezTo>
                    <a:pt x="12" y="3"/>
                    <a:pt x="13" y="2"/>
                    <a:pt x="13" y="1"/>
                  </a:cubicBezTo>
                  <a:cubicBezTo>
                    <a:pt x="14" y="0"/>
                    <a:pt x="15" y="0"/>
                    <a:pt x="17" y="0"/>
                  </a:cubicBezTo>
                  <a:cubicBezTo>
                    <a:pt x="18" y="0"/>
                    <a:pt x="19" y="0"/>
                    <a:pt x="20" y="1"/>
                  </a:cubicBezTo>
                  <a:cubicBezTo>
                    <a:pt x="21" y="3"/>
                    <a:pt x="22" y="5"/>
                    <a:pt x="22" y="7"/>
                  </a:cubicBezTo>
                  <a:cubicBezTo>
                    <a:pt x="21" y="8"/>
                    <a:pt x="21" y="9"/>
                    <a:pt x="20" y="10"/>
                  </a:cubicBezTo>
                  <a:cubicBezTo>
                    <a:pt x="17" y="12"/>
                    <a:pt x="14" y="13"/>
                    <a:pt x="11" y="14"/>
                  </a:cubicBezTo>
                  <a:cubicBezTo>
                    <a:pt x="9" y="14"/>
                    <a:pt x="8" y="13"/>
                    <a:pt x="7" y="13"/>
                  </a:cubicBezTo>
                  <a:cubicBezTo>
                    <a:pt x="5" y="11"/>
                    <a:pt x="2" y="14"/>
                    <a:pt x="0" y="11"/>
                  </a:cubicBezTo>
                  <a:close/>
                </a:path>
              </a:pathLst>
            </a:custGeom>
            <a:solidFill>
              <a:srgbClr val="B5C0C8"/>
            </a:solidFill>
            <a:ln w="9525">
              <a:noFill/>
            </a:ln>
          </p:spPr>
          <p:txBody>
            <a:bodyPr/>
            <a:p>
              <a:endParaRPr lang="zh-CN" altLang="en-US"/>
            </a:p>
          </p:txBody>
        </p:sp>
        <p:sp>
          <p:nvSpPr>
            <p:cNvPr id="3411" name="Freeform 357"/>
            <p:cNvSpPr/>
            <p:nvPr userDrawn="1"/>
          </p:nvSpPr>
          <p:spPr>
            <a:xfrm>
              <a:off x="8764588" y="650195"/>
              <a:ext cx="31750" cy="23813"/>
            </a:xfrm>
            <a:custGeom>
              <a:avLst/>
              <a:gdLst/>
              <a:ahLst/>
              <a:cxnLst>
                <a:cxn ang="0">
                  <a:pos x="0" y="20149"/>
                </a:cxn>
                <a:cxn ang="0">
                  <a:pos x="10583" y="7327"/>
                </a:cxn>
                <a:cxn ang="0">
                  <a:pos x="22930" y="1831"/>
                </a:cxn>
                <a:cxn ang="0">
                  <a:pos x="31750" y="3663"/>
                </a:cxn>
                <a:cxn ang="0">
                  <a:pos x="28222" y="10990"/>
                </a:cxn>
                <a:cxn ang="0">
                  <a:pos x="10583" y="21981"/>
                </a:cxn>
                <a:cxn ang="0">
                  <a:pos x="0" y="20149"/>
                </a:cxn>
              </a:cxnLst>
              <a:pathLst>
                <a:path w="18" h="13">
                  <a:moveTo>
                    <a:pt x="0" y="11"/>
                  </a:moveTo>
                  <a:cubicBezTo>
                    <a:pt x="1" y="8"/>
                    <a:pt x="5" y="7"/>
                    <a:pt x="6" y="4"/>
                  </a:cubicBezTo>
                  <a:cubicBezTo>
                    <a:pt x="9" y="3"/>
                    <a:pt x="11" y="2"/>
                    <a:pt x="13" y="1"/>
                  </a:cubicBezTo>
                  <a:cubicBezTo>
                    <a:pt x="15" y="1"/>
                    <a:pt x="17" y="0"/>
                    <a:pt x="18" y="2"/>
                  </a:cubicBezTo>
                  <a:cubicBezTo>
                    <a:pt x="18" y="4"/>
                    <a:pt x="18" y="5"/>
                    <a:pt x="16" y="6"/>
                  </a:cubicBezTo>
                  <a:cubicBezTo>
                    <a:pt x="13" y="9"/>
                    <a:pt x="10" y="11"/>
                    <a:pt x="6" y="12"/>
                  </a:cubicBezTo>
                  <a:cubicBezTo>
                    <a:pt x="4" y="13"/>
                    <a:pt x="1" y="13"/>
                    <a:pt x="0" y="11"/>
                  </a:cubicBezTo>
                  <a:close/>
                </a:path>
              </a:pathLst>
            </a:custGeom>
            <a:solidFill>
              <a:srgbClr val="564C4F"/>
            </a:solidFill>
            <a:ln w="9525">
              <a:noFill/>
            </a:ln>
          </p:spPr>
          <p:txBody>
            <a:bodyPr/>
            <a:p>
              <a:endParaRPr lang="zh-CN" altLang="en-US"/>
            </a:p>
          </p:txBody>
        </p:sp>
        <p:sp>
          <p:nvSpPr>
            <p:cNvPr id="3412" name="Freeform 358"/>
            <p:cNvSpPr/>
            <p:nvPr userDrawn="1"/>
          </p:nvSpPr>
          <p:spPr>
            <a:xfrm>
              <a:off x="8829675" y="670833"/>
              <a:ext cx="19050" cy="28575"/>
            </a:xfrm>
            <a:custGeom>
              <a:avLst/>
              <a:gdLst/>
              <a:ahLst/>
              <a:cxnLst>
                <a:cxn ang="0">
                  <a:pos x="9525" y="28575"/>
                </a:cxn>
                <a:cxn ang="0">
                  <a:pos x="1905" y="23217"/>
                </a:cxn>
                <a:cxn ang="0">
                  <a:pos x="0" y="21431"/>
                </a:cxn>
                <a:cxn ang="0">
                  <a:pos x="0" y="3571"/>
                </a:cxn>
                <a:cxn ang="0">
                  <a:pos x="1905" y="0"/>
                </a:cxn>
                <a:cxn ang="0">
                  <a:pos x="9525" y="28575"/>
                </a:cxn>
              </a:cxnLst>
              <a:pathLst>
                <a:path w="10" h="16">
                  <a:moveTo>
                    <a:pt x="5" y="16"/>
                  </a:moveTo>
                  <a:cubicBezTo>
                    <a:pt x="3" y="15"/>
                    <a:pt x="2" y="14"/>
                    <a:pt x="1" y="13"/>
                  </a:cubicBezTo>
                  <a:cubicBezTo>
                    <a:pt x="1" y="13"/>
                    <a:pt x="0" y="12"/>
                    <a:pt x="0" y="12"/>
                  </a:cubicBezTo>
                  <a:cubicBezTo>
                    <a:pt x="0" y="8"/>
                    <a:pt x="0" y="5"/>
                    <a:pt x="0" y="2"/>
                  </a:cubicBezTo>
                  <a:cubicBezTo>
                    <a:pt x="0" y="1"/>
                    <a:pt x="0" y="1"/>
                    <a:pt x="1" y="0"/>
                  </a:cubicBezTo>
                  <a:cubicBezTo>
                    <a:pt x="10" y="4"/>
                    <a:pt x="6" y="10"/>
                    <a:pt x="5" y="16"/>
                  </a:cubicBezTo>
                  <a:close/>
                </a:path>
              </a:pathLst>
            </a:custGeom>
            <a:solidFill>
              <a:srgbClr val="FEFFFF"/>
            </a:solidFill>
            <a:ln w="9525">
              <a:noFill/>
            </a:ln>
          </p:spPr>
          <p:txBody>
            <a:bodyPr/>
            <a:p>
              <a:endParaRPr lang="zh-CN" altLang="en-US"/>
            </a:p>
          </p:txBody>
        </p:sp>
        <p:sp>
          <p:nvSpPr>
            <p:cNvPr id="3413" name="Freeform 359"/>
            <p:cNvSpPr/>
            <p:nvPr userDrawn="1"/>
          </p:nvSpPr>
          <p:spPr>
            <a:xfrm>
              <a:off x="8809038" y="658133"/>
              <a:ext cx="23813" cy="38100"/>
            </a:xfrm>
            <a:custGeom>
              <a:avLst/>
              <a:gdLst/>
              <a:ahLst/>
              <a:cxnLst>
                <a:cxn ang="0">
                  <a:pos x="21981" y="36285"/>
                </a:cxn>
                <a:cxn ang="0">
                  <a:pos x="18317" y="38100"/>
                </a:cxn>
                <a:cxn ang="0">
                  <a:pos x="14654" y="36285"/>
                </a:cxn>
                <a:cxn ang="0">
                  <a:pos x="3663" y="16328"/>
                </a:cxn>
                <a:cxn ang="0">
                  <a:pos x="1831" y="3628"/>
                </a:cxn>
                <a:cxn ang="0">
                  <a:pos x="7327" y="1814"/>
                </a:cxn>
                <a:cxn ang="0">
                  <a:pos x="7327" y="5442"/>
                </a:cxn>
                <a:cxn ang="0">
                  <a:pos x="16485" y="12700"/>
                </a:cxn>
                <a:cxn ang="0">
                  <a:pos x="21981" y="36285"/>
                </a:cxn>
              </a:cxnLst>
              <a:pathLst>
                <a:path w="13" h="21">
                  <a:moveTo>
                    <a:pt x="12" y="20"/>
                  </a:moveTo>
                  <a:cubicBezTo>
                    <a:pt x="11" y="20"/>
                    <a:pt x="11" y="20"/>
                    <a:pt x="10" y="21"/>
                  </a:cubicBezTo>
                  <a:cubicBezTo>
                    <a:pt x="9" y="21"/>
                    <a:pt x="9" y="20"/>
                    <a:pt x="8" y="20"/>
                  </a:cubicBezTo>
                  <a:cubicBezTo>
                    <a:pt x="4" y="17"/>
                    <a:pt x="3" y="13"/>
                    <a:pt x="2" y="9"/>
                  </a:cubicBezTo>
                  <a:cubicBezTo>
                    <a:pt x="1" y="7"/>
                    <a:pt x="0" y="5"/>
                    <a:pt x="1" y="2"/>
                  </a:cubicBezTo>
                  <a:cubicBezTo>
                    <a:pt x="1" y="1"/>
                    <a:pt x="2" y="0"/>
                    <a:pt x="4" y="1"/>
                  </a:cubicBezTo>
                  <a:cubicBezTo>
                    <a:pt x="4" y="1"/>
                    <a:pt x="4" y="2"/>
                    <a:pt x="4" y="3"/>
                  </a:cubicBezTo>
                  <a:cubicBezTo>
                    <a:pt x="6" y="4"/>
                    <a:pt x="7" y="5"/>
                    <a:pt x="9" y="7"/>
                  </a:cubicBezTo>
                  <a:cubicBezTo>
                    <a:pt x="10" y="11"/>
                    <a:pt x="13" y="15"/>
                    <a:pt x="12" y="20"/>
                  </a:cubicBezTo>
                  <a:close/>
                </a:path>
              </a:pathLst>
            </a:custGeom>
            <a:solidFill>
              <a:srgbClr val="DEDDDF"/>
            </a:solidFill>
            <a:ln w="9525">
              <a:noFill/>
            </a:ln>
          </p:spPr>
          <p:txBody>
            <a:bodyPr/>
            <a:p>
              <a:endParaRPr lang="zh-CN" altLang="en-US"/>
            </a:p>
          </p:txBody>
        </p:sp>
        <p:sp>
          <p:nvSpPr>
            <p:cNvPr id="3414" name="Freeform 360"/>
            <p:cNvSpPr/>
            <p:nvPr userDrawn="1"/>
          </p:nvSpPr>
          <p:spPr>
            <a:xfrm>
              <a:off x="8531225" y="1285195"/>
              <a:ext cx="14288" cy="23813"/>
            </a:xfrm>
            <a:custGeom>
              <a:avLst/>
              <a:gdLst/>
              <a:ahLst/>
              <a:cxnLst>
                <a:cxn ang="0">
                  <a:pos x="12502" y="0"/>
                </a:cxn>
                <a:cxn ang="0">
                  <a:pos x="14288" y="21981"/>
                </a:cxn>
                <a:cxn ang="0">
                  <a:pos x="10716" y="23813"/>
                </a:cxn>
                <a:cxn ang="0">
                  <a:pos x="1786" y="3663"/>
                </a:cxn>
                <a:cxn ang="0">
                  <a:pos x="5358" y="1831"/>
                </a:cxn>
                <a:cxn ang="0">
                  <a:pos x="12502" y="0"/>
                </a:cxn>
              </a:cxnLst>
              <a:pathLst>
                <a:path w="8" h="13">
                  <a:moveTo>
                    <a:pt x="7" y="0"/>
                  </a:moveTo>
                  <a:cubicBezTo>
                    <a:pt x="7" y="4"/>
                    <a:pt x="5" y="8"/>
                    <a:pt x="8" y="12"/>
                  </a:cubicBezTo>
                  <a:cubicBezTo>
                    <a:pt x="7" y="13"/>
                    <a:pt x="7" y="13"/>
                    <a:pt x="6" y="13"/>
                  </a:cubicBezTo>
                  <a:cubicBezTo>
                    <a:pt x="2" y="11"/>
                    <a:pt x="0" y="7"/>
                    <a:pt x="1" y="2"/>
                  </a:cubicBezTo>
                  <a:cubicBezTo>
                    <a:pt x="2" y="2"/>
                    <a:pt x="2" y="2"/>
                    <a:pt x="3" y="1"/>
                  </a:cubicBezTo>
                  <a:cubicBezTo>
                    <a:pt x="5" y="1"/>
                    <a:pt x="6" y="0"/>
                    <a:pt x="7" y="0"/>
                  </a:cubicBezTo>
                  <a:close/>
                </a:path>
              </a:pathLst>
            </a:custGeom>
            <a:solidFill>
              <a:srgbClr val="EFF2F5"/>
            </a:solidFill>
            <a:ln w="9525">
              <a:noFill/>
            </a:ln>
          </p:spPr>
          <p:txBody>
            <a:bodyPr/>
            <a:p>
              <a:endParaRPr lang="zh-CN" altLang="en-US"/>
            </a:p>
          </p:txBody>
        </p:sp>
        <p:sp>
          <p:nvSpPr>
            <p:cNvPr id="3415" name="Freeform 361"/>
            <p:cNvSpPr/>
            <p:nvPr userDrawn="1"/>
          </p:nvSpPr>
          <p:spPr>
            <a:xfrm>
              <a:off x="8496300" y="1415370"/>
              <a:ext cx="14288" cy="12700"/>
            </a:xfrm>
            <a:custGeom>
              <a:avLst/>
              <a:gdLst/>
              <a:ahLst/>
              <a:cxnLst>
                <a:cxn ang="0">
                  <a:pos x="8930" y="10885"/>
                </a:cxn>
                <a:cxn ang="0">
                  <a:pos x="3572" y="0"/>
                </a:cxn>
                <a:cxn ang="0">
                  <a:pos x="7144" y="0"/>
                </a:cxn>
                <a:cxn ang="0">
                  <a:pos x="14288" y="5442"/>
                </a:cxn>
                <a:cxn ang="0">
                  <a:pos x="12502" y="10885"/>
                </a:cxn>
                <a:cxn ang="0">
                  <a:pos x="10716" y="12700"/>
                </a:cxn>
                <a:cxn ang="0">
                  <a:pos x="8930" y="10885"/>
                </a:cxn>
              </a:cxnLst>
              <a:pathLst>
                <a:path w="8" h="7">
                  <a:moveTo>
                    <a:pt x="5" y="6"/>
                  </a:moveTo>
                  <a:cubicBezTo>
                    <a:pt x="3" y="4"/>
                    <a:pt x="0" y="3"/>
                    <a:pt x="2" y="0"/>
                  </a:cubicBezTo>
                  <a:cubicBezTo>
                    <a:pt x="3" y="0"/>
                    <a:pt x="3" y="0"/>
                    <a:pt x="4" y="0"/>
                  </a:cubicBezTo>
                  <a:cubicBezTo>
                    <a:pt x="6" y="0"/>
                    <a:pt x="7" y="1"/>
                    <a:pt x="8" y="3"/>
                  </a:cubicBezTo>
                  <a:cubicBezTo>
                    <a:pt x="8" y="4"/>
                    <a:pt x="8" y="5"/>
                    <a:pt x="7" y="6"/>
                  </a:cubicBezTo>
                  <a:cubicBezTo>
                    <a:pt x="7" y="6"/>
                    <a:pt x="6" y="7"/>
                    <a:pt x="6" y="7"/>
                  </a:cubicBezTo>
                  <a:cubicBezTo>
                    <a:pt x="5" y="7"/>
                    <a:pt x="5" y="6"/>
                    <a:pt x="5" y="6"/>
                  </a:cubicBezTo>
                  <a:close/>
                </a:path>
              </a:pathLst>
            </a:custGeom>
            <a:solidFill>
              <a:srgbClr val="B5C0C8"/>
            </a:solidFill>
            <a:ln w="9525">
              <a:noFill/>
            </a:ln>
          </p:spPr>
          <p:txBody>
            <a:bodyPr/>
            <a:p>
              <a:endParaRPr lang="zh-CN" altLang="en-US"/>
            </a:p>
          </p:txBody>
        </p:sp>
        <p:sp>
          <p:nvSpPr>
            <p:cNvPr id="3416" name="Freeform 362"/>
            <p:cNvSpPr/>
            <p:nvPr userDrawn="1"/>
          </p:nvSpPr>
          <p:spPr>
            <a:xfrm>
              <a:off x="8434388" y="1393145"/>
              <a:ext cx="19050" cy="11113"/>
            </a:xfrm>
            <a:custGeom>
              <a:avLst/>
              <a:gdLst/>
              <a:ahLst/>
              <a:cxnLst>
                <a:cxn ang="0">
                  <a:pos x="0" y="7408"/>
                </a:cxn>
                <a:cxn ang="0">
                  <a:pos x="13335" y="1852"/>
                </a:cxn>
                <a:cxn ang="0">
                  <a:pos x="19050" y="1852"/>
                </a:cxn>
                <a:cxn ang="0">
                  <a:pos x="19050" y="3704"/>
                </a:cxn>
                <a:cxn ang="0">
                  <a:pos x="19050" y="5556"/>
                </a:cxn>
                <a:cxn ang="0">
                  <a:pos x="0" y="7408"/>
                </a:cxn>
              </a:cxnLst>
              <a:pathLst>
                <a:path w="10" h="6">
                  <a:moveTo>
                    <a:pt x="0" y="4"/>
                  </a:moveTo>
                  <a:cubicBezTo>
                    <a:pt x="3" y="3"/>
                    <a:pt x="5" y="2"/>
                    <a:pt x="7" y="1"/>
                  </a:cubicBezTo>
                  <a:cubicBezTo>
                    <a:pt x="8" y="0"/>
                    <a:pt x="9" y="0"/>
                    <a:pt x="10" y="1"/>
                  </a:cubicBezTo>
                  <a:cubicBezTo>
                    <a:pt x="10" y="1"/>
                    <a:pt x="10" y="1"/>
                    <a:pt x="10" y="2"/>
                  </a:cubicBezTo>
                  <a:cubicBezTo>
                    <a:pt x="10" y="2"/>
                    <a:pt x="10" y="3"/>
                    <a:pt x="10" y="3"/>
                  </a:cubicBezTo>
                  <a:cubicBezTo>
                    <a:pt x="7" y="3"/>
                    <a:pt x="4" y="6"/>
                    <a:pt x="0" y="4"/>
                  </a:cubicBezTo>
                  <a:close/>
                </a:path>
              </a:pathLst>
            </a:custGeom>
            <a:solidFill>
              <a:srgbClr val="B5C0C8"/>
            </a:solidFill>
            <a:ln w="9525">
              <a:noFill/>
            </a:ln>
          </p:spPr>
          <p:txBody>
            <a:bodyPr/>
            <a:p>
              <a:endParaRPr lang="zh-CN" altLang="en-US"/>
            </a:p>
          </p:txBody>
        </p:sp>
        <p:sp>
          <p:nvSpPr>
            <p:cNvPr id="3417" name="Freeform 363"/>
            <p:cNvSpPr/>
            <p:nvPr userDrawn="1"/>
          </p:nvSpPr>
          <p:spPr>
            <a:xfrm>
              <a:off x="8453438" y="1391558"/>
              <a:ext cx="14288" cy="9525"/>
            </a:xfrm>
            <a:custGeom>
              <a:avLst/>
              <a:gdLst/>
              <a:ahLst/>
              <a:cxnLst>
                <a:cxn ang="0">
                  <a:pos x="12502" y="7620"/>
                </a:cxn>
                <a:cxn ang="0">
                  <a:pos x="0" y="7620"/>
                </a:cxn>
                <a:cxn ang="0">
                  <a:pos x="0" y="7620"/>
                </a:cxn>
                <a:cxn ang="0">
                  <a:pos x="3572" y="1905"/>
                </a:cxn>
                <a:cxn ang="0">
                  <a:pos x="12502" y="1905"/>
                </a:cxn>
                <a:cxn ang="0">
                  <a:pos x="12502" y="7620"/>
                </a:cxn>
              </a:cxnLst>
              <a:pathLst>
                <a:path w="8" h="5">
                  <a:moveTo>
                    <a:pt x="7" y="4"/>
                  </a:moveTo>
                  <a:cubicBezTo>
                    <a:pt x="5" y="4"/>
                    <a:pt x="2" y="5"/>
                    <a:pt x="0" y="4"/>
                  </a:cubicBezTo>
                  <a:cubicBezTo>
                    <a:pt x="0" y="4"/>
                    <a:pt x="0" y="4"/>
                    <a:pt x="0" y="4"/>
                  </a:cubicBezTo>
                  <a:cubicBezTo>
                    <a:pt x="0" y="3"/>
                    <a:pt x="1" y="2"/>
                    <a:pt x="2" y="1"/>
                  </a:cubicBezTo>
                  <a:cubicBezTo>
                    <a:pt x="4" y="0"/>
                    <a:pt x="5" y="0"/>
                    <a:pt x="7" y="1"/>
                  </a:cubicBezTo>
                  <a:cubicBezTo>
                    <a:pt x="8" y="2"/>
                    <a:pt x="8" y="3"/>
                    <a:pt x="7" y="4"/>
                  </a:cubicBezTo>
                  <a:close/>
                </a:path>
              </a:pathLst>
            </a:custGeom>
            <a:solidFill>
              <a:srgbClr val="B5C0C8"/>
            </a:solidFill>
            <a:ln w="9525">
              <a:noFill/>
            </a:ln>
          </p:spPr>
          <p:txBody>
            <a:bodyPr/>
            <a:p>
              <a:endParaRPr lang="zh-CN" altLang="en-US"/>
            </a:p>
          </p:txBody>
        </p:sp>
        <p:sp>
          <p:nvSpPr>
            <p:cNvPr id="3418" name="Freeform 364"/>
            <p:cNvSpPr/>
            <p:nvPr userDrawn="1"/>
          </p:nvSpPr>
          <p:spPr>
            <a:xfrm>
              <a:off x="8502650" y="1426483"/>
              <a:ext cx="11113" cy="14288"/>
            </a:xfrm>
            <a:custGeom>
              <a:avLst/>
              <a:gdLst/>
              <a:ahLst/>
              <a:cxnLst>
                <a:cxn ang="0">
                  <a:pos x="9260" y="12502"/>
                </a:cxn>
                <a:cxn ang="0">
                  <a:pos x="5556" y="14288"/>
                </a:cxn>
                <a:cxn ang="0">
                  <a:pos x="3704" y="0"/>
                </a:cxn>
                <a:cxn ang="0">
                  <a:pos x="5556" y="0"/>
                </a:cxn>
                <a:cxn ang="0">
                  <a:pos x="9260" y="12502"/>
                </a:cxn>
              </a:cxnLst>
              <a:pathLst>
                <a:path w="6" h="8">
                  <a:moveTo>
                    <a:pt x="5" y="7"/>
                  </a:moveTo>
                  <a:cubicBezTo>
                    <a:pt x="4" y="7"/>
                    <a:pt x="4" y="7"/>
                    <a:pt x="3" y="8"/>
                  </a:cubicBezTo>
                  <a:cubicBezTo>
                    <a:pt x="1" y="5"/>
                    <a:pt x="0" y="3"/>
                    <a:pt x="2" y="0"/>
                  </a:cubicBezTo>
                  <a:cubicBezTo>
                    <a:pt x="2" y="0"/>
                    <a:pt x="2" y="0"/>
                    <a:pt x="3" y="0"/>
                  </a:cubicBezTo>
                  <a:cubicBezTo>
                    <a:pt x="5" y="2"/>
                    <a:pt x="6" y="4"/>
                    <a:pt x="5" y="7"/>
                  </a:cubicBezTo>
                  <a:close/>
                </a:path>
              </a:pathLst>
            </a:custGeom>
            <a:solidFill>
              <a:srgbClr val="B5C0C8"/>
            </a:solidFill>
            <a:ln w="9525">
              <a:noFill/>
            </a:ln>
          </p:spPr>
          <p:txBody>
            <a:bodyPr/>
            <a:p>
              <a:endParaRPr lang="zh-CN" altLang="en-US"/>
            </a:p>
          </p:txBody>
        </p:sp>
        <p:sp>
          <p:nvSpPr>
            <p:cNvPr id="3419" name="Freeform 365"/>
            <p:cNvSpPr/>
            <p:nvPr userDrawn="1"/>
          </p:nvSpPr>
          <p:spPr>
            <a:xfrm>
              <a:off x="8816975" y="662895"/>
              <a:ext cx="9525" cy="7938"/>
            </a:xfrm>
            <a:custGeom>
              <a:avLst/>
              <a:gdLst/>
              <a:ahLst/>
              <a:cxnLst>
                <a:cxn ang="0">
                  <a:pos x="3810" y="7938"/>
                </a:cxn>
                <a:cxn ang="0">
                  <a:pos x="0" y="0"/>
                </a:cxn>
                <a:cxn ang="0">
                  <a:pos x="7620" y="1984"/>
                </a:cxn>
                <a:cxn ang="0">
                  <a:pos x="9525" y="3969"/>
                </a:cxn>
                <a:cxn ang="0">
                  <a:pos x="7620" y="7938"/>
                </a:cxn>
                <a:cxn ang="0">
                  <a:pos x="3810" y="7938"/>
                </a:cxn>
              </a:cxnLst>
              <a:pathLst>
                <a:path w="5" h="4">
                  <a:moveTo>
                    <a:pt x="2" y="4"/>
                  </a:moveTo>
                  <a:cubicBezTo>
                    <a:pt x="2" y="2"/>
                    <a:pt x="1" y="1"/>
                    <a:pt x="0" y="0"/>
                  </a:cubicBezTo>
                  <a:cubicBezTo>
                    <a:pt x="1" y="0"/>
                    <a:pt x="3" y="0"/>
                    <a:pt x="4" y="1"/>
                  </a:cubicBezTo>
                  <a:cubicBezTo>
                    <a:pt x="4" y="1"/>
                    <a:pt x="5" y="2"/>
                    <a:pt x="5" y="2"/>
                  </a:cubicBezTo>
                  <a:cubicBezTo>
                    <a:pt x="5" y="3"/>
                    <a:pt x="5" y="3"/>
                    <a:pt x="4" y="4"/>
                  </a:cubicBezTo>
                  <a:cubicBezTo>
                    <a:pt x="4" y="4"/>
                    <a:pt x="3" y="4"/>
                    <a:pt x="2" y="4"/>
                  </a:cubicBezTo>
                  <a:close/>
                </a:path>
              </a:pathLst>
            </a:custGeom>
            <a:solidFill>
              <a:srgbClr val="FEFFFF"/>
            </a:solidFill>
            <a:ln w="9525">
              <a:noFill/>
            </a:ln>
          </p:spPr>
          <p:txBody>
            <a:bodyPr/>
            <a:p>
              <a:endParaRPr lang="zh-CN" altLang="en-US"/>
            </a:p>
          </p:txBody>
        </p:sp>
        <p:sp>
          <p:nvSpPr>
            <p:cNvPr id="3420" name="Freeform 366"/>
            <p:cNvSpPr/>
            <p:nvPr userDrawn="1"/>
          </p:nvSpPr>
          <p:spPr>
            <a:xfrm>
              <a:off x="8501063" y="1410608"/>
              <a:ext cx="4763" cy="4763"/>
            </a:xfrm>
            <a:custGeom>
              <a:avLst/>
              <a:gdLst/>
              <a:ahLst/>
              <a:cxnLst>
                <a:cxn ang="0">
                  <a:pos x="0" y="4763"/>
                </a:cxn>
                <a:cxn ang="0">
                  <a:pos x="1587" y="0"/>
                </a:cxn>
                <a:cxn ang="0">
                  <a:pos x="4763" y="0"/>
                </a:cxn>
                <a:cxn ang="0">
                  <a:pos x="3175" y="4763"/>
                </a:cxn>
                <a:cxn ang="0">
                  <a:pos x="0" y="4763"/>
                </a:cxn>
              </a:cxnLst>
              <a:pathLst>
                <a:path w="3" h="3">
                  <a:moveTo>
                    <a:pt x="0" y="3"/>
                  </a:moveTo>
                  <a:cubicBezTo>
                    <a:pt x="1" y="2"/>
                    <a:pt x="1" y="1"/>
                    <a:pt x="1" y="0"/>
                  </a:cubicBezTo>
                  <a:cubicBezTo>
                    <a:pt x="2" y="0"/>
                    <a:pt x="2" y="0"/>
                    <a:pt x="3" y="0"/>
                  </a:cubicBezTo>
                  <a:cubicBezTo>
                    <a:pt x="3" y="1"/>
                    <a:pt x="2" y="2"/>
                    <a:pt x="2" y="3"/>
                  </a:cubicBezTo>
                  <a:cubicBezTo>
                    <a:pt x="1" y="3"/>
                    <a:pt x="1" y="3"/>
                    <a:pt x="0" y="3"/>
                  </a:cubicBezTo>
                  <a:close/>
                </a:path>
              </a:pathLst>
            </a:custGeom>
            <a:solidFill>
              <a:srgbClr val="B5C0C8"/>
            </a:solidFill>
            <a:ln w="9525">
              <a:noFill/>
            </a:ln>
          </p:spPr>
          <p:txBody>
            <a:bodyPr/>
            <a:p>
              <a:endParaRPr lang="zh-CN" altLang="en-US"/>
            </a:p>
          </p:txBody>
        </p:sp>
        <p:sp>
          <p:nvSpPr>
            <p:cNvPr id="3421" name="Freeform 367"/>
            <p:cNvSpPr/>
            <p:nvPr userDrawn="1"/>
          </p:nvSpPr>
          <p:spPr>
            <a:xfrm>
              <a:off x="8466138" y="1396320"/>
              <a:ext cx="4763" cy="4763"/>
            </a:xfrm>
            <a:custGeom>
              <a:avLst/>
              <a:gdLst/>
              <a:ahLst/>
              <a:cxnLst>
                <a:cxn ang="0">
                  <a:pos x="3175" y="0"/>
                </a:cxn>
                <a:cxn ang="0">
                  <a:pos x="4763" y="4763"/>
                </a:cxn>
                <a:cxn ang="0">
                  <a:pos x="0" y="3175"/>
                </a:cxn>
                <a:cxn ang="0">
                  <a:pos x="0" y="1587"/>
                </a:cxn>
                <a:cxn ang="0">
                  <a:pos x="1587" y="0"/>
                </a:cxn>
                <a:cxn ang="0">
                  <a:pos x="3175" y="0"/>
                </a:cxn>
              </a:cxnLst>
              <a:pathLst>
                <a:path w="3" h="3">
                  <a:moveTo>
                    <a:pt x="2" y="0"/>
                  </a:moveTo>
                  <a:cubicBezTo>
                    <a:pt x="3" y="1"/>
                    <a:pt x="3" y="2"/>
                    <a:pt x="3" y="3"/>
                  </a:cubicBezTo>
                  <a:cubicBezTo>
                    <a:pt x="2" y="2"/>
                    <a:pt x="1" y="2"/>
                    <a:pt x="0" y="2"/>
                  </a:cubicBezTo>
                  <a:cubicBezTo>
                    <a:pt x="0" y="1"/>
                    <a:pt x="0" y="1"/>
                    <a:pt x="0" y="1"/>
                  </a:cubicBezTo>
                  <a:cubicBezTo>
                    <a:pt x="1" y="0"/>
                    <a:pt x="1" y="0"/>
                    <a:pt x="1" y="0"/>
                  </a:cubicBezTo>
                  <a:lnTo>
                    <a:pt x="2" y="0"/>
                  </a:lnTo>
                  <a:close/>
                </a:path>
              </a:pathLst>
            </a:custGeom>
            <a:solidFill>
              <a:srgbClr val="B5C0C8"/>
            </a:solidFill>
            <a:ln w="9525">
              <a:noFill/>
            </a:ln>
          </p:spPr>
          <p:txBody>
            <a:bodyPr/>
            <a:p>
              <a:endParaRPr lang="zh-CN" altLang="en-US"/>
            </a:p>
          </p:txBody>
        </p:sp>
        <p:sp>
          <p:nvSpPr>
            <p:cNvPr id="3422" name="Freeform 368"/>
            <p:cNvSpPr/>
            <p:nvPr userDrawn="1"/>
          </p:nvSpPr>
          <p:spPr>
            <a:xfrm>
              <a:off x="8472488" y="1401083"/>
              <a:ext cx="6350" cy="4763"/>
            </a:xfrm>
            <a:custGeom>
              <a:avLst/>
              <a:gdLst/>
              <a:ahLst/>
              <a:cxnLst>
                <a:cxn ang="0">
                  <a:pos x="0" y="1587"/>
                </a:cxn>
                <a:cxn ang="0">
                  <a:pos x="6350" y="3175"/>
                </a:cxn>
                <a:cxn ang="0">
                  <a:pos x="0" y="1587"/>
                </a:cxn>
              </a:cxnLst>
              <a:pathLst>
                <a:path w="3" h="3">
                  <a:moveTo>
                    <a:pt x="0" y="1"/>
                  </a:moveTo>
                  <a:cubicBezTo>
                    <a:pt x="2" y="0"/>
                    <a:pt x="3" y="1"/>
                    <a:pt x="3" y="2"/>
                  </a:cubicBezTo>
                  <a:cubicBezTo>
                    <a:pt x="2" y="3"/>
                    <a:pt x="1" y="2"/>
                    <a:pt x="0" y="1"/>
                  </a:cubicBezTo>
                  <a:close/>
                </a:path>
              </a:pathLst>
            </a:custGeom>
            <a:solidFill>
              <a:srgbClr val="B5C0C8"/>
            </a:solidFill>
            <a:ln w="9525">
              <a:noFill/>
            </a:ln>
          </p:spPr>
          <p:txBody>
            <a:bodyPr/>
            <a:p>
              <a:endParaRPr lang="zh-CN" altLang="en-US"/>
            </a:p>
          </p:txBody>
        </p:sp>
        <p:sp>
          <p:nvSpPr>
            <p:cNvPr id="3423" name="Freeform 369"/>
            <p:cNvSpPr/>
            <p:nvPr userDrawn="1"/>
          </p:nvSpPr>
          <p:spPr>
            <a:xfrm>
              <a:off x="8480425" y="1404258"/>
              <a:ext cx="4763" cy="4763"/>
            </a:xfrm>
            <a:custGeom>
              <a:avLst/>
              <a:gdLst/>
              <a:ahLst/>
              <a:cxnLst>
                <a:cxn ang="0">
                  <a:pos x="0" y="0"/>
                </a:cxn>
                <a:cxn ang="0">
                  <a:pos x="4763" y="2381"/>
                </a:cxn>
                <a:cxn ang="0">
                  <a:pos x="0" y="0"/>
                </a:cxn>
              </a:cxnLst>
              <a:pathLst>
                <a:path w="3" h="2">
                  <a:moveTo>
                    <a:pt x="0" y="0"/>
                  </a:moveTo>
                  <a:cubicBezTo>
                    <a:pt x="1" y="0"/>
                    <a:pt x="2" y="0"/>
                    <a:pt x="3" y="1"/>
                  </a:cubicBezTo>
                  <a:cubicBezTo>
                    <a:pt x="1" y="2"/>
                    <a:pt x="0" y="2"/>
                    <a:pt x="0" y="0"/>
                  </a:cubicBezTo>
                  <a:close/>
                </a:path>
              </a:pathLst>
            </a:custGeom>
            <a:solidFill>
              <a:srgbClr val="B5C0C8"/>
            </a:solidFill>
            <a:ln w="9525">
              <a:noFill/>
            </a:ln>
          </p:spPr>
          <p:txBody>
            <a:bodyPr/>
            <a:p>
              <a:endParaRPr lang="zh-CN" altLang="en-US"/>
            </a:p>
          </p:txBody>
        </p:sp>
        <p:sp>
          <p:nvSpPr>
            <p:cNvPr id="3424" name="Freeform 370"/>
            <p:cNvSpPr/>
            <p:nvPr userDrawn="1"/>
          </p:nvSpPr>
          <p:spPr>
            <a:xfrm>
              <a:off x="8824913" y="666070"/>
              <a:ext cx="6350" cy="7938"/>
            </a:xfrm>
            <a:custGeom>
              <a:avLst/>
              <a:gdLst/>
              <a:ahLst/>
              <a:cxnLst>
                <a:cxn ang="0">
                  <a:pos x="4762" y="0"/>
                </a:cxn>
                <a:cxn ang="0">
                  <a:pos x="6350" y="3969"/>
                </a:cxn>
                <a:cxn ang="0">
                  <a:pos x="0" y="1984"/>
                </a:cxn>
                <a:cxn ang="0">
                  <a:pos x="4762" y="0"/>
                </a:cxn>
              </a:cxnLst>
              <a:pathLst>
                <a:path w="4" h="4">
                  <a:moveTo>
                    <a:pt x="3" y="0"/>
                  </a:moveTo>
                  <a:cubicBezTo>
                    <a:pt x="3" y="1"/>
                    <a:pt x="3" y="2"/>
                    <a:pt x="4" y="2"/>
                  </a:cubicBezTo>
                  <a:cubicBezTo>
                    <a:pt x="2" y="4"/>
                    <a:pt x="1" y="4"/>
                    <a:pt x="0" y="1"/>
                  </a:cubicBezTo>
                  <a:cubicBezTo>
                    <a:pt x="1" y="0"/>
                    <a:pt x="2" y="0"/>
                    <a:pt x="3" y="0"/>
                  </a:cubicBezTo>
                  <a:close/>
                </a:path>
              </a:pathLst>
            </a:custGeom>
            <a:solidFill>
              <a:srgbClr val="FEFFFF"/>
            </a:solidFill>
            <a:ln w="9525">
              <a:noFill/>
            </a:ln>
          </p:spPr>
          <p:txBody>
            <a:bodyPr/>
            <a:p>
              <a:endParaRPr lang="zh-CN" altLang="en-US"/>
            </a:p>
          </p:txBody>
        </p:sp>
        <p:sp>
          <p:nvSpPr>
            <p:cNvPr id="3425" name="Freeform 371"/>
            <p:cNvSpPr/>
            <p:nvPr userDrawn="1"/>
          </p:nvSpPr>
          <p:spPr>
            <a:xfrm>
              <a:off x="8004175" y="1466170"/>
              <a:ext cx="209550" cy="195263"/>
            </a:xfrm>
            <a:custGeom>
              <a:avLst/>
              <a:gdLst/>
              <a:ahLst/>
              <a:cxnLst>
                <a:cxn ang="0">
                  <a:pos x="1838" y="171315"/>
                </a:cxn>
                <a:cxn ang="0">
                  <a:pos x="3676" y="163947"/>
                </a:cxn>
                <a:cxn ang="0">
                  <a:pos x="11028" y="160263"/>
                </a:cxn>
                <a:cxn ang="0">
                  <a:pos x="36763" y="151052"/>
                </a:cxn>
                <a:cxn ang="0">
                  <a:pos x="44115" y="147368"/>
                </a:cxn>
                <a:cxn ang="0">
                  <a:pos x="99260" y="82894"/>
                </a:cxn>
                <a:cxn ang="0">
                  <a:pos x="101098" y="81052"/>
                </a:cxn>
                <a:cxn ang="0">
                  <a:pos x="159919" y="23947"/>
                </a:cxn>
                <a:cxn ang="0">
                  <a:pos x="185653" y="0"/>
                </a:cxn>
                <a:cxn ang="0">
                  <a:pos x="200359" y="1842"/>
                </a:cxn>
                <a:cxn ang="0">
                  <a:pos x="207711" y="18421"/>
                </a:cxn>
                <a:cxn ang="0">
                  <a:pos x="196682" y="23947"/>
                </a:cxn>
                <a:cxn ang="0">
                  <a:pos x="161757" y="38684"/>
                </a:cxn>
                <a:cxn ang="0">
                  <a:pos x="158081" y="42368"/>
                </a:cxn>
                <a:cxn ang="0">
                  <a:pos x="143376" y="58947"/>
                </a:cxn>
                <a:cxn ang="0">
                  <a:pos x="143376" y="64473"/>
                </a:cxn>
                <a:cxn ang="0">
                  <a:pos x="147052" y="77368"/>
                </a:cxn>
                <a:cxn ang="0">
                  <a:pos x="132347" y="97631"/>
                </a:cxn>
                <a:cxn ang="0">
                  <a:pos x="130509" y="97631"/>
                </a:cxn>
                <a:cxn ang="0">
                  <a:pos x="134185" y="97631"/>
                </a:cxn>
                <a:cxn ang="0">
                  <a:pos x="150728" y="110526"/>
                </a:cxn>
                <a:cxn ang="0">
                  <a:pos x="136023" y="130789"/>
                </a:cxn>
                <a:cxn ang="0">
                  <a:pos x="110289" y="123420"/>
                </a:cxn>
                <a:cxn ang="0">
                  <a:pos x="95584" y="127105"/>
                </a:cxn>
                <a:cxn ang="0">
                  <a:pos x="73526" y="127105"/>
                </a:cxn>
                <a:cxn ang="0">
                  <a:pos x="79040" y="139999"/>
                </a:cxn>
                <a:cxn ang="0">
                  <a:pos x="33086" y="182368"/>
                </a:cxn>
                <a:cxn ang="0">
                  <a:pos x="27572" y="184210"/>
                </a:cxn>
                <a:cxn ang="0">
                  <a:pos x="20219" y="189736"/>
                </a:cxn>
                <a:cxn ang="0">
                  <a:pos x="5514" y="193420"/>
                </a:cxn>
                <a:cxn ang="0">
                  <a:pos x="1838" y="171315"/>
                </a:cxn>
              </a:cxnLst>
              <a:pathLst>
                <a:path w="114" h="106">
                  <a:moveTo>
                    <a:pt x="1" y="93"/>
                  </a:moveTo>
                  <a:cubicBezTo>
                    <a:pt x="1" y="92"/>
                    <a:pt x="2" y="90"/>
                    <a:pt x="2" y="89"/>
                  </a:cubicBezTo>
                  <a:cubicBezTo>
                    <a:pt x="3" y="89"/>
                    <a:pt x="5" y="88"/>
                    <a:pt x="6" y="87"/>
                  </a:cubicBezTo>
                  <a:cubicBezTo>
                    <a:pt x="11" y="86"/>
                    <a:pt x="14" y="81"/>
                    <a:pt x="20" y="82"/>
                  </a:cubicBezTo>
                  <a:cubicBezTo>
                    <a:pt x="22" y="83"/>
                    <a:pt x="24" y="82"/>
                    <a:pt x="24" y="80"/>
                  </a:cubicBezTo>
                  <a:cubicBezTo>
                    <a:pt x="28" y="63"/>
                    <a:pt x="45" y="58"/>
                    <a:pt x="54" y="45"/>
                  </a:cubicBezTo>
                  <a:cubicBezTo>
                    <a:pt x="55" y="44"/>
                    <a:pt x="54" y="46"/>
                    <a:pt x="55" y="44"/>
                  </a:cubicBezTo>
                  <a:cubicBezTo>
                    <a:pt x="64" y="32"/>
                    <a:pt x="74" y="21"/>
                    <a:pt x="87" y="13"/>
                  </a:cubicBezTo>
                  <a:cubicBezTo>
                    <a:pt x="91" y="8"/>
                    <a:pt x="94" y="2"/>
                    <a:pt x="101" y="0"/>
                  </a:cubicBezTo>
                  <a:cubicBezTo>
                    <a:pt x="104" y="0"/>
                    <a:pt x="106" y="0"/>
                    <a:pt x="109" y="1"/>
                  </a:cubicBezTo>
                  <a:cubicBezTo>
                    <a:pt x="113" y="3"/>
                    <a:pt x="114" y="6"/>
                    <a:pt x="113" y="10"/>
                  </a:cubicBezTo>
                  <a:cubicBezTo>
                    <a:pt x="113" y="15"/>
                    <a:pt x="109" y="12"/>
                    <a:pt x="107" y="13"/>
                  </a:cubicBezTo>
                  <a:cubicBezTo>
                    <a:pt x="100" y="14"/>
                    <a:pt x="94" y="17"/>
                    <a:pt x="88" y="21"/>
                  </a:cubicBezTo>
                  <a:cubicBezTo>
                    <a:pt x="87" y="22"/>
                    <a:pt x="87" y="23"/>
                    <a:pt x="86" y="23"/>
                  </a:cubicBezTo>
                  <a:cubicBezTo>
                    <a:pt x="84" y="27"/>
                    <a:pt x="79" y="28"/>
                    <a:pt x="78" y="32"/>
                  </a:cubicBezTo>
                  <a:cubicBezTo>
                    <a:pt x="78" y="33"/>
                    <a:pt x="78" y="34"/>
                    <a:pt x="78" y="35"/>
                  </a:cubicBezTo>
                  <a:cubicBezTo>
                    <a:pt x="78" y="37"/>
                    <a:pt x="80" y="39"/>
                    <a:pt x="80" y="42"/>
                  </a:cubicBezTo>
                  <a:cubicBezTo>
                    <a:pt x="80" y="48"/>
                    <a:pt x="76" y="50"/>
                    <a:pt x="72" y="53"/>
                  </a:cubicBezTo>
                  <a:cubicBezTo>
                    <a:pt x="72" y="53"/>
                    <a:pt x="71" y="53"/>
                    <a:pt x="71" y="53"/>
                  </a:cubicBezTo>
                  <a:cubicBezTo>
                    <a:pt x="72" y="55"/>
                    <a:pt x="73" y="53"/>
                    <a:pt x="73" y="53"/>
                  </a:cubicBezTo>
                  <a:cubicBezTo>
                    <a:pt x="79" y="52"/>
                    <a:pt x="81" y="56"/>
                    <a:pt x="82" y="60"/>
                  </a:cubicBezTo>
                  <a:cubicBezTo>
                    <a:pt x="82" y="66"/>
                    <a:pt x="79" y="69"/>
                    <a:pt x="74" y="71"/>
                  </a:cubicBezTo>
                  <a:cubicBezTo>
                    <a:pt x="69" y="71"/>
                    <a:pt x="64" y="71"/>
                    <a:pt x="60" y="67"/>
                  </a:cubicBezTo>
                  <a:cubicBezTo>
                    <a:pt x="57" y="63"/>
                    <a:pt x="54" y="64"/>
                    <a:pt x="52" y="69"/>
                  </a:cubicBezTo>
                  <a:cubicBezTo>
                    <a:pt x="48" y="72"/>
                    <a:pt x="44" y="69"/>
                    <a:pt x="40" y="69"/>
                  </a:cubicBezTo>
                  <a:cubicBezTo>
                    <a:pt x="43" y="71"/>
                    <a:pt x="43" y="73"/>
                    <a:pt x="43" y="76"/>
                  </a:cubicBezTo>
                  <a:cubicBezTo>
                    <a:pt x="37" y="87"/>
                    <a:pt x="27" y="91"/>
                    <a:pt x="18" y="99"/>
                  </a:cubicBezTo>
                  <a:cubicBezTo>
                    <a:pt x="17" y="100"/>
                    <a:pt x="16" y="100"/>
                    <a:pt x="15" y="100"/>
                  </a:cubicBezTo>
                  <a:cubicBezTo>
                    <a:pt x="13" y="100"/>
                    <a:pt x="12" y="101"/>
                    <a:pt x="11" y="103"/>
                  </a:cubicBezTo>
                  <a:cubicBezTo>
                    <a:pt x="8" y="105"/>
                    <a:pt x="6" y="106"/>
                    <a:pt x="3" y="105"/>
                  </a:cubicBezTo>
                  <a:cubicBezTo>
                    <a:pt x="0" y="101"/>
                    <a:pt x="0" y="97"/>
                    <a:pt x="1" y="93"/>
                  </a:cubicBezTo>
                  <a:close/>
                </a:path>
              </a:pathLst>
            </a:custGeom>
            <a:solidFill>
              <a:srgbClr val="C5C3C5"/>
            </a:solidFill>
            <a:ln w="9525">
              <a:noFill/>
            </a:ln>
          </p:spPr>
          <p:txBody>
            <a:bodyPr/>
            <a:p>
              <a:endParaRPr lang="zh-CN" altLang="en-US"/>
            </a:p>
          </p:txBody>
        </p:sp>
        <p:sp>
          <p:nvSpPr>
            <p:cNvPr id="3426" name="Freeform 372"/>
            <p:cNvSpPr/>
            <p:nvPr userDrawn="1"/>
          </p:nvSpPr>
          <p:spPr>
            <a:xfrm>
              <a:off x="8154988" y="1328058"/>
              <a:ext cx="120650" cy="76200"/>
            </a:xfrm>
            <a:custGeom>
              <a:avLst/>
              <a:gdLst/>
              <a:ahLst/>
              <a:cxnLst>
                <a:cxn ang="0">
                  <a:pos x="120650" y="27214"/>
                </a:cxn>
                <a:cxn ang="0">
                  <a:pos x="104197" y="43542"/>
                </a:cxn>
                <a:cxn ang="0">
                  <a:pos x="82261" y="61685"/>
                </a:cxn>
                <a:cxn ang="0">
                  <a:pos x="47528" y="72571"/>
                </a:cxn>
                <a:cxn ang="0">
                  <a:pos x="36560" y="70757"/>
                </a:cxn>
                <a:cxn ang="0">
                  <a:pos x="31076" y="70757"/>
                </a:cxn>
                <a:cxn ang="0">
                  <a:pos x="0" y="52614"/>
                </a:cxn>
                <a:cxn ang="0">
                  <a:pos x="9140" y="43542"/>
                </a:cxn>
                <a:cxn ang="0">
                  <a:pos x="49356" y="12700"/>
                </a:cxn>
                <a:cxn ang="0">
                  <a:pos x="91401" y="9071"/>
                </a:cxn>
                <a:cxn ang="0">
                  <a:pos x="96885" y="27214"/>
                </a:cxn>
                <a:cxn ang="0">
                  <a:pos x="120650" y="27214"/>
                </a:cxn>
              </a:cxnLst>
              <a:pathLst>
                <a:path w="66" h="42">
                  <a:moveTo>
                    <a:pt x="66" y="15"/>
                  </a:moveTo>
                  <a:cubicBezTo>
                    <a:pt x="65" y="19"/>
                    <a:pt x="61" y="21"/>
                    <a:pt x="57" y="24"/>
                  </a:cubicBezTo>
                  <a:cubicBezTo>
                    <a:pt x="53" y="27"/>
                    <a:pt x="49" y="31"/>
                    <a:pt x="45" y="34"/>
                  </a:cubicBezTo>
                  <a:cubicBezTo>
                    <a:pt x="39" y="37"/>
                    <a:pt x="33" y="40"/>
                    <a:pt x="26" y="40"/>
                  </a:cubicBezTo>
                  <a:cubicBezTo>
                    <a:pt x="24" y="40"/>
                    <a:pt x="22" y="39"/>
                    <a:pt x="20" y="39"/>
                  </a:cubicBezTo>
                  <a:cubicBezTo>
                    <a:pt x="19" y="39"/>
                    <a:pt x="18" y="39"/>
                    <a:pt x="17" y="39"/>
                  </a:cubicBezTo>
                  <a:cubicBezTo>
                    <a:pt x="6" y="42"/>
                    <a:pt x="3" y="40"/>
                    <a:pt x="0" y="29"/>
                  </a:cubicBezTo>
                  <a:cubicBezTo>
                    <a:pt x="2" y="27"/>
                    <a:pt x="3" y="26"/>
                    <a:pt x="5" y="24"/>
                  </a:cubicBezTo>
                  <a:cubicBezTo>
                    <a:pt x="12" y="17"/>
                    <a:pt x="20" y="12"/>
                    <a:pt x="27" y="7"/>
                  </a:cubicBezTo>
                  <a:cubicBezTo>
                    <a:pt x="35" y="2"/>
                    <a:pt x="42" y="0"/>
                    <a:pt x="50" y="5"/>
                  </a:cubicBezTo>
                  <a:cubicBezTo>
                    <a:pt x="53" y="8"/>
                    <a:pt x="51" y="12"/>
                    <a:pt x="53" y="15"/>
                  </a:cubicBezTo>
                  <a:cubicBezTo>
                    <a:pt x="57" y="16"/>
                    <a:pt x="62" y="12"/>
                    <a:pt x="66" y="15"/>
                  </a:cubicBezTo>
                  <a:close/>
                </a:path>
              </a:pathLst>
            </a:custGeom>
            <a:solidFill>
              <a:srgbClr val="CCCBCD"/>
            </a:solidFill>
            <a:ln w="9525">
              <a:noFill/>
            </a:ln>
          </p:spPr>
          <p:txBody>
            <a:bodyPr/>
            <a:p>
              <a:endParaRPr lang="zh-CN" altLang="en-US"/>
            </a:p>
          </p:txBody>
        </p:sp>
        <p:sp>
          <p:nvSpPr>
            <p:cNvPr id="3427" name="Freeform 373"/>
            <p:cNvSpPr/>
            <p:nvPr userDrawn="1"/>
          </p:nvSpPr>
          <p:spPr>
            <a:xfrm>
              <a:off x="8077200" y="1372508"/>
              <a:ext cx="180975" cy="134938"/>
            </a:xfrm>
            <a:custGeom>
              <a:avLst/>
              <a:gdLst/>
              <a:ahLst/>
              <a:cxnLst>
                <a:cxn ang="0">
                  <a:pos x="122478" y="23705"/>
                </a:cxn>
                <a:cxn ang="0">
                  <a:pos x="148070" y="9117"/>
                </a:cxn>
                <a:cxn ang="0">
                  <a:pos x="149898" y="21881"/>
                </a:cxn>
                <a:cxn ang="0">
                  <a:pos x="180975" y="0"/>
                </a:cxn>
                <a:cxn ang="0">
                  <a:pos x="135274" y="40116"/>
                </a:cxn>
                <a:cxn ang="0">
                  <a:pos x="56668" y="100291"/>
                </a:cxn>
                <a:cxn ang="0">
                  <a:pos x="36560" y="111232"/>
                </a:cxn>
                <a:cxn ang="0">
                  <a:pos x="21936" y="122173"/>
                </a:cxn>
                <a:cxn ang="0">
                  <a:pos x="21936" y="122173"/>
                </a:cxn>
                <a:cxn ang="0">
                  <a:pos x="9140" y="133114"/>
                </a:cxn>
                <a:cxn ang="0">
                  <a:pos x="3656" y="134938"/>
                </a:cxn>
                <a:cxn ang="0">
                  <a:pos x="1828" y="133114"/>
                </a:cxn>
                <a:cxn ang="0">
                  <a:pos x="0" y="125820"/>
                </a:cxn>
                <a:cxn ang="0">
                  <a:pos x="14624" y="109409"/>
                </a:cxn>
                <a:cxn ang="0">
                  <a:pos x="20108" y="94821"/>
                </a:cxn>
                <a:cxn ang="0">
                  <a:pos x="38388" y="76586"/>
                </a:cxn>
                <a:cxn ang="0">
                  <a:pos x="69465" y="71115"/>
                </a:cxn>
                <a:cxn ang="0">
                  <a:pos x="107853" y="43763"/>
                </a:cxn>
                <a:cxn ang="0">
                  <a:pos x="109681" y="43763"/>
                </a:cxn>
                <a:cxn ang="0">
                  <a:pos x="107853" y="41940"/>
                </a:cxn>
                <a:cxn ang="0">
                  <a:pos x="102369" y="43763"/>
                </a:cxn>
                <a:cxn ang="0">
                  <a:pos x="91401" y="34646"/>
                </a:cxn>
                <a:cxn ang="0">
                  <a:pos x="111509" y="23705"/>
                </a:cxn>
                <a:cxn ang="0">
                  <a:pos x="111509" y="23705"/>
                </a:cxn>
                <a:cxn ang="0">
                  <a:pos x="122478" y="23705"/>
                </a:cxn>
              </a:cxnLst>
              <a:pathLst>
                <a:path w="99" h="74">
                  <a:moveTo>
                    <a:pt x="67" y="13"/>
                  </a:moveTo>
                  <a:cubicBezTo>
                    <a:pt x="76" y="19"/>
                    <a:pt x="75" y="7"/>
                    <a:pt x="81" y="5"/>
                  </a:cubicBezTo>
                  <a:cubicBezTo>
                    <a:pt x="84" y="7"/>
                    <a:pt x="77" y="10"/>
                    <a:pt x="82" y="12"/>
                  </a:cubicBezTo>
                  <a:cubicBezTo>
                    <a:pt x="88" y="9"/>
                    <a:pt x="92" y="2"/>
                    <a:pt x="99" y="0"/>
                  </a:cubicBezTo>
                  <a:cubicBezTo>
                    <a:pt x="92" y="9"/>
                    <a:pt x="83" y="15"/>
                    <a:pt x="74" y="22"/>
                  </a:cubicBezTo>
                  <a:cubicBezTo>
                    <a:pt x="60" y="33"/>
                    <a:pt x="46" y="44"/>
                    <a:pt x="31" y="55"/>
                  </a:cubicBezTo>
                  <a:cubicBezTo>
                    <a:pt x="28" y="57"/>
                    <a:pt x="24" y="59"/>
                    <a:pt x="20" y="61"/>
                  </a:cubicBezTo>
                  <a:cubicBezTo>
                    <a:pt x="19" y="64"/>
                    <a:pt x="14" y="63"/>
                    <a:pt x="12" y="67"/>
                  </a:cubicBezTo>
                  <a:cubicBezTo>
                    <a:pt x="12" y="67"/>
                    <a:pt x="12" y="67"/>
                    <a:pt x="12" y="67"/>
                  </a:cubicBezTo>
                  <a:cubicBezTo>
                    <a:pt x="11" y="70"/>
                    <a:pt x="6" y="69"/>
                    <a:pt x="5" y="73"/>
                  </a:cubicBezTo>
                  <a:cubicBezTo>
                    <a:pt x="4" y="73"/>
                    <a:pt x="3" y="73"/>
                    <a:pt x="2" y="74"/>
                  </a:cubicBezTo>
                  <a:cubicBezTo>
                    <a:pt x="2" y="73"/>
                    <a:pt x="2" y="73"/>
                    <a:pt x="1" y="73"/>
                  </a:cubicBezTo>
                  <a:cubicBezTo>
                    <a:pt x="1" y="72"/>
                    <a:pt x="0" y="71"/>
                    <a:pt x="0" y="69"/>
                  </a:cubicBezTo>
                  <a:cubicBezTo>
                    <a:pt x="2" y="65"/>
                    <a:pt x="5" y="62"/>
                    <a:pt x="8" y="60"/>
                  </a:cubicBezTo>
                  <a:cubicBezTo>
                    <a:pt x="11" y="58"/>
                    <a:pt x="13" y="56"/>
                    <a:pt x="11" y="52"/>
                  </a:cubicBezTo>
                  <a:cubicBezTo>
                    <a:pt x="9" y="44"/>
                    <a:pt x="14" y="38"/>
                    <a:pt x="21" y="42"/>
                  </a:cubicBezTo>
                  <a:cubicBezTo>
                    <a:pt x="28" y="45"/>
                    <a:pt x="32" y="42"/>
                    <a:pt x="38" y="39"/>
                  </a:cubicBezTo>
                  <a:cubicBezTo>
                    <a:pt x="45" y="34"/>
                    <a:pt x="51" y="28"/>
                    <a:pt x="59" y="24"/>
                  </a:cubicBezTo>
                  <a:cubicBezTo>
                    <a:pt x="60" y="24"/>
                    <a:pt x="59" y="25"/>
                    <a:pt x="60" y="24"/>
                  </a:cubicBezTo>
                  <a:cubicBezTo>
                    <a:pt x="61" y="22"/>
                    <a:pt x="59" y="24"/>
                    <a:pt x="59" y="23"/>
                  </a:cubicBezTo>
                  <a:cubicBezTo>
                    <a:pt x="58" y="24"/>
                    <a:pt x="57" y="24"/>
                    <a:pt x="56" y="24"/>
                  </a:cubicBezTo>
                  <a:cubicBezTo>
                    <a:pt x="53" y="24"/>
                    <a:pt x="48" y="25"/>
                    <a:pt x="50" y="19"/>
                  </a:cubicBezTo>
                  <a:cubicBezTo>
                    <a:pt x="54" y="18"/>
                    <a:pt x="56" y="13"/>
                    <a:pt x="61" y="13"/>
                  </a:cubicBezTo>
                  <a:cubicBezTo>
                    <a:pt x="61" y="13"/>
                    <a:pt x="61" y="13"/>
                    <a:pt x="61" y="13"/>
                  </a:cubicBezTo>
                  <a:cubicBezTo>
                    <a:pt x="63" y="14"/>
                    <a:pt x="65" y="13"/>
                    <a:pt x="67" y="13"/>
                  </a:cubicBezTo>
                  <a:close/>
                </a:path>
              </a:pathLst>
            </a:custGeom>
            <a:solidFill>
              <a:srgbClr val="D9D8DB"/>
            </a:solidFill>
            <a:ln w="9525">
              <a:noFill/>
            </a:ln>
          </p:spPr>
          <p:txBody>
            <a:bodyPr/>
            <a:p>
              <a:endParaRPr lang="zh-CN" altLang="en-US"/>
            </a:p>
          </p:txBody>
        </p:sp>
        <p:sp>
          <p:nvSpPr>
            <p:cNvPr id="3428" name="Freeform 374"/>
            <p:cNvSpPr/>
            <p:nvPr userDrawn="1"/>
          </p:nvSpPr>
          <p:spPr>
            <a:xfrm>
              <a:off x="8162925" y="1374095"/>
              <a:ext cx="134938" cy="115888"/>
            </a:xfrm>
            <a:custGeom>
              <a:avLst/>
              <a:gdLst/>
              <a:ahLst/>
              <a:cxnLst>
                <a:cxn ang="0">
                  <a:pos x="29575" y="94159"/>
                </a:cxn>
                <a:cxn ang="0">
                  <a:pos x="0" y="115888"/>
                </a:cxn>
                <a:cxn ang="0">
                  <a:pos x="12939" y="94159"/>
                </a:cxn>
                <a:cxn ang="0">
                  <a:pos x="127544" y="3621"/>
                </a:cxn>
                <a:cxn ang="0">
                  <a:pos x="134938" y="0"/>
                </a:cxn>
                <a:cxn ang="0">
                  <a:pos x="121998" y="32593"/>
                </a:cxn>
                <a:cxn ang="0">
                  <a:pos x="72090" y="68808"/>
                </a:cxn>
                <a:cxn ang="0">
                  <a:pos x="35120" y="94159"/>
                </a:cxn>
                <a:cxn ang="0">
                  <a:pos x="29575" y="94159"/>
                </a:cxn>
              </a:cxnLst>
              <a:pathLst>
                <a:path w="73" h="64">
                  <a:moveTo>
                    <a:pt x="16" y="52"/>
                  </a:moveTo>
                  <a:cubicBezTo>
                    <a:pt x="9" y="54"/>
                    <a:pt x="6" y="61"/>
                    <a:pt x="0" y="64"/>
                  </a:cubicBezTo>
                  <a:cubicBezTo>
                    <a:pt x="1" y="59"/>
                    <a:pt x="3" y="55"/>
                    <a:pt x="7" y="52"/>
                  </a:cubicBezTo>
                  <a:cubicBezTo>
                    <a:pt x="27" y="34"/>
                    <a:pt x="47" y="18"/>
                    <a:pt x="69" y="2"/>
                  </a:cubicBezTo>
                  <a:cubicBezTo>
                    <a:pt x="70" y="1"/>
                    <a:pt x="72" y="1"/>
                    <a:pt x="73" y="0"/>
                  </a:cubicBezTo>
                  <a:cubicBezTo>
                    <a:pt x="73" y="7"/>
                    <a:pt x="71" y="13"/>
                    <a:pt x="66" y="18"/>
                  </a:cubicBezTo>
                  <a:cubicBezTo>
                    <a:pt x="57" y="24"/>
                    <a:pt x="47" y="29"/>
                    <a:pt x="39" y="38"/>
                  </a:cubicBezTo>
                  <a:cubicBezTo>
                    <a:pt x="34" y="44"/>
                    <a:pt x="27" y="49"/>
                    <a:pt x="19" y="52"/>
                  </a:cubicBezTo>
                  <a:cubicBezTo>
                    <a:pt x="18" y="53"/>
                    <a:pt x="17" y="53"/>
                    <a:pt x="16" y="52"/>
                  </a:cubicBezTo>
                  <a:close/>
                </a:path>
              </a:pathLst>
            </a:custGeom>
            <a:solidFill>
              <a:srgbClr val="DCDBDD"/>
            </a:solidFill>
            <a:ln w="9525">
              <a:noFill/>
            </a:ln>
          </p:spPr>
          <p:txBody>
            <a:bodyPr/>
            <a:p>
              <a:endParaRPr lang="zh-CN" altLang="en-US"/>
            </a:p>
          </p:txBody>
        </p:sp>
        <p:sp>
          <p:nvSpPr>
            <p:cNvPr id="3429" name="Freeform 375"/>
            <p:cNvSpPr/>
            <p:nvPr userDrawn="1"/>
          </p:nvSpPr>
          <p:spPr>
            <a:xfrm>
              <a:off x="8229600" y="1250270"/>
              <a:ext cx="117475" cy="58738"/>
            </a:xfrm>
            <a:custGeom>
              <a:avLst/>
              <a:gdLst/>
              <a:ahLst/>
              <a:cxnLst>
                <a:cxn ang="0">
                  <a:pos x="0" y="38546"/>
                </a:cxn>
                <a:cxn ang="0">
                  <a:pos x="18355" y="33040"/>
                </a:cxn>
                <a:cxn ang="0">
                  <a:pos x="71586" y="12848"/>
                </a:cxn>
                <a:cxn ang="0">
                  <a:pos x="75257" y="3671"/>
                </a:cxn>
                <a:cxn ang="0">
                  <a:pos x="84435" y="7342"/>
                </a:cxn>
                <a:cxn ang="0">
                  <a:pos x="102790" y="14684"/>
                </a:cxn>
                <a:cxn ang="0">
                  <a:pos x="113803" y="40382"/>
                </a:cxn>
                <a:cxn ang="0">
                  <a:pos x="113803" y="45889"/>
                </a:cxn>
                <a:cxn ang="0">
                  <a:pos x="108297" y="55066"/>
                </a:cxn>
                <a:cxn ang="0">
                  <a:pos x="106461" y="56902"/>
                </a:cxn>
                <a:cxn ang="0">
                  <a:pos x="102790" y="58738"/>
                </a:cxn>
                <a:cxn ang="0">
                  <a:pos x="97283" y="55066"/>
                </a:cxn>
                <a:cxn ang="0">
                  <a:pos x="86270" y="44053"/>
                </a:cxn>
                <a:cxn ang="0">
                  <a:pos x="45888" y="42217"/>
                </a:cxn>
                <a:cxn ang="0">
                  <a:pos x="3671" y="45889"/>
                </a:cxn>
                <a:cxn ang="0">
                  <a:pos x="0" y="42217"/>
                </a:cxn>
                <a:cxn ang="0">
                  <a:pos x="0" y="38546"/>
                </a:cxn>
              </a:cxnLst>
              <a:pathLst>
                <a:path w="64" h="32">
                  <a:moveTo>
                    <a:pt x="0" y="21"/>
                  </a:moveTo>
                  <a:cubicBezTo>
                    <a:pt x="3" y="19"/>
                    <a:pt x="6" y="18"/>
                    <a:pt x="10" y="18"/>
                  </a:cubicBezTo>
                  <a:cubicBezTo>
                    <a:pt x="21" y="17"/>
                    <a:pt x="29" y="10"/>
                    <a:pt x="39" y="7"/>
                  </a:cubicBezTo>
                  <a:cubicBezTo>
                    <a:pt x="42" y="6"/>
                    <a:pt x="41" y="4"/>
                    <a:pt x="41" y="2"/>
                  </a:cubicBezTo>
                  <a:cubicBezTo>
                    <a:pt x="43" y="0"/>
                    <a:pt x="46" y="2"/>
                    <a:pt x="46" y="4"/>
                  </a:cubicBezTo>
                  <a:cubicBezTo>
                    <a:pt x="47" y="11"/>
                    <a:pt x="52" y="7"/>
                    <a:pt x="56" y="8"/>
                  </a:cubicBezTo>
                  <a:cubicBezTo>
                    <a:pt x="64" y="10"/>
                    <a:pt x="59" y="18"/>
                    <a:pt x="62" y="22"/>
                  </a:cubicBezTo>
                  <a:cubicBezTo>
                    <a:pt x="62" y="23"/>
                    <a:pt x="62" y="24"/>
                    <a:pt x="62" y="25"/>
                  </a:cubicBezTo>
                  <a:cubicBezTo>
                    <a:pt x="62" y="27"/>
                    <a:pt x="60" y="29"/>
                    <a:pt x="59" y="30"/>
                  </a:cubicBezTo>
                  <a:cubicBezTo>
                    <a:pt x="59" y="30"/>
                    <a:pt x="58" y="31"/>
                    <a:pt x="58" y="31"/>
                  </a:cubicBezTo>
                  <a:cubicBezTo>
                    <a:pt x="57" y="31"/>
                    <a:pt x="56" y="31"/>
                    <a:pt x="56" y="32"/>
                  </a:cubicBezTo>
                  <a:cubicBezTo>
                    <a:pt x="55" y="31"/>
                    <a:pt x="54" y="31"/>
                    <a:pt x="53" y="30"/>
                  </a:cubicBezTo>
                  <a:cubicBezTo>
                    <a:pt x="50" y="29"/>
                    <a:pt x="48" y="27"/>
                    <a:pt x="47" y="24"/>
                  </a:cubicBezTo>
                  <a:cubicBezTo>
                    <a:pt x="40" y="15"/>
                    <a:pt x="32" y="23"/>
                    <a:pt x="25" y="23"/>
                  </a:cubicBezTo>
                  <a:cubicBezTo>
                    <a:pt x="17" y="24"/>
                    <a:pt x="10" y="27"/>
                    <a:pt x="2" y="25"/>
                  </a:cubicBezTo>
                  <a:cubicBezTo>
                    <a:pt x="1" y="25"/>
                    <a:pt x="1" y="24"/>
                    <a:pt x="0" y="23"/>
                  </a:cubicBezTo>
                  <a:cubicBezTo>
                    <a:pt x="0" y="22"/>
                    <a:pt x="0" y="22"/>
                    <a:pt x="0" y="21"/>
                  </a:cubicBezTo>
                  <a:close/>
                </a:path>
              </a:pathLst>
            </a:custGeom>
            <a:solidFill>
              <a:srgbClr val="83868A"/>
            </a:solidFill>
            <a:ln w="9525">
              <a:noFill/>
            </a:ln>
          </p:spPr>
          <p:txBody>
            <a:bodyPr/>
            <a:p>
              <a:endParaRPr lang="zh-CN" altLang="en-US"/>
            </a:p>
          </p:txBody>
        </p:sp>
        <p:sp>
          <p:nvSpPr>
            <p:cNvPr id="3430" name="Freeform 376"/>
            <p:cNvSpPr/>
            <p:nvPr userDrawn="1"/>
          </p:nvSpPr>
          <p:spPr>
            <a:xfrm>
              <a:off x="8015288" y="1547133"/>
              <a:ext cx="88900" cy="85725"/>
            </a:xfrm>
            <a:custGeom>
              <a:avLst/>
              <a:gdLst/>
              <a:ahLst/>
              <a:cxnLst>
                <a:cxn ang="0">
                  <a:pos x="88900" y="0"/>
                </a:cxn>
                <a:cxn ang="0">
                  <a:pos x="54428" y="38302"/>
                </a:cxn>
                <a:cxn ang="0">
                  <a:pos x="43542" y="52894"/>
                </a:cxn>
                <a:cxn ang="0">
                  <a:pos x="34471" y="74781"/>
                </a:cxn>
                <a:cxn ang="0">
                  <a:pos x="23585" y="74781"/>
                </a:cxn>
                <a:cxn ang="0">
                  <a:pos x="18142" y="72957"/>
                </a:cxn>
                <a:cxn ang="0">
                  <a:pos x="0" y="78429"/>
                </a:cxn>
                <a:cxn ang="0">
                  <a:pos x="38100" y="43774"/>
                </a:cxn>
                <a:cxn ang="0">
                  <a:pos x="88900" y="0"/>
                </a:cxn>
              </a:cxnLst>
              <a:pathLst>
                <a:path w="49" h="47">
                  <a:moveTo>
                    <a:pt x="49" y="0"/>
                  </a:moveTo>
                  <a:cubicBezTo>
                    <a:pt x="44" y="9"/>
                    <a:pt x="38" y="16"/>
                    <a:pt x="30" y="21"/>
                  </a:cubicBezTo>
                  <a:cubicBezTo>
                    <a:pt x="26" y="23"/>
                    <a:pt x="24" y="24"/>
                    <a:pt x="24" y="29"/>
                  </a:cubicBezTo>
                  <a:cubicBezTo>
                    <a:pt x="25" y="33"/>
                    <a:pt x="21" y="37"/>
                    <a:pt x="19" y="41"/>
                  </a:cubicBezTo>
                  <a:cubicBezTo>
                    <a:pt x="18" y="45"/>
                    <a:pt x="15" y="47"/>
                    <a:pt x="13" y="41"/>
                  </a:cubicBezTo>
                  <a:cubicBezTo>
                    <a:pt x="12" y="39"/>
                    <a:pt x="10" y="39"/>
                    <a:pt x="10" y="40"/>
                  </a:cubicBezTo>
                  <a:cubicBezTo>
                    <a:pt x="9" y="47"/>
                    <a:pt x="3" y="42"/>
                    <a:pt x="0" y="43"/>
                  </a:cubicBezTo>
                  <a:cubicBezTo>
                    <a:pt x="5" y="34"/>
                    <a:pt x="14" y="30"/>
                    <a:pt x="21" y="24"/>
                  </a:cubicBezTo>
                  <a:cubicBezTo>
                    <a:pt x="30" y="15"/>
                    <a:pt x="38" y="7"/>
                    <a:pt x="49" y="0"/>
                  </a:cubicBezTo>
                  <a:close/>
                </a:path>
              </a:pathLst>
            </a:custGeom>
            <a:solidFill>
              <a:srgbClr val="D0CDCE"/>
            </a:solidFill>
            <a:ln w="9525">
              <a:noFill/>
            </a:ln>
          </p:spPr>
          <p:txBody>
            <a:bodyPr/>
            <a:p>
              <a:endParaRPr lang="zh-CN" altLang="en-US"/>
            </a:p>
          </p:txBody>
        </p:sp>
        <p:sp>
          <p:nvSpPr>
            <p:cNvPr id="3431" name="Freeform 377"/>
            <p:cNvSpPr/>
            <p:nvPr userDrawn="1"/>
          </p:nvSpPr>
          <p:spPr>
            <a:xfrm>
              <a:off x="7888288" y="1540783"/>
              <a:ext cx="142875" cy="49213"/>
            </a:xfrm>
            <a:custGeom>
              <a:avLst/>
              <a:gdLst/>
              <a:ahLst/>
              <a:cxnLst>
                <a:cxn ang="0">
                  <a:pos x="142875" y="1822"/>
                </a:cxn>
                <a:cxn ang="0">
                  <a:pos x="109903" y="18227"/>
                </a:cxn>
                <a:cxn ang="0">
                  <a:pos x="53120" y="32808"/>
                </a:cxn>
                <a:cxn ang="0">
                  <a:pos x="3663" y="49213"/>
                </a:cxn>
                <a:cxn ang="0">
                  <a:pos x="1831" y="43744"/>
                </a:cxn>
                <a:cxn ang="0">
                  <a:pos x="16485" y="25517"/>
                </a:cxn>
                <a:cxn ang="0">
                  <a:pos x="56783" y="18227"/>
                </a:cxn>
                <a:cxn ang="0">
                  <a:pos x="102576" y="9113"/>
                </a:cxn>
                <a:cxn ang="0">
                  <a:pos x="120894" y="3645"/>
                </a:cxn>
                <a:cxn ang="0">
                  <a:pos x="131884" y="0"/>
                </a:cxn>
                <a:cxn ang="0">
                  <a:pos x="142875" y="1822"/>
                </a:cxn>
              </a:cxnLst>
              <a:pathLst>
                <a:path w="78" h="27">
                  <a:moveTo>
                    <a:pt x="78" y="1"/>
                  </a:moveTo>
                  <a:cubicBezTo>
                    <a:pt x="74" y="7"/>
                    <a:pt x="66" y="8"/>
                    <a:pt x="60" y="10"/>
                  </a:cubicBezTo>
                  <a:cubicBezTo>
                    <a:pt x="50" y="13"/>
                    <a:pt x="39" y="16"/>
                    <a:pt x="29" y="18"/>
                  </a:cubicBezTo>
                  <a:cubicBezTo>
                    <a:pt x="19" y="20"/>
                    <a:pt x="11" y="24"/>
                    <a:pt x="2" y="27"/>
                  </a:cubicBezTo>
                  <a:cubicBezTo>
                    <a:pt x="1" y="26"/>
                    <a:pt x="0" y="25"/>
                    <a:pt x="1" y="24"/>
                  </a:cubicBezTo>
                  <a:cubicBezTo>
                    <a:pt x="2" y="20"/>
                    <a:pt x="5" y="17"/>
                    <a:pt x="9" y="14"/>
                  </a:cubicBezTo>
                  <a:cubicBezTo>
                    <a:pt x="15" y="9"/>
                    <a:pt x="23" y="9"/>
                    <a:pt x="31" y="10"/>
                  </a:cubicBezTo>
                  <a:cubicBezTo>
                    <a:pt x="40" y="11"/>
                    <a:pt x="48" y="7"/>
                    <a:pt x="56" y="5"/>
                  </a:cubicBezTo>
                  <a:cubicBezTo>
                    <a:pt x="59" y="5"/>
                    <a:pt x="62" y="4"/>
                    <a:pt x="66" y="2"/>
                  </a:cubicBezTo>
                  <a:cubicBezTo>
                    <a:pt x="68" y="1"/>
                    <a:pt x="70" y="1"/>
                    <a:pt x="72" y="0"/>
                  </a:cubicBezTo>
                  <a:cubicBezTo>
                    <a:pt x="74" y="0"/>
                    <a:pt x="76" y="0"/>
                    <a:pt x="78" y="1"/>
                  </a:cubicBezTo>
                  <a:close/>
                </a:path>
              </a:pathLst>
            </a:custGeom>
            <a:solidFill>
              <a:srgbClr val="DEE1E5"/>
            </a:solidFill>
            <a:ln w="9525">
              <a:noFill/>
            </a:ln>
          </p:spPr>
          <p:txBody>
            <a:bodyPr/>
            <a:p>
              <a:endParaRPr lang="zh-CN" altLang="en-US"/>
            </a:p>
          </p:txBody>
        </p:sp>
        <p:sp>
          <p:nvSpPr>
            <p:cNvPr id="3432" name="Freeform 378"/>
            <p:cNvSpPr/>
            <p:nvPr userDrawn="1"/>
          </p:nvSpPr>
          <p:spPr>
            <a:xfrm>
              <a:off x="8243888" y="1305833"/>
              <a:ext cx="87313" cy="60325"/>
            </a:xfrm>
            <a:custGeom>
              <a:avLst/>
              <a:gdLst/>
              <a:ahLst/>
              <a:cxnLst>
                <a:cxn ang="0">
                  <a:pos x="85493" y="0"/>
                </a:cxn>
                <a:cxn ang="0">
                  <a:pos x="87313" y="3656"/>
                </a:cxn>
                <a:cxn ang="0">
                  <a:pos x="80036" y="7312"/>
                </a:cxn>
                <a:cxn ang="0">
                  <a:pos x="38199" y="31076"/>
                </a:cxn>
                <a:cxn ang="0">
                  <a:pos x="30923" y="49356"/>
                </a:cxn>
                <a:cxn ang="0">
                  <a:pos x="30923" y="49356"/>
                </a:cxn>
                <a:cxn ang="0">
                  <a:pos x="0" y="60325"/>
                </a:cxn>
                <a:cxn ang="0">
                  <a:pos x="1819" y="34732"/>
                </a:cxn>
                <a:cxn ang="0">
                  <a:pos x="9095" y="21936"/>
                </a:cxn>
                <a:cxn ang="0">
                  <a:pos x="85493" y="0"/>
                </a:cxn>
              </a:cxnLst>
              <a:pathLst>
                <a:path w="48" h="33">
                  <a:moveTo>
                    <a:pt x="47" y="0"/>
                  </a:moveTo>
                  <a:cubicBezTo>
                    <a:pt x="47" y="0"/>
                    <a:pt x="47" y="1"/>
                    <a:pt x="48" y="2"/>
                  </a:cubicBezTo>
                  <a:cubicBezTo>
                    <a:pt x="46" y="2"/>
                    <a:pt x="45" y="3"/>
                    <a:pt x="44" y="4"/>
                  </a:cubicBezTo>
                  <a:cubicBezTo>
                    <a:pt x="36" y="8"/>
                    <a:pt x="29" y="14"/>
                    <a:pt x="21" y="17"/>
                  </a:cubicBezTo>
                  <a:cubicBezTo>
                    <a:pt x="15" y="19"/>
                    <a:pt x="17" y="23"/>
                    <a:pt x="17" y="27"/>
                  </a:cubicBezTo>
                  <a:cubicBezTo>
                    <a:pt x="17" y="27"/>
                    <a:pt x="17" y="27"/>
                    <a:pt x="17" y="27"/>
                  </a:cubicBezTo>
                  <a:cubicBezTo>
                    <a:pt x="12" y="29"/>
                    <a:pt x="6" y="29"/>
                    <a:pt x="0" y="33"/>
                  </a:cubicBezTo>
                  <a:cubicBezTo>
                    <a:pt x="0" y="27"/>
                    <a:pt x="1" y="23"/>
                    <a:pt x="1" y="19"/>
                  </a:cubicBezTo>
                  <a:cubicBezTo>
                    <a:pt x="2" y="16"/>
                    <a:pt x="3" y="14"/>
                    <a:pt x="5" y="12"/>
                  </a:cubicBezTo>
                  <a:cubicBezTo>
                    <a:pt x="19" y="7"/>
                    <a:pt x="32" y="0"/>
                    <a:pt x="47" y="0"/>
                  </a:cubicBezTo>
                  <a:close/>
                </a:path>
              </a:pathLst>
            </a:custGeom>
            <a:solidFill>
              <a:srgbClr val="B2B3B6"/>
            </a:solidFill>
            <a:ln w="9525">
              <a:noFill/>
            </a:ln>
          </p:spPr>
          <p:txBody>
            <a:bodyPr/>
            <a:p>
              <a:endParaRPr lang="zh-CN" altLang="en-US"/>
            </a:p>
          </p:txBody>
        </p:sp>
        <p:sp>
          <p:nvSpPr>
            <p:cNvPr id="3433" name="Freeform 379"/>
            <p:cNvSpPr/>
            <p:nvPr userDrawn="1"/>
          </p:nvSpPr>
          <p:spPr>
            <a:xfrm>
              <a:off x="8264525" y="1313770"/>
              <a:ext cx="60325" cy="41275"/>
            </a:xfrm>
            <a:custGeom>
              <a:avLst/>
              <a:gdLst/>
              <a:ahLst/>
              <a:cxnLst>
                <a:cxn ang="0">
                  <a:pos x="10968" y="41275"/>
                </a:cxn>
                <a:cxn ang="0">
                  <a:pos x="0" y="30507"/>
                </a:cxn>
                <a:cxn ang="0">
                  <a:pos x="9140" y="19740"/>
                </a:cxn>
                <a:cxn ang="0">
                  <a:pos x="60325" y="0"/>
                </a:cxn>
                <a:cxn ang="0">
                  <a:pos x="10968" y="41275"/>
                </a:cxn>
              </a:cxnLst>
              <a:pathLst>
                <a:path w="33" h="23">
                  <a:moveTo>
                    <a:pt x="6" y="23"/>
                  </a:moveTo>
                  <a:cubicBezTo>
                    <a:pt x="4" y="21"/>
                    <a:pt x="0" y="22"/>
                    <a:pt x="0" y="17"/>
                  </a:cubicBezTo>
                  <a:cubicBezTo>
                    <a:pt x="1" y="14"/>
                    <a:pt x="2" y="12"/>
                    <a:pt x="5" y="11"/>
                  </a:cubicBezTo>
                  <a:cubicBezTo>
                    <a:pt x="15" y="9"/>
                    <a:pt x="23" y="2"/>
                    <a:pt x="33" y="0"/>
                  </a:cubicBezTo>
                  <a:cubicBezTo>
                    <a:pt x="25" y="9"/>
                    <a:pt x="16" y="16"/>
                    <a:pt x="6" y="23"/>
                  </a:cubicBezTo>
                  <a:close/>
                </a:path>
              </a:pathLst>
            </a:custGeom>
            <a:solidFill>
              <a:srgbClr val="C4C4C6"/>
            </a:solidFill>
            <a:ln w="9525">
              <a:noFill/>
            </a:ln>
          </p:spPr>
          <p:txBody>
            <a:bodyPr/>
            <a:p>
              <a:endParaRPr lang="zh-CN" altLang="en-US"/>
            </a:p>
          </p:txBody>
        </p:sp>
        <p:sp>
          <p:nvSpPr>
            <p:cNvPr id="3434" name="Freeform 380"/>
            <p:cNvSpPr/>
            <p:nvPr userDrawn="1"/>
          </p:nvSpPr>
          <p:spPr>
            <a:xfrm>
              <a:off x="8321675" y="1324883"/>
              <a:ext cx="39688" cy="47625"/>
            </a:xfrm>
            <a:custGeom>
              <a:avLst/>
              <a:gdLst/>
              <a:ahLst/>
              <a:cxnLst>
                <a:cxn ang="0">
                  <a:pos x="36080" y="1831"/>
                </a:cxn>
                <a:cxn ang="0">
                  <a:pos x="39688" y="9158"/>
                </a:cxn>
                <a:cxn ang="0">
                  <a:pos x="36080" y="25644"/>
                </a:cxn>
                <a:cxn ang="0">
                  <a:pos x="21648" y="45793"/>
                </a:cxn>
                <a:cxn ang="0">
                  <a:pos x="3608" y="34802"/>
                </a:cxn>
                <a:cxn ang="0">
                  <a:pos x="0" y="29307"/>
                </a:cxn>
                <a:cxn ang="0">
                  <a:pos x="30668" y="3663"/>
                </a:cxn>
                <a:cxn ang="0">
                  <a:pos x="36080" y="1831"/>
                </a:cxn>
              </a:cxnLst>
              <a:pathLst>
                <a:path w="22" h="26">
                  <a:moveTo>
                    <a:pt x="20" y="1"/>
                  </a:moveTo>
                  <a:cubicBezTo>
                    <a:pt x="22" y="2"/>
                    <a:pt x="22" y="3"/>
                    <a:pt x="22" y="5"/>
                  </a:cubicBezTo>
                  <a:cubicBezTo>
                    <a:pt x="21" y="8"/>
                    <a:pt x="17" y="11"/>
                    <a:pt x="20" y="14"/>
                  </a:cubicBezTo>
                  <a:cubicBezTo>
                    <a:pt x="17" y="18"/>
                    <a:pt x="16" y="23"/>
                    <a:pt x="12" y="25"/>
                  </a:cubicBezTo>
                  <a:cubicBezTo>
                    <a:pt x="7" y="26"/>
                    <a:pt x="5" y="22"/>
                    <a:pt x="2" y="19"/>
                  </a:cubicBezTo>
                  <a:cubicBezTo>
                    <a:pt x="1" y="18"/>
                    <a:pt x="1" y="17"/>
                    <a:pt x="0" y="16"/>
                  </a:cubicBezTo>
                  <a:cubicBezTo>
                    <a:pt x="5" y="10"/>
                    <a:pt x="12" y="7"/>
                    <a:pt x="17" y="2"/>
                  </a:cubicBezTo>
                  <a:cubicBezTo>
                    <a:pt x="18" y="1"/>
                    <a:pt x="19" y="0"/>
                    <a:pt x="20" y="1"/>
                  </a:cubicBezTo>
                  <a:close/>
                </a:path>
              </a:pathLst>
            </a:custGeom>
            <a:solidFill>
              <a:srgbClr val="C0BABB"/>
            </a:solidFill>
            <a:ln w="9525">
              <a:noFill/>
            </a:ln>
          </p:spPr>
          <p:txBody>
            <a:bodyPr/>
            <a:p>
              <a:endParaRPr lang="zh-CN" altLang="en-US"/>
            </a:p>
          </p:txBody>
        </p:sp>
        <p:sp>
          <p:nvSpPr>
            <p:cNvPr id="3435" name="Freeform 381"/>
            <p:cNvSpPr/>
            <p:nvPr userDrawn="1"/>
          </p:nvSpPr>
          <p:spPr>
            <a:xfrm>
              <a:off x="8286750" y="1364570"/>
              <a:ext cx="39688" cy="38100"/>
            </a:xfrm>
            <a:custGeom>
              <a:avLst/>
              <a:gdLst/>
              <a:ahLst/>
              <a:cxnLst>
                <a:cxn ang="0">
                  <a:pos x="0" y="38100"/>
                </a:cxn>
                <a:cxn ang="0">
                  <a:pos x="10824" y="9071"/>
                </a:cxn>
                <a:cxn ang="0">
                  <a:pos x="21648" y="0"/>
                </a:cxn>
                <a:cxn ang="0">
                  <a:pos x="23452" y="0"/>
                </a:cxn>
                <a:cxn ang="0">
                  <a:pos x="37884" y="1814"/>
                </a:cxn>
                <a:cxn ang="0">
                  <a:pos x="39688" y="7257"/>
                </a:cxn>
                <a:cxn ang="0">
                  <a:pos x="5412" y="38100"/>
                </a:cxn>
                <a:cxn ang="0">
                  <a:pos x="0" y="38100"/>
                </a:cxn>
              </a:cxnLst>
              <a:pathLst>
                <a:path w="22" h="21">
                  <a:moveTo>
                    <a:pt x="0" y="21"/>
                  </a:moveTo>
                  <a:cubicBezTo>
                    <a:pt x="1" y="15"/>
                    <a:pt x="2" y="9"/>
                    <a:pt x="6" y="5"/>
                  </a:cubicBezTo>
                  <a:cubicBezTo>
                    <a:pt x="8" y="3"/>
                    <a:pt x="9" y="1"/>
                    <a:pt x="12" y="0"/>
                  </a:cubicBezTo>
                  <a:cubicBezTo>
                    <a:pt x="12" y="0"/>
                    <a:pt x="13" y="0"/>
                    <a:pt x="13" y="0"/>
                  </a:cubicBezTo>
                  <a:cubicBezTo>
                    <a:pt x="16" y="0"/>
                    <a:pt x="18" y="0"/>
                    <a:pt x="21" y="1"/>
                  </a:cubicBezTo>
                  <a:cubicBezTo>
                    <a:pt x="21" y="2"/>
                    <a:pt x="22" y="3"/>
                    <a:pt x="22" y="4"/>
                  </a:cubicBezTo>
                  <a:cubicBezTo>
                    <a:pt x="19" y="13"/>
                    <a:pt x="10" y="17"/>
                    <a:pt x="3" y="21"/>
                  </a:cubicBezTo>
                  <a:cubicBezTo>
                    <a:pt x="2" y="21"/>
                    <a:pt x="1" y="21"/>
                    <a:pt x="0" y="21"/>
                  </a:cubicBezTo>
                  <a:close/>
                </a:path>
              </a:pathLst>
            </a:custGeom>
            <a:solidFill>
              <a:srgbClr val="C0BABB"/>
            </a:solidFill>
            <a:ln w="9525">
              <a:noFill/>
            </a:ln>
          </p:spPr>
          <p:txBody>
            <a:bodyPr/>
            <a:p>
              <a:endParaRPr lang="zh-CN" altLang="en-US"/>
            </a:p>
          </p:txBody>
        </p:sp>
        <p:sp>
          <p:nvSpPr>
            <p:cNvPr id="3436" name="Freeform 382"/>
            <p:cNvSpPr/>
            <p:nvPr userDrawn="1"/>
          </p:nvSpPr>
          <p:spPr>
            <a:xfrm>
              <a:off x="8340725" y="1302658"/>
              <a:ext cx="20638" cy="25400"/>
            </a:xfrm>
            <a:custGeom>
              <a:avLst/>
              <a:gdLst/>
              <a:ahLst/>
              <a:cxnLst>
                <a:cxn ang="0">
                  <a:pos x="16885" y="23585"/>
                </a:cxn>
                <a:cxn ang="0">
                  <a:pos x="11257" y="25400"/>
                </a:cxn>
                <a:cxn ang="0">
                  <a:pos x="0" y="12700"/>
                </a:cxn>
                <a:cxn ang="0">
                  <a:pos x="1876" y="7257"/>
                </a:cxn>
                <a:cxn ang="0">
                  <a:pos x="5628" y="3628"/>
                </a:cxn>
                <a:cxn ang="0">
                  <a:pos x="13133" y="0"/>
                </a:cxn>
                <a:cxn ang="0">
                  <a:pos x="18761" y="5442"/>
                </a:cxn>
                <a:cxn ang="0">
                  <a:pos x="16885" y="23585"/>
                </a:cxn>
              </a:cxnLst>
              <a:pathLst>
                <a:path w="11" h="14">
                  <a:moveTo>
                    <a:pt x="9" y="13"/>
                  </a:moveTo>
                  <a:cubicBezTo>
                    <a:pt x="8" y="13"/>
                    <a:pt x="7" y="14"/>
                    <a:pt x="6" y="14"/>
                  </a:cubicBezTo>
                  <a:cubicBezTo>
                    <a:pt x="4" y="12"/>
                    <a:pt x="2" y="9"/>
                    <a:pt x="0" y="7"/>
                  </a:cubicBezTo>
                  <a:cubicBezTo>
                    <a:pt x="0" y="6"/>
                    <a:pt x="1" y="5"/>
                    <a:pt x="1" y="4"/>
                  </a:cubicBezTo>
                  <a:cubicBezTo>
                    <a:pt x="2" y="3"/>
                    <a:pt x="3" y="3"/>
                    <a:pt x="3" y="2"/>
                  </a:cubicBezTo>
                  <a:cubicBezTo>
                    <a:pt x="5" y="1"/>
                    <a:pt x="6" y="1"/>
                    <a:pt x="7" y="0"/>
                  </a:cubicBezTo>
                  <a:cubicBezTo>
                    <a:pt x="9" y="0"/>
                    <a:pt x="10" y="1"/>
                    <a:pt x="10" y="3"/>
                  </a:cubicBezTo>
                  <a:cubicBezTo>
                    <a:pt x="11" y="6"/>
                    <a:pt x="9" y="9"/>
                    <a:pt x="9" y="13"/>
                  </a:cubicBezTo>
                  <a:close/>
                </a:path>
              </a:pathLst>
            </a:custGeom>
            <a:solidFill>
              <a:srgbClr val="7F8485"/>
            </a:solidFill>
            <a:ln w="9525">
              <a:noFill/>
            </a:ln>
          </p:spPr>
          <p:txBody>
            <a:bodyPr/>
            <a:p>
              <a:endParaRPr lang="zh-CN" altLang="en-US"/>
            </a:p>
          </p:txBody>
        </p:sp>
        <p:sp>
          <p:nvSpPr>
            <p:cNvPr id="3437" name="Freeform 383"/>
            <p:cNvSpPr/>
            <p:nvPr userDrawn="1"/>
          </p:nvSpPr>
          <p:spPr>
            <a:xfrm>
              <a:off x="8018463" y="1524908"/>
              <a:ext cx="28575" cy="19050"/>
            </a:xfrm>
            <a:custGeom>
              <a:avLst/>
              <a:gdLst/>
              <a:ahLst/>
              <a:cxnLst>
                <a:cxn ang="0">
                  <a:pos x="13335" y="17145"/>
                </a:cxn>
                <a:cxn ang="0">
                  <a:pos x="3810" y="19050"/>
                </a:cxn>
                <a:cxn ang="0">
                  <a:pos x="24765" y="3810"/>
                </a:cxn>
                <a:cxn ang="0">
                  <a:pos x="28575" y="5715"/>
                </a:cxn>
                <a:cxn ang="0">
                  <a:pos x="13335" y="17145"/>
                </a:cxn>
              </a:cxnLst>
              <a:pathLst>
                <a:path w="15" h="10">
                  <a:moveTo>
                    <a:pt x="7" y="9"/>
                  </a:moveTo>
                  <a:cubicBezTo>
                    <a:pt x="5" y="9"/>
                    <a:pt x="4" y="10"/>
                    <a:pt x="2" y="10"/>
                  </a:cubicBezTo>
                  <a:cubicBezTo>
                    <a:pt x="0" y="0"/>
                    <a:pt x="7" y="2"/>
                    <a:pt x="13" y="2"/>
                  </a:cubicBezTo>
                  <a:cubicBezTo>
                    <a:pt x="14" y="2"/>
                    <a:pt x="14" y="3"/>
                    <a:pt x="15" y="3"/>
                  </a:cubicBezTo>
                  <a:cubicBezTo>
                    <a:pt x="13" y="7"/>
                    <a:pt x="10" y="7"/>
                    <a:pt x="7" y="9"/>
                  </a:cubicBezTo>
                  <a:close/>
                </a:path>
              </a:pathLst>
            </a:custGeom>
            <a:solidFill>
              <a:srgbClr val="E0E0E2"/>
            </a:solidFill>
            <a:ln w="9525">
              <a:noFill/>
            </a:ln>
          </p:spPr>
          <p:txBody>
            <a:bodyPr/>
            <a:p>
              <a:endParaRPr lang="zh-CN" altLang="en-US"/>
            </a:p>
          </p:txBody>
        </p:sp>
        <p:sp>
          <p:nvSpPr>
            <p:cNvPr id="3438" name="Freeform 384"/>
            <p:cNvSpPr/>
            <p:nvPr userDrawn="1"/>
          </p:nvSpPr>
          <p:spPr>
            <a:xfrm>
              <a:off x="8058150" y="1504270"/>
              <a:ext cx="22225" cy="15875"/>
            </a:xfrm>
            <a:custGeom>
              <a:avLst/>
              <a:gdLst/>
              <a:ahLst/>
              <a:cxnLst>
                <a:cxn ang="0">
                  <a:pos x="22225" y="3527"/>
                </a:cxn>
                <a:cxn ang="0">
                  <a:pos x="1709" y="15875"/>
                </a:cxn>
                <a:cxn ang="0">
                  <a:pos x="0" y="12347"/>
                </a:cxn>
                <a:cxn ang="0">
                  <a:pos x="22225" y="1763"/>
                </a:cxn>
                <a:cxn ang="0">
                  <a:pos x="22225" y="3527"/>
                </a:cxn>
              </a:cxnLst>
              <a:pathLst>
                <a:path w="13" h="9">
                  <a:moveTo>
                    <a:pt x="13" y="2"/>
                  </a:moveTo>
                  <a:cubicBezTo>
                    <a:pt x="11" y="7"/>
                    <a:pt x="5" y="7"/>
                    <a:pt x="1" y="9"/>
                  </a:cubicBezTo>
                  <a:cubicBezTo>
                    <a:pt x="1" y="9"/>
                    <a:pt x="1" y="8"/>
                    <a:pt x="0" y="7"/>
                  </a:cubicBezTo>
                  <a:cubicBezTo>
                    <a:pt x="3" y="1"/>
                    <a:pt x="8" y="0"/>
                    <a:pt x="13" y="1"/>
                  </a:cubicBezTo>
                  <a:lnTo>
                    <a:pt x="13" y="2"/>
                  </a:lnTo>
                  <a:close/>
                </a:path>
              </a:pathLst>
            </a:custGeom>
            <a:solidFill>
              <a:srgbClr val="E0E0E2"/>
            </a:solidFill>
            <a:ln w="9525">
              <a:noFill/>
            </a:ln>
          </p:spPr>
          <p:txBody>
            <a:bodyPr/>
            <a:p>
              <a:endParaRPr lang="zh-CN" altLang="en-US"/>
            </a:p>
          </p:txBody>
        </p:sp>
        <p:sp>
          <p:nvSpPr>
            <p:cNvPr id="3439" name="Freeform 385"/>
            <p:cNvSpPr/>
            <p:nvPr userDrawn="1"/>
          </p:nvSpPr>
          <p:spPr>
            <a:xfrm>
              <a:off x="8307388" y="1353458"/>
              <a:ext cx="17463" cy="12700"/>
            </a:xfrm>
            <a:custGeom>
              <a:avLst/>
              <a:gdLst/>
              <a:ahLst/>
              <a:cxnLst>
                <a:cxn ang="0">
                  <a:pos x="0" y="10885"/>
                </a:cxn>
                <a:cxn ang="0">
                  <a:pos x="13582" y="0"/>
                </a:cxn>
                <a:cxn ang="0">
                  <a:pos x="15522" y="1814"/>
                </a:cxn>
                <a:cxn ang="0">
                  <a:pos x="0" y="12700"/>
                </a:cxn>
                <a:cxn ang="0">
                  <a:pos x="0" y="10885"/>
                </a:cxn>
              </a:cxnLst>
              <a:pathLst>
                <a:path w="9" h="7">
                  <a:moveTo>
                    <a:pt x="0" y="6"/>
                  </a:moveTo>
                  <a:cubicBezTo>
                    <a:pt x="1" y="3"/>
                    <a:pt x="4" y="2"/>
                    <a:pt x="7" y="0"/>
                  </a:cubicBezTo>
                  <a:cubicBezTo>
                    <a:pt x="8" y="1"/>
                    <a:pt x="8" y="1"/>
                    <a:pt x="8" y="1"/>
                  </a:cubicBezTo>
                  <a:cubicBezTo>
                    <a:pt x="9" y="7"/>
                    <a:pt x="4" y="6"/>
                    <a:pt x="0" y="7"/>
                  </a:cubicBezTo>
                  <a:lnTo>
                    <a:pt x="0" y="6"/>
                  </a:lnTo>
                  <a:close/>
                </a:path>
              </a:pathLst>
            </a:custGeom>
            <a:solidFill>
              <a:srgbClr val="C0BABB"/>
            </a:solidFill>
            <a:ln w="9525">
              <a:noFill/>
            </a:ln>
          </p:spPr>
          <p:txBody>
            <a:bodyPr/>
            <a:p>
              <a:endParaRPr lang="zh-CN" altLang="en-US"/>
            </a:p>
          </p:txBody>
        </p:sp>
        <p:sp>
          <p:nvSpPr>
            <p:cNvPr id="3440" name="Freeform 386"/>
            <p:cNvSpPr/>
            <p:nvPr userDrawn="1"/>
          </p:nvSpPr>
          <p:spPr>
            <a:xfrm>
              <a:off x="8042275" y="1518558"/>
              <a:ext cx="17463" cy="12700"/>
            </a:xfrm>
            <a:custGeom>
              <a:avLst/>
              <a:gdLst/>
              <a:ahLst/>
              <a:cxnLst>
                <a:cxn ang="0">
                  <a:pos x="17463" y="1814"/>
                </a:cxn>
                <a:cxn ang="0">
                  <a:pos x="3880" y="12700"/>
                </a:cxn>
                <a:cxn ang="0">
                  <a:pos x="1940" y="12700"/>
                </a:cxn>
                <a:cxn ang="0">
                  <a:pos x="7761" y="1814"/>
                </a:cxn>
                <a:cxn ang="0">
                  <a:pos x="17463" y="1814"/>
                </a:cxn>
              </a:cxnLst>
              <a:pathLst>
                <a:path w="9" h="7">
                  <a:moveTo>
                    <a:pt x="9" y="1"/>
                  </a:moveTo>
                  <a:cubicBezTo>
                    <a:pt x="8" y="5"/>
                    <a:pt x="4" y="5"/>
                    <a:pt x="2" y="7"/>
                  </a:cubicBezTo>
                  <a:cubicBezTo>
                    <a:pt x="1" y="7"/>
                    <a:pt x="1" y="7"/>
                    <a:pt x="1" y="7"/>
                  </a:cubicBezTo>
                  <a:cubicBezTo>
                    <a:pt x="0" y="4"/>
                    <a:pt x="2" y="2"/>
                    <a:pt x="4" y="1"/>
                  </a:cubicBezTo>
                  <a:cubicBezTo>
                    <a:pt x="6" y="0"/>
                    <a:pt x="7" y="0"/>
                    <a:pt x="9" y="1"/>
                  </a:cubicBezTo>
                  <a:close/>
                </a:path>
              </a:pathLst>
            </a:custGeom>
            <a:solidFill>
              <a:srgbClr val="E0E0E2"/>
            </a:solidFill>
            <a:ln w="9525">
              <a:noFill/>
            </a:ln>
          </p:spPr>
          <p:txBody>
            <a:bodyPr/>
            <a:p>
              <a:endParaRPr lang="zh-CN" altLang="en-US"/>
            </a:p>
          </p:txBody>
        </p:sp>
        <p:sp>
          <p:nvSpPr>
            <p:cNvPr id="3441" name="Freeform 387"/>
            <p:cNvSpPr/>
            <p:nvPr userDrawn="1"/>
          </p:nvSpPr>
          <p:spPr>
            <a:xfrm>
              <a:off x="8086725" y="1494745"/>
              <a:ext cx="12700" cy="11113"/>
            </a:xfrm>
            <a:custGeom>
              <a:avLst/>
              <a:gdLst/>
              <a:ahLst/>
              <a:cxnLst>
                <a:cxn ang="0">
                  <a:pos x="0" y="11113"/>
                </a:cxn>
                <a:cxn ang="0">
                  <a:pos x="12700" y="0"/>
                </a:cxn>
                <a:cxn ang="0">
                  <a:pos x="0" y="11113"/>
                </a:cxn>
              </a:cxnLst>
              <a:pathLst>
                <a:path w="7" h="6">
                  <a:moveTo>
                    <a:pt x="0" y="6"/>
                  </a:moveTo>
                  <a:cubicBezTo>
                    <a:pt x="1" y="1"/>
                    <a:pt x="5" y="1"/>
                    <a:pt x="7" y="0"/>
                  </a:cubicBezTo>
                  <a:cubicBezTo>
                    <a:pt x="6" y="4"/>
                    <a:pt x="3" y="4"/>
                    <a:pt x="0" y="6"/>
                  </a:cubicBezTo>
                  <a:close/>
                </a:path>
              </a:pathLst>
            </a:custGeom>
            <a:solidFill>
              <a:srgbClr val="E0E0E2"/>
            </a:solidFill>
            <a:ln w="9525">
              <a:noFill/>
            </a:ln>
          </p:spPr>
          <p:txBody>
            <a:bodyPr/>
            <a:p>
              <a:endParaRPr lang="zh-CN" altLang="en-US"/>
            </a:p>
          </p:txBody>
        </p:sp>
        <p:sp>
          <p:nvSpPr>
            <p:cNvPr id="3442" name="Freeform 388"/>
            <p:cNvSpPr/>
            <p:nvPr userDrawn="1"/>
          </p:nvSpPr>
          <p:spPr>
            <a:xfrm>
              <a:off x="8099425" y="1483633"/>
              <a:ext cx="14288" cy="11113"/>
            </a:xfrm>
            <a:custGeom>
              <a:avLst/>
              <a:gdLst/>
              <a:ahLst/>
              <a:cxnLst>
                <a:cxn ang="0">
                  <a:pos x="0" y="11113"/>
                </a:cxn>
                <a:cxn ang="0">
                  <a:pos x="14288" y="0"/>
                </a:cxn>
                <a:cxn ang="0">
                  <a:pos x="0" y="11113"/>
                </a:cxn>
              </a:cxnLst>
              <a:pathLst>
                <a:path w="8" h="6">
                  <a:moveTo>
                    <a:pt x="0" y="6"/>
                  </a:moveTo>
                  <a:cubicBezTo>
                    <a:pt x="1" y="2"/>
                    <a:pt x="5" y="1"/>
                    <a:pt x="8" y="0"/>
                  </a:cubicBezTo>
                  <a:cubicBezTo>
                    <a:pt x="7" y="4"/>
                    <a:pt x="3" y="4"/>
                    <a:pt x="0" y="6"/>
                  </a:cubicBezTo>
                  <a:close/>
                </a:path>
              </a:pathLst>
            </a:custGeom>
            <a:solidFill>
              <a:srgbClr val="E0E0E2"/>
            </a:solidFill>
            <a:ln w="9525">
              <a:noFill/>
            </a:ln>
          </p:spPr>
          <p:txBody>
            <a:bodyPr/>
            <a:p>
              <a:endParaRPr lang="zh-CN" altLang="en-US"/>
            </a:p>
          </p:txBody>
        </p:sp>
        <p:sp>
          <p:nvSpPr>
            <p:cNvPr id="3443" name="Freeform 389"/>
            <p:cNvSpPr/>
            <p:nvPr userDrawn="1"/>
          </p:nvSpPr>
          <p:spPr>
            <a:xfrm>
              <a:off x="8335963" y="1304245"/>
              <a:ext cx="11113" cy="11113"/>
            </a:xfrm>
            <a:custGeom>
              <a:avLst/>
              <a:gdLst/>
              <a:ahLst/>
              <a:cxnLst>
                <a:cxn ang="0">
                  <a:pos x="11113" y="7408"/>
                </a:cxn>
                <a:cxn ang="0">
                  <a:pos x="5556" y="11113"/>
                </a:cxn>
                <a:cxn ang="0">
                  <a:pos x="0" y="3704"/>
                </a:cxn>
                <a:cxn ang="0">
                  <a:pos x="0" y="3704"/>
                </a:cxn>
                <a:cxn ang="0">
                  <a:pos x="9260" y="3704"/>
                </a:cxn>
                <a:cxn ang="0">
                  <a:pos x="11113" y="7408"/>
                </a:cxn>
              </a:cxnLst>
              <a:pathLst>
                <a:path w="6" h="6">
                  <a:moveTo>
                    <a:pt x="6" y="4"/>
                  </a:moveTo>
                  <a:cubicBezTo>
                    <a:pt x="5" y="5"/>
                    <a:pt x="4" y="5"/>
                    <a:pt x="3" y="6"/>
                  </a:cubicBezTo>
                  <a:cubicBezTo>
                    <a:pt x="1" y="5"/>
                    <a:pt x="0" y="4"/>
                    <a:pt x="0" y="2"/>
                  </a:cubicBezTo>
                  <a:cubicBezTo>
                    <a:pt x="0" y="2"/>
                    <a:pt x="0" y="2"/>
                    <a:pt x="0" y="2"/>
                  </a:cubicBezTo>
                  <a:cubicBezTo>
                    <a:pt x="1" y="0"/>
                    <a:pt x="3" y="0"/>
                    <a:pt x="5" y="2"/>
                  </a:cubicBezTo>
                  <a:cubicBezTo>
                    <a:pt x="6" y="2"/>
                    <a:pt x="6" y="3"/>
                    <a:pt x="6" y="4"/>
                  </a:cubicBezTo>
                  <a:close/>
                </a:path>
              </a:pathLst>
            </a:custGeom>
            <a:solidFill>
              <a:srgbClr val="83868A"/>
            </a:solidFill>
            <a:ln w="9525">
              <a:noFill/>
            </a:ln>
          </p:spPr>
          <p:txBody>
            <a:bodyPr/>
            <a:p>
              <a:endParaRPr lang="zh-CN" altLang="en-US"/>
            </a:p>
          </p:txBody>
        </p:sp>
        <p:sp>
          <p:nvSpPr>
            <p:cNvPr id="3444" name="Freeform 390"/>
            <p:cNvSpPr/>
            <p:nvPr userDrawn="1"/>
          </p:nvSpPr>
          <p:spPr>
            <a:xfrm>
              <a:off x="7947025" y="1637620"/>
              <a:ext cx="66675" cy="93663"/>
            </a:xfrm>
            <a:custGeom>
              <a:avLst/>
              <a:gdLst/>
              <a:ahLst/>
              <a:cxnLst>
                <a:cxn ang="0">
                  <a:pos x="59266" y="0"/>
                </a:cxn>
                <a:cxn ang="0">
                  <a:pos x="62970" y="20201"/>
                </a:cxn>
                <a:cxn ang="0">
                  <a:pos x="59266" y="31221"/>
                </a:cxn>
                <a:cxn ang="0">
                  <a:pos x="33337" y="66115"/>
                </a:cxn>
                <a:cxn ang="0">
                  <a:pos x="25929" y="75297"/>
                </a:cxn>
                <a:cxn ang="0">
                  <a:pos x="22225" y="77134"/>
                </a:cxn>
                <a:cxn ang="0">
                  <a:pos x="18520" y="77134"/>
                </a:cxn>
                <a:cxn ang="0">
                  <a:pos x="18520" y="80807"/>
                </a:cxn>
                <a:cxn ang="0">
                  <a:pos x="16668" y="86316"/>
                </a:cxn>
                <a:cxn ang="0">
                  <a:pos x="7408" y="91826"/>
                </a:cxn>
                <a:cxn ang="0">
                  <a:pos x="3704" y="91826"/>
                </a:cxn>
                <a:cxn ang="0">
                  <a:pos x="1852" y="88153"/>
                </a:cxn>
                <a:cxn ang="0">
                  <a:pos x="0" y="86316"/>
                </a:cxn>
                <a:cxn ang="0">
                  <a:pos x="0" y="84480"/>
                </a:cxn>
                <a:cxn ang="0">
                  <a:pos x="0" y="84480"/>
                </a:cxn>
                <a:cxn ang="0">
                  <a:pos x="1852" y="78970"/>
                </a:cxn>
                <a:cxn ang="0">
                  <a:pos x="1852" y="77134"/>
                </a:cxn>
                <a:cxn ang="0">
                  <a:pos x="3704" y="73461"/>
                </a:cxn>
                <a:cxn ang="0">
                  <a:pos x="3704" y="71624"/>
                </a:cxn>
                <a:cxn ang="0">
                  <a:pos x="7408" y="67951"/>
                </a:cxn>
                <a:cxn ang="0">
                  <a:pos x="7408" y="66115"/>
                </a:cxn>
                <a:cxn ang="0">
                  <a:pos x="9260" y="60605"/>
                </a:cxn>
                <a:cxn ang="0">
                  <a:pos x="9260" y="60605"/>
                </a:cxn>
                <a:cxn ang="0">
                  <a:pos x="11112" y="58768"/>
                </a:cxn>
                <a:cxn ang="0">
                  <a:pos x="12964" y="56932"/>
                </a:cxn>
                <a:cxn ang="0">
                  <a:pos x="14816" y="56932"/>
                </a:cxn>
                <a:cxn ang="0">
                  <a:pos x="14816" y="53259"/>
                </a:cxn>
                <a:cxn ang="0">
                  <a:pos x="14816" y="51422"/>
                </a:cxn>
                <a:cxn ang="0">
                  <a:pos x="16668" y="47749"/>
                </a:cxn>
                <a:cxn ang="0">
                  <a:pos x="20372" y="42240"/>
                </a:cxn>
                <a:cxn ang="0">
                  <a:pos x="20372" y="42240"/>
                </a:cxn>
                <a:cxn ang="0">
                  <a:pos x="25929" y="34894"/>
                </a:cxn>
                <a:cxn ang="0">
                  <a:pos x="25929" y="34894"/>
                </a:cxn>
                <a:cxn ang="0">
                  <a:pos x="29633" y="29384"/>
                </a:cxn>
                <a:cxn ang="0">
                  <a:pos x="53710" y="0"/>
                </a:cxn>
                <a:cxn ang="0">
                  <a:pos x="59266" y="0"/>
                </a:cxn>
              </a:cxnLst>
              <a:pathLst>
                <a:path w="36" h="51">
                  <a:moveTo>
                    <a:pt x="32" y="0"/>
                  </a:moveTo>
                  <a:cubicBezTo>
                    <a:pt x="34" y="3"/>
                    <a:pt x="35" y="7"/>
                    <a:pt x="34" y="11"/>
                  </a:cubicBezTo>
                  <a:cubicBezTo>
                    <a:pt x="36" y="14"/>
                    <a:pt x="34" y="16"/>
                    <a:pt x="32" y="17"/>
                  </a:cubicBezTo>
                  <a:cubicBezTo>
                    <a:pt x="23" y="20"/>
                    <a:pt x="22" y="29"/>
                    <a:pt x="18" y="36"/>
                  </a:cubicBezTo>
                  <a:cubicBezTo>
                    <a:pt x="17" y="38"/>
                    <a:pt x="16" y="39"/>
                    <a:pt x="14" y="41"/>
                  </a:cubicBezTo>
                  <a:cubicBezTo>
                    <a:pt x="13" y="41"/>
                    <a:pt x="13" y="42"/>
                    <a:pt x="12" y="42"/>
                  </a:cubicBezTo>
                  <a:cubicBezTo>
                    <a:pt x="11" y="43"/>
                    <a:pt x="10" y="40"/>
                    <a:pt x="10" y="42"/>
                  </a:cubicBezTo>
                  <a:cubicBezTo>
                    <a:pt x="10" y="43"/>
                    <a:pt x="10" y="44"/>
                    <a:pt x="10" y="44"/>
                  </a:cubicBezTo>
                  <a:cubicBezTo>
                    <a:pt x="10" y="45"/>
                    <a:pt x="9" y="46"/>
                    <a:pt x="9" y="47"/>
                  </a:cubicBezTo>
                  <a:cubicBezTo>
                    <a:pt x="7" y="48"/>
                    <a:pt x="6" y="49"/>
                    <a:pt x="4" y="50"/>
                  </a:cubicBezTo>
                  <a:cubicBezTo>
                    <a:pt x="4" y="51"/>
                    <a:pt x="3" y="51"/>
                    <a:pt x="2" y="50"/>
                  </a:cubicBezTo>
                  <a:cubicBezTo>
                    <a:pt x="2" y="49"/>
                    <a:pt x="1" y="49"/>
                    <a:pt x="1" y="48"/>
                  </a:cubicBezTo>
                  <a:cubicBezTo>
                    <a:pt x="0" y="47"/>
                    <a:pt x="0" y="47"/>
                    <a:pt x="0" y="47"/>
                  </a:cubicBezTo>
                  <a:cubicBezTo>
                    <a:pt x="0" y="46"/>
                    <a:pt x="0" y="46"/>
                    <a:pt x="0" y="46"/>
                  </a:cubicBezTo>
                  <a:cubicBezTo>
                    <a:pt x="0" y="46"/>
                    <a:pt x="0" y="46"/>
                    <a:pt x="0" y="46"/>
                  </a:cubicBezTo>
                  <a:cubicBezTo>
                    <a:pt x="0" y="45"/>
                    <a:pt x="1" y="44"/>
                    <a:pt x="1" y="43"/>
                  </a:cubicBezTo>
                  <a:cubicBezTo>
                    <a:pt x="1" y="42"/>
                    <a:pt x="1" y="42"/>
                    <a:pt x="1" y="42"/>
                  </a:cubicBezTo>
                  <a:cubicBezTo>
                    <a:pt x="2" y="42"/>
                    <a:pt x="2" y="41"/>
                    <a:pt x="2" y="40"/>
                  </a:cubicBezTo>
                  <a:cubicBezTo>
                    <a:pt x="2" y="39"/>
                    <a:pt x="2" y="39"/>
                    <a:pt x="2" y="39"/>
                  </a:cubicBezTo>
                  <a:cubicBezTo>
                    <a:pt x="3" y="39"/>
                    <a:pt x="3" y="38"/>
                    <a:pt x="4" y="37"/>
                  </a:cubicBezTo>
                  <a:cubicBezTo>
                    <a:pt x="4" y="36"/>
                    <a:pt x="4" y="36"/>
                    <a:pt x="4" y="36"/>
                  </a:cubicBezTo>
                  <a:cubicBezTo>
                    <a:pt x="4" y="35"/>
                    <a:pt x="5" y="35"/>
                    <a:pt x="5" y="33"/>
                  </a:cubicBezTo>
                  <a:cubicBezTo>
                    <a:pt x="5" y="33"/>
                    <a:pt x="5" y="33"/>
                    <a:pt x="5" y="33"/>
                  </a:cubicBezTo>
                  <a:cubicBezTo>
                    <a:pt x="5" y="33"/>
                    <a:pt x="6" y="32"/>
                    <a:pt x="6" y="32"/>
                  </a:cubicBezTo>
                  <a:cubicBezTo>
                    <a:pt x="7" y="31"/>
                    <a:pt x="7" y="31"/>
                    <a:pt x="7" y="31"/>
                  </a:cubicBezTo>
                  <a:cubicBezTo>
                    <a:pt x="7" y="31"/>
                    <a:pt x="8" y="31"/>
                    <a:pt x="8" y="31"/>
                  </a:cubicBezTo>
                  <a:cubicBezTo>
                    <a:pt x="8" y="30"/>
                    <a:pt x="8" y="29"/>
                    <a:pt x="8" y="29"/>
                  </a:cubicBezTo>
                  <a:cubicBezTo>
                    <a:pt x="8" y="29"/>
                    <a:pt x="8" y="28"/>
                    <a:pt x="8" y="28"/>
                  </a:cubicBezTo>
                  <a:cubicBezTo>
                    <a:pt x="9" y="27"/>
                    <a:pt x="9" y="26"/>
                    <a:pt x="9" y="26"/>
                  </a:cubicBezTo>
                  <a:cubicBezTo>
                    <a:pt x="10" y="25"/>
                    <a:pt x="11" y="24"/>
                    <a:pt x="11" y="23"/>
                  </a:cubicBezTo>
                  <a:cubicBezTo>
                    <a:pt x="11" y="23"/>
                    <a:pt x="11" y="23"/>
                    <a:pt x="11" y="23"/>
                  </a:cubicBezTo>
                  <a:cubicBezTo>
                    <a:pt x="12" y="22"/>
                    <a:pt x="14" y="21"/>
                    <a:pt x="14" y="19"/>
                  </a:cubicBezTo>
                  <a:cubicBezTo>
                    <a:pt x="14" y="19"/>
                    <a:pt x="14" y="19"/>
                    <a:pt x="14" y="19"/>
                  </a:cubicBezTo>
                  <a:cubicBezTo>
                    <a:pt x="15" y="18"/>
                    <a:pt x="15" y="17"/>
                    <a:pt x="16" y="16"/>
                  </a:cubicBezTo>
                  <a:cubicBezTo>
                    <a:pt x="21" y="12"/>
                    <a:pt x="26" y="7"/>
                    <a:pt x="29" y="0"/>
                  </a:cubicBezTo>
                  <a:cubicBezTo>
                    <a:pt x="30" y="0"/>
                    <a:pt x="31" y="0"/>
                    <a:pt x="32" y="0"/>
                  </a:cubicBezTo>
                  <a:close/>
                </a:path>
              </a:pathLst>
            </a:custGeom>
            <a:solidFill>
              <a:srgbClr val="CFCBCE"/>
            </a:solidFill>
            <a:ln w="9525">
              <a:noFill/>
            </a:ln>
          </p:spPr>
          <p:txBody>
            <a:bodyPr/>
            <a:p>
              <a:endParaRPr lang="zh-CN" altLang="en-US"/>
            </a:p>
          </p:txBody>
        </p:sp>
        <p:sp>
          <p:nvSpPr>
            <p:cNvPr id="3445" name="Freeform 391"/>
            <p:cNvSpPr/>
            <p:nvPr userDrawn="1"/>
          </p:nvSpPr>
          <p:spPr>
            <a:xfrm>
              <a:off x="7954963" y="1750333"/>
              <a:ext cx="4763" cy="1588"/>
            </a:xfrm>
            <a:custGeom>
              <a:avLst/>
              <a:gdLst/>
              <a:ahLst/>
              <a:cxnLst>
                <a:cxn ang="0">
                  <a:pos x="0" y="0"/>
                </a:cxn>
                <a:cxn ang="0">
                  <a:pos x="4763" y="1588"/>
                </a:cxn>
                <a:cxn ang="0">
                  <a:pos x="0" y="0"/>
                </a:cxn>
              </a:cxnLst>
              <a:pathLst>
                <a:path w="3" h="1">
                  <a:moveTo>
                    <a:pt x="0" y="0"/>
                  </a:moveTo>
                  <a:cubicBezTo>
                    <a:pt x="1" y="0"/>
                    <a:pt x="2" y="1"/>
                    <a:pt x="3" y="1"/>
                  </a:cubicBezTo>
                  <a:cubicBezTo>
                    <a:pt x="2" y="1"/>
                    <a:pt x="1" y="0"/>
                    <a:pt x="0" y="0"/>
                  </a:cubicBezTo>
                  <a:close/>
                </a:path>
              </a:pathLst>
            </a:custGeom>
            <a:solidFill>
              <a:srgbClr val="FAFBFC"/>
            </a:solidFill>
            <a:ln w="9525">
              <a:noFill/>
            </a:ln>
          </p:spPr>
          <p:txBody>
            <a:bodyPr/>
            <a:p>
              <a:endParaRPr lang="zh-CN" altLang="en-US"/>
            </a:p>
          </p:txBody>
        </p:sp>
        <p:sp>
          <p:nvSpPr>
            <p:cNvPr id="3446" name="Freeform 392"/>
            <p:cNvSpPr/>
            <p:nvPr userDrawn="1"/>
          </p:nvSpPr>
          <p:spPr>
            <a:xfrm>
              <a:off x="7945438" y="1721758"/>
              <a:ext cx="3175" cy="4763"/>
            </a:xfrm>
            <a:custGeom>
              <a:avLst/>
              <a:gdLst/>
              <a:ahLst/>
              <a:cxnLst>
                <a:cxn ang="0">
                  <a:pos x="1587" y="0"/>
                </a:cxn>
                <a:cxn ang="0">
                  <a:pos x="3175" y="3175"/>
                </a:cxn>
                <a:cxn ang="0">
                  <a:pos x="0" y="4763"/>
                </a:cxn>
                <a:cxn ang="0">
                  <a:pos x="1587" y="0"/>
                </a:cxn>
              </a:cxnLst>
              <a:pathLst>
                <a:path w="2" h="3">
                  <a:moveTo>
                    <a:pt x="1" y="0"/>
                  </a:moveTo>
                  <a:cubicBezTo>
                    <a:pt x="1" y="0"/>
                    <a:pt x="1" y="1"/>
                    <a:pt x="2" y="2"/>
                  </a:cubicBezTo>
                  <a:cubicBezTo>
                    <a:pt x="1" y="2"/>
                    <a:pt x="0" y="3"/>
                    <a:pt x="0" y="3"/>
                  </a:cubicBezTo>
                  <a:cubicBezTo>
                    <a:pt x="0" y="2"/>
                    <a:pt x="0" y="1"/>
                    <a:pt x="1" y="0"/>
                  </a:cubicBezTo>
                  <a:close/>
                </a:path>
              </a:pathLst>
            </a:custGeom>
            <a:solidFill>
              <a:srgbClr val="FAFBFC"/>
            </a:solidFill>
            <a:ln w="9525">
              <a:noFill/>
            </a:ln>
          </p:spPr>
          <p:txBody>
            <a:bodyPr/>
            <a:p>
              <a:endParaRPr lang="zh-CN" altLang="en-US"/>
            </a:p>
          </p:txBody>
        </p:sp>
        <p:sp>
          <p:nvSpPr>
            <p:cNvPr id="3447" name="Freeform 393"/>
            <p:cNvSpPr/>
            <p:nvPr userDrawn="1"/>
          </p:nvSpPr>
          <p:spPr>
            <a:xfrm>
              <a:off x="7947025" y="1715408"/>
              <a:ext cx="1588" cy="6350"/>
            </a:xfrm>
            <a:custGeom>
              <a:avLst/>
              <a:gdLst/>
              <a:ahLst/>
              <a:cxnLst>
                <a:cxn ang="0">
                  <a:pos x="1588" y="0"/>
                </a:cxn>
                <a:cxn ang="0">
                  <a:pos x="0" y="6350"/>
                </a:cxn>
                <a:cxn ang="0">
                  <a:pos x="1588" y="0"/>
                </a:cxn>
              </a:cxnLst>
              <a:pathLst>
                <a:path w="1" h="3">
                  <a:moveTo>
                    <a:pt x="1" y="0"/>
                  </a:moveTo>
                  <a:cubicBezTo>
                    <a:pt x="1" y="1"/>
                    <a:pt x="0" y="2"/>
                    <a:pt x="0" y="3"/>
                  </a:cubicBezTo>
                  <a:cubicBezTo>
                    <a:pt x="0" y="2"/>
                    <a:pt x="1" y="1"/>
                    <a:pt x="1" y="0"/>
                  </a:cubicBezTo>
                  <a:close/>
                </a:path>
              </a:pathLst>
            </a:custGeom>
            <a:solidFill>
              <a:srgbClr val="FAFBFC"/>
            </a:solidFill>
            <a:ln w="9525">
              <a:noFill/>
            </a:ln>
          </p:spPr>
          <p:txBody>
            <a:bodyPr/>
            <a:p>
              <a:endParaRPr lang="zh-CN" altLang="en-US"/>
            </a:p>
          </p:txBody>
        </p:sp>
        <p:sp>
          <p:nvSpPr>
            <p:cNvPr id="3448" name="Freeform 394"/>
            <p:cNvSpPr/>
            <p:nvPr userDrawn="1"/>
          </p:nvSpPr>
          <p:spPr>
            <a:xfrm>
              <a:off x="8328025" y="1153433"/>
              <a:ext cx="41275" cy="31750"/>
            </a:xfrm>
            <a:custGeom>
              <a:avLst/>
              <a:gdLst/>
              <a:ahLst/>
              <a:cxnLst>
                <a:cxn ang="0">
                  <a:pos x="11256" y="31750"/>
                </a:cxn>
                <a:cxn ang="0">
                  <a:pos x="7504" y="31750"/>
                </a:cxn>
                <a:cxn ang="0">
                  <a:pos x="20637" y="7470"/>
                </a:cxn>
                <a:cxn ang="0">
                  <a:pos x="20637" y="7470"/>
                </a:cxn>
                <a:cxn ang="0">
                  <a:pos x="24389" y="1867"/>
                </a:cxn>
                <a:cxn ang="0">
                  <a:pos x="28142" y="0"/>
                </a:cxn>
                <a:cxn ang="0">
                  <a:pos x="35646" y="5602"/>
                </a:cxn>
                <a:cxn ang="0">
                  <a:pos x="41275" y="9338"/>
                </a:cxn>
                <a:cxn ang="0">
                  <a:pos x="41275" y="9338"/>
                </a:cxn>
                <a:cxn ang="0">
                  <a:pos x="22513" y="26147"/>
                </a:cxn>
                <a:cxn ang="0">
                  <a:pos x="11256" y="31750"/>
                </a:cxn>
              </a:cxnLst>
              <a:pathLst>
                <a:path w="22" h="17">
                  <a:moveTo>
                    <a:pt x="6" y="17"/>
                  </a:moveTo>
                  <a:cubicBezTo>
                    <a:pt x="5" y="17"/>
                    <a:pt x="4" y="17"/>
                    <a:pt x="4" y="17"/>
                  </a:cubicBezTo>
                  <a:cubicBezTo>
                    <a:pt x="0" y="9"/>
                    <a:pt x="8" y="8"/>
                    <a:pt x="11" y="4"/>
                  </a:cubicBezTo>
                  <a:cubicBezTo>
                    <a:pt x="11" y="4"/>
                    <a:pt x="11" y="4"/>
                    <a:pt x="11" y="4"/>
                  </a:cubicBezTo>
                  <a:cubicBezTo>
                    <a:pt x="12" y="3"/>
                    <a:pt x="12" y="2"/>
                    <a:pt x="13" y="1"/>
                  </a:cubicBezTo>
                  <a:cubicBezTo>
                    <a:pt x="13" y="1"/>
                    <a:pt x="14" y="0"/>
                    <a:pt x="15" y="0"/>
                  </a:cubicBezTo>
                  <a:cubicBezTo>
                    <a:pt x="16" y="1"/>
                    <a:pt x="17" y="3"/>
                    <a:pt x="19" y="3"/>
                  </a:cubicBezTo>
                  <a:cubicBezTo>
                    <a:pt x="20" y="4"/>
                    <a:pt x="21" y="4"/>
                    <a:pt x="22" y="5"/>
                  </a:cubicBezTo>
                  <a:cubicBezTo>
                    <a:pt x="22" y="5"/>
                    <a:pt x="22" y="5"/>
                    <a:pt x="22" y="5"/>
                  </a:cubicBezTo>
                  <a:cubicBezTo>
                    <a:pt x="20" y="10"/>
                    <a:pt x="14" y="10"/>
                    <a:pt x="12" y="14"/>
                  </a:cubicBezTo>
                  <a:cubicBezTo>
                    <a:pt x="10" y="15"/>
                    <a:pt x="9" y="17"/>
                    <a:pt x="6" y="17"/>
                  </a:cubicBezTo>
                  <a:close/>
                </a:path>
              </a:pathLst>
            </a:custGeom>
            <a:solidFill>
              <a:srgbClr val="EBE9E9"/>
            </a:solidFill>
            <a:ln w="9525">
              <a:noFill/>
            </a:ln>
          </p:spPr>
          <p:txBody>
            <a:bodyPr/>
            <a:p>
              <a:endParaRPr lang="zh-CN" altLang="en-US"/>
            </a:p>
          </p:txBody>
        </p:sp>
        <p:sp>
          <p:nvSpPr>
            <p:cNvPr id="3449" name="Freeform 395"/>
            <p:cNvSpPr/>
            <p:nvPr userDrawn="1"/>
          </p:nvSpPr>
          <p:spPr>
            <a:xfrm>
              <a:off x="8286750" y="1186770"/>
              <a:ext cx="61913" cy="85725"/>
            </a:xfrm>
            <a:custGeom>
              <a:avLst/>
              <a:gdLst/>
              <a:ahLst/>
              <a:cxnLst>
                <a:cxn ang="0">
                  <a:pos x="45524" y="80253"/>
                </a:cxn>
                <a:cxn ang="0">
                  <a:pos x="27314" y="74781"/>
                </a:cxn>
                <a:cxn ang="0">
                  <a:pos x="18209" y="67485"/>
                </a:cxn>
                <a:cxn ang="0">
                  <a:pos x="18209" y="67485"/>
                </a:cxn>
                <a:cxn ang="0">
                  <a:pos x="9104" y="56542"/>
                </a:cxn>
                <a:cxn ang="0">
                  <a:pos x="23672" y="23711"/>
                </a:cxn>
                <a:cxn ang="0">
                  <a:pos x="54629" y="0"/>
                </a:cxn>
                <a:cxn ang="0">
                  <a:pos x="60092" y="7295"/>
                </a:cxn>
                <a:cxn ang="0">
                  <a:pos x="56450" y="18239"/>
                </a:cxn>
                <a:cxn ang="0">
                  <a:pos x="50987" y="25535"/>
                </a:cxn>
                <a:cxn ang="0">
                  <a:pos x="40061" y="29182"/>
                </a:cxn>
                <a:cxn ang="0">
                  <a:pos x="29135" y="32830"/>
                </a:cxn>
                <a:cxn ang="0">
                  <a:pos x="25493" y="51070"/>
                </a:cxn>
                <a:cxn ang="0">
                  <a:pos x="45524" y="78429"/>
                </a:cxn>
                <a:cxn ang="0">
                  <a:pos x="45524" y="80253"/>
                </a:cxn>
              </a:cxnLst>
              <a:pathLst>
                <a:path w="34" h="47">
                  <a:moveTo>
                    <a:pt x="25" y="44"/>
                  </a:moveTo>
                  <a:cubicBezTo>
                    <a:pt x="21" y="46"/>
                    <a:pt x="17" y="47"/>
                    <a:pt x="15" y="41"/>
                  </a:cubicBezTo>
                  <a:cubicBezTo>
                    <a:pt x="14" y="39"/>
                    <a:pt x="12" y="37"/>
                    <a:pt x="10" y="37"/>
                  </a:cubicBezTo>
                  <a:cubicBezTo>
                    <a:pt x="10" y="37"/>
                    <a:pt x="10" y="37"/>
                    <a:pt x="10" y="37"/>
                  </a:cubicBezTo>
                  <a:cubicBezTo>
                    <a:pt x="7" y="36"/>
                    <a:pt x="7" y="33"/>
                    <a:pt x="5" y="31"/>
                  </a:cubicBezTo>
                  <a:cubicBezTo>
                    <a:pt x="0" y="19"/>
                    <a:pt x="1" y="16"/>
                    <a:pt x="13" y="13"/>
                  </a:cubicBezTo>
                  <a:cubicBezTo>
                    <a:pt x="21" y="11"/>
                    <a:pt x="24" y="4"/>
                    <a:pt x="30" y="0"/>
                  </a:cubicBezTo>
                  <a:cubicBezTo>
                    <a:pt x="32" y="1"/>
                    <a:pt x="33" y="2"/>
                    <a:pt x="33" y="4"/>
                  </a:cubicBezTo>
                  <a:cubicBezTo>
                    <a:pt x="34" y="6"/>
                    <a:pt x="33" y="8"/>
                    <a:pt x="31" y="10"/>
                  </a:cubicBezTo>
                  <a:cubicBezTo>
                    <a:pt x="30" y="11"/>
                    <a:pt x="29" y="13"/>
                    <a:pt x="28" y="14"/>
                  </a:cubicBezTo>
                  <a:cubicBezTo>
                    <a:pt x="26" y="15"/>
                    <a:pt x="24" y="16"/>
                    <a:pt x="22" y="16"/>
                  </a:cubicBezTo>
                  <a:cubicBezTo>
                    <a:pt x="20" y="16"/>
                    <a:pt x="18" y="17"/>
                    <a:pt x="16" y="18"/>
                  </a:cubicBezTo>
                  <a:cubicBezTo>
                    <a:pt x="12" y="21"/>
                    <a:pt x="10" y="25"/>
                    <a:pt x="14" y="28"/>
                  </a:cubicBezTo>
                  <a:cubicBezTo>
                    <a:pt x="20" y="32"/>
                    <a:pt x="22" y="38"/>
                    <a:pt x="25" y="43"/>
                  </a:cubicBezTo>
                  <a:cubicBezTo>
                    <a:pt x="25" y="43"/>
                    <a:pt x="25" y="44"/>
                    <a:pt x="25" y="44"/>
                  </a:cubicBezTo>
                  <a:close/>
                </a:path>
              </a:pathLst>
            </a:custGeom>
            <a:solidFill>
              <a:srgbClr val="313840"/>
            </a:solidFill>
            <a:ln w="9525">
              <a:noFill/>
            </a:ln>
          </p:spPr>
          <p:txBody>
            <a:bodyPr/>
            <a:p>
              <a:endParaRPr lang="zh-CN" altLang="en-US"/>
            </a:p>
          </p:txBody>
        </p:sp>
        <p:sp>
          <p:nvSpPr>
            <p:cNvPr id="3450" name="Freeform 396"/>
            <p:cNvSpPr/>
            <p:nvPr userDrawn="1"/>
          </p:nvSpPr>
          <p:spPr>
            <a:xfrm>
              <a:off x="8339138" y="1162958"/>
              <a:ext cx="38100" cy="33338"/>
            </a:xfrm>
            <a:custGeom>
              <a:avLst/>
              <a:gdLst/>
              <a:ahLst/>
              <a:cxnLst>
                <a:cxn ang="0">
                  <a:pos x="5442" y="33338"/>
                </a:cxn>
                <a:cxn ang="0">
                  <a:pos x="1814" y="24077"/>
                </a:cxn>
                <a:cxn ang="0">
                  <a:pos x="0" y="22225"/>
                </a:cxn>
                <a:cxn ang="0">
                  <a:pos x="5442" y="12964"/>
                </a:cxn>
                <a:cxn ang="0">
                  <a:pos x="34471" y="9260"/>
                </a:cxn>
                <a:cxn ang="0">
                  <a:pos x="27214" y="20373"/>
                </a:cxn>
                <a:cxn ang="0">
                  <a:pos x="5442" y="33338"/>
                </a:cxn>
              </a:cxnLst>
              <a:pathLst>
                <a:path w="21" h="18">
                  <a:moveTo>
                    <a:pt x="3" y="18"/>
                  </a:moveTo>
                  <a:cubicBezTo>
                    <a:pt x="2" y="16"/>
                    <a:pt x="2" y="15"/>
                    <a:pt x="1" y="13"/>
                  </a:cubicBezTo>
                  <a:cubicBezTo>
                    <a:pt x="1" y="13"/>
                    <a:pt x="0" y="12"/>
                    <a:pt x="0" y="12"/>
                  </a:cubicBezTo>
                  <a:cubicBezTo>
                    <a:pt x="1" y="10"/>
                    <a:pt x="2" y="9"/>
                    <a:pt x="3" y="7"/>
                  </a:cubicBezTo>
                  <a:cubicBezTo>
                    <a:pt x="8" y="5"/>
                    <a:pt x="13" y="0"/>
                    <a:pt x="19" y="5"/>
                  </a:cubicBezTo>
                  <a:cubicBezTo>
                    <a:pt x="21" y="9"/>
                    <a:pt x="18" y="11"/>
                    <a:pt x="15" y="11"/>
                  </a:cubicBezTo>
                  <a:cubicBezTo>
                    <a:pt x="10" y="11"/>
                    <a:pt x="7" y="16"/>
                    <a:pt x="3" y="18"/>
                  </a:cubicBezTo>
                  <a:close/>
                </a:path>
              </a:pathLst>
            </a:custGeom>
            <a:solidFill>
              <a:srgbClr val="2F3238"/>
            </a:solidFill>
            <a:ln w="9525">
              <a:noFill/>
            </a:ln>
          </p:spPr>
          <p:txBody>
            <a:bodyPr/>
            <a:p>
              <a:endParaRPr lang="zh-CN" altLang="en-US"/>
            </a:p>
          </p:txBody>
        </p:sp>
        <p:sp>
          <p:nvSpPr>
            <p:cNvPr id="3451" name="Freeform 397"/>
            <p:cNvSpPr/>
            <p:nvPr userDrawn="1"/>
          </p:nvSpPr>
          <p:spPr>
            <a:xfrm>
              <a:off x="8159750" y="1302658"/>
              <a:ext cx="34925" cy="19050"/>
            </a:xfrm>
            <a:custGeom>
              <a:avLst/>
              <a:gdLst/>
              <a:ahLst/>
              <a:cxnLst>
                <a:cxn ang="0">
                  <a:pos x="3676" y="6927"/>
                </a:cxn>
                <a:cxn ang="0">
                  <a:pos x="33086" y="0"/>
                </a:cxn>
                <a:cxn ang="0">
                  <a:pos x="33086" y="5195"/>
                </a:cxn>
                <a:cxn ang="0">
                  <a:pos x="1838" y="15586"/>
                </a:cxn>
                <a:cxn ang="0">
                  <a:pos x="3676" y="6927"/>
                </a:cxn>
              </a:cxnLst>
              <a:pathLst>
                <a:path w="19" h="11">
                  <a:moveTo>
                    <a:pt x="2" y="4"/>
                  </a:moveTo>
                  <a:cubicBezTo>
                    <a:pt x="7" y="1"/>
                    <a:pt x="13" y="2"/>
                    <a:pt x="18" y="0"/>
                  </a:cubicBezTo>
                  <a:cubicBezTo>
                    <a:pt x="19" y="1"/>
                    <a:pt x="19" y="2"/>
                    <a:pt x="18" y="3"/>
                  </a:cubicBezTo>
                  <a:cubicBezTo>
                    <a:pt x="14" y="8"/>
                    <a:pt x="8" y="11"/>
                    <a:pt x="1" y="9"/>
                  </a:cubicBezTo>
                  <a:cubicBezTo>
                    <a:pt x="0" y="7"/>
                    <a:pt x="0" y="6"/>
                    <a:pt x="2" y="4"/>
                  </a:cubicBezTo>
                  <a:close/>
                </a:path>
              </a:pathLst>
            </a:custGeom>
            <a:solidFill>
              <a:srgbClr val="596065"/>
            </a:solidFill>
            <a:ln w="9525">
              <a:noFill/>
            </a:ln>
          </p:spPr>
          <p:txBody>
            <a:bodyPr/>
            <a:p>
              <a:endParaRPr lang="zh-CN" altLang="en-US"/>
            </a:p>
          </p:txBody>
        </p:sp>
        <p:sp>
          <p:nvSpPr>
            <p:cNvPr id="3452" name="Freeform 398"/>
            <p:cNvSpPr/>
            <p:nvPr userDrawn="1"/>
          </p:nvSpPr>
          <p:spPr>
            <a:xfrm>
              <a:off x="8075613" y="1329645"/>
              <a:ext cx="25400" cy="19050"/>
            </a:xfrm>
            <a:custGeom>
              <a:avLst/>
              <a:gdLst/>
              <a:ahLst/>
              <a:cxnLst>
                <a:cxn ang="0">
                  <a:pos x="0" y="7620"/>
                </a:cxn>
                <a:cxn ang="0">
                  <a:pos x="21771" y="1905"/>
                </a:cxn>
                <a:cxn ang="0">
                  <a:pos x="23585" y="7620"/>
                </a:cxn>
                <a:cxn ang="0">
                  <a:pos x="1814" y="13335"/>
                </a:cxn>
                <a:cxn ang="0">
                  <a:pos x="0" y="7620"/>
                </a:cxn>
              </a:cxnLst>
              <a:pathLst>
                <a:path w="14" h="10">
                  <a:moveTo>
                    <a:pt x="0" y="4"/>
                  </a:moveTo>
                  <a:cubicBezTo>
                    <a:pt x="4" y="2"/>
                    <a:pt x="8" y="0"/>
                    <a:pt x="12" y="1"/>
                  </a:cubicBezTo>
                  <a:cubicBezTo>
                    <a:pt x="13" y="1"/>
                    <a:pt x="14" y="3"/>
                    <a:pt x="13" y="4"/>
                  </a:cubicBezTo>
                  <a:cubicBezTo>
                    <a:pt x="10" y="8"/>
                    <a:pt x="6" y="10"/>
                    <a:pt x="1" y="7"/>
                  </a:cubicBezTo>
                  <a:cubicBezTo>
                    <a:pt x="0" y="6"/>
                    <a:pt x="0" y="5"/>
                    <a:pt x="0" y="4"/>
                  </a:cubicBezTo>
                  <a:close/>
                </a:path>
              </a:pathLst>
            </a:custGeom>
            <a:solidFill>
              <a:srgbClr val="697175"/>
            </a:solidFill>
            <a:ln w="9525">
              <a:noFill/>
            </a:ln>
          </p:spPr>
          <p:txBody>
            <a:bodyPr/>
            <a:p>
              <a:endParaRPr lang="zh-CN" altLang="en-US"/>
            </a:p>
          </p:txBody>
        </p:sp>
        <p:sp>
          <p:nvSpPr>
            <p:cNvPr id="3453" name="Freeform 399"/>
            <p:cNvSpPr/>
            <p:nvPr userDrawn="1"/>
          </p:nvSpPr>
          <p:spPr>
            <a:xfrm>
              <a:off x="8042275" y="1337583"/>
              <a:ext cx="34925" cy="17463"/>
            </a:xfrm>
            <a:custGeom>
              <a:avLst/>
              <a:gdLst/>
              <a:ahLst/>
              <a:cxnLst>
                <a:cxn ang="0">
                  <a:pos x="33086" y="0"/>
                </a:cxn>
                <a:cxn ang="0">
                  <a:pos x="34925" y="3492"/>
                </a:cxn>
                <a:cxn ang="0">
                  <a:pos x="3676" y="15716"/>
                </a:cxn>
                <a:cxn ang="0">
                  <a:pos x="11028" y="6985"/>
                </a:cxn>
                <a:cxn ang="0">
                  <a:pos x="33086" y="0"/>
                </a:cxn>
              </a:cxnLst>
              <a:pathLst>
                <a:path w="19" h="10">
                  <a:moveTo>
                    <a:pt x="18" y="0"/>
                  </a:moveTo>
                  <a:cubicBezTo>
                    <a:pt x="19" y="0"/>
                    <a:pt x="19" y="1"/>
                    <a:pt x="19" y="2"/>
                  </a:cubicBezTo>
                  <a:cubicBezTo>
                    <a:pt x="16" y="8"/>
                    <a:pt x="10" y="10"/>
                    <a:pt x="2" y="9"/>
                  </a:cubicBezTo>
                  <a:cubicBezTo>
                    <a:pt x="0" y="5"/>
                    <a:pt x="2" y="5"/>
                    <a:pt x="6" y="4"/>
                  </a:cubicBezTo>
                  <a:cubicBezTo>
                    <a:pt x="10" y="3"/>
                    <a:pt x="14" y="1"/>
                    <a:pt x="18" y="0"/>
                  </a:cubicBezTo>
                  <a:close/>
                </a:path>
              </a:pathLst>
            </a:custGeom>
            <a:solidFill>
              <a:srgbClr val="4C484E"/>
            </a:solidFill>
            <a:ln w="9525">
              <a:noFill/>
            </a:ln>
          </p:spPr>
          <p:txBody>
            <a:bodyPr/>
            <a:p>
              <a:endParaRPr lang="zh-CN" altLang="en-US"/>
            </a:p>
          </p:txBody>
        </p:sp>
        <p:sp>
          <p:nvSpPr>
            <p:cNvPr id="3454" name="Freeform 400"/>
            <p:cNvSpPr/>
            <p:nvPr userDrawn="1"/>
          </p:nvSpPr>
          <p:spPr>
            <a:xfrm>
              <a:off x="8113713" y="1318533"/>
              <a:ext cx="22225" cy="15875"/>
            </a:xfrm>
            <a:custGeom>
              <a:avLst/>
              <a:gdLst/>
              <a:ahLst/>
              <a:cxnLst>
                <a:cxn ang="0">
                  <a:pos x="3704" y="5291"/>
                </a:cxn>
                <a:cxn ang="0">
                  <a:pos x="22225" y="1763"/>
                </a:cxn>
                <a:cxn ang="0">
                  <a:pos x="20372" y="8819"/>
                </a:cxn>
                <a:cxn ang="0">
                  <a:pos x="11112" y="14111"/>
                </a:cxn>
                <a:cxn ang="0">
                  <a:pos x="5556" y="15875"/>
                </a:cxn>
                <a:cxn ang="0">
                  <a:pos x="0" y="12347"/>
                </a:cxn>
                <a:cxn ang="0">
                  <a:pos x="3704" y="5291"/>
                </a:cxn>
              </a:cxnLst>
              <a:pathLst>
                <a:path w="12" h="9">
                  <a:moveTo>
                    <a:pt x="2" y="3"/>
                  </a:moveTo>
                  <a:cubicBezTo>
                    <a:pt x="5" y="1"/>
                    <a:pt x="8" y="0"/>
                    <a:pt x="12" y="1"/>
                  </a:cubicBezTo>
                  <a:cubicBezTo>
                    <a:pt x="12" y="2"/>
                    <a:pt x="12" y="4"/>
                    <a:pt x="11" y="5"/>
                  </a:cubicBezTo>
                  <a:cubicBezTo>
                    <a:pt x="9" y="7"/>
                    <a:pt x="8" y="8"/>
                    <a:pt x="6" y="8"/>
                  </a:cubicBezTo>
                  <a:cubicBezTo>
                    <a:pt x="5" y="9"/>
                    <a:pt x="4" y="9"/>
                    <a:pt x="3" y="9"/>
                  </a:cubicBezTo>
                  <a:cubicBezTo>
                    <a:pt x="2" y="8"/>
                    <a:pt x="1" y="8"/>
                    <a:pt x="0" y="7"/>
                  </a:cubicBezTo>
                  <a:cubicBezTo>
                    <a:pt x="0" y="5"/>
                    <a:pt x="1" y="4"/>
                    <a:pt x="2" y="3"/>
                  </a:cubicBezTo>
                  <a:close/>
                </a:path>
              </a:pathLst>
            </a:custGeom>
            <a:solidFill>
              <a:srgbClr val="638184"/>
            </a:solidFill>
            <a:ln w="9525">
              <a:noFill/>
            </a:ln>
          </p:spPr>
          <p:txBody>
            <a:bodyPr/>
            <a:p>
              <a:endParaRPr lang="zh-CN" altLang="en-US"/>
            </a:p>
          </p:txBody>
        </p:sp>
        <p:sp>
          <p:nvSpPr>
            <p:cNvPr id="3455" name="Freeform 401"/>
            <p:cNvSpPr/>
            <p:nvPr userDrawn="1"/>
          </p:nvSpPr>
          <p:spPr>
            <a:xfrm>
              <a:off x="8132763" y="1309008"/>
              <a:ext cx="30163" cy="20638"/>
            </a:xfrm>
            <a:custGeom>
              <a:avLst/>
              <a:gdLst/>
              <a:ahLst/>
              <a:cxnLst>
                <a:cxn ang="0">
                  <a:pos x="0" y="16885"/>
                </a:cxn>
                <a:cxn ang="0">
                  <a:pos x="3548" y="11257"/>
                </a:cxn>
                <a:cxn ang="0">
                  <a:pos x="30163" y="0"/>
                </a:cxn>
                <a:cxn ang="0">
                  <a:pos x="26614" y="5628"/>
                </a:cxn>
                <a:cxn ang="0">
                  <a:pos x="0" y="16885"/>
                </a:cxn>
              </a:cxnLst>
              <a:pathLst>
                <a:path w="17" h="11">
                  <a:moveTo>
                    <a:pt x="0" y="9"/>
                  </a:moveTo>
                  <a:cubicBezTo>
                    <a:pt x="1" y="8"/>
                    <a:pt x="1" y="7"/>
                    <a:pt x="2" y="6"/>
                  </a:cubicBezTo>
                  <a:cubicBezTo>
                    <a:pt x="7" y="4"/>
                    <a:pt x="12" y="1"/>
                    <a:pt x="17" y="0"/>
                  </a:cubicBezTo>
                  <a:cubicBezTo>
                    <a:pt x="16" y="1"/>
                    <a:pt x="16" y="2"/>
                    <a:pt x="15" y="3"/>
                  </a:cubicBezTo>
                  <a:cubicBezTo>
                    <a:pt x="12" y="9"/>
                    <a:pt x="7" y="11"/>
                    <a:pt x="0" y="9"/>
                  </a:cubicBezTo>
                  <a:close/>
                </a:path>
              </a:pathLst>
            </a:custGeom>
            <a:solidFill>
              <a:srgbClr val="655458"/>
            </a:solidFill>
            <a:ln w="9525">
              <a:noFill/>
            </a:ln>
          </p:spPr>
          <p:txBody>
            <a:bodyPr/>
            <a:p>
              <a:endParaRPr lang="zh-CN" altLang="en-US"/>
            </a:p>
          </p:txBody>
        </p:sp>
        <p:sp>
          <p:nvSpPr>
            <p:cNvPr id="3456" name="Freeform 402"/>
            <p:cNvSpPr/>
            <p:nvPr userDrawn="1"/>
          </p:nvSpPr>
          <p:spPr>
            <a:xfrm>
              <a:off x="8029575" y="1342345"/>
              <a:ext cx="23813" cy="19050"/>
            </a:xfrm>
            <a:custGeom>
              <a:avLst/>
              <a:gdLst/>
              <a:ahLst/>
              <a:cxnLst>
                <a:cxn ang="0">
                  <a:pos x="23813" y="1905"/>
                </a:cxn>
                <a:cxn ang="0">
                  <a:pos x="16485" y="11430"/>
                </a:cxn>
                <a:cxn ang="0">
                  <a:pos x="3663" y="15240"/>
                </a:cxn>
                <a:cxn ang="0">
                  <a:pos x="5495" y="7620"/>
                </a:cxn>
                <a:cxn ang="0">
                  <a:pos x="20149" y="0"/>
                </a:cxn>
                <a:cxn ang="0">
                  <a:pos x="23813" y="1905"/>
                </a:cxn>
              </a:cxnLst>
              <a:pathLst>
                <a:path w="13" h="10">
                  <a:moveTo>
                    <a:pt x="13" y="1"/>
                  </a:moveTo>
                  <a:cubicBezTo>
                    <a:pt x="11" y="3"/>
                    <a:pt x="9" y="3"/>
                    <a:pt x="9" y="6"/>
                  </a:cubicBezTo>
                  <a:cubicBezTo>
                    <a:pt x="7" y="9"/>
                    <a:pt x="5" y="10"/>
                    <a:pt x="2" y="8"/>
                  </a:cubicBezTo>
                  <a:cubicBezTo>
                    <a:pt x="0" y="6"/>
                    <a:pt x="2" y="5"/>
                    <a:pt x="3" y="4"/>
                  </a:cubicBezTo>
                  <a:cubicBezTo>
                    <a:pt x="5" y="2"/>
                    <a:pt x="8" y="1"/>
                    <a:pt x="11" y="0"/>
                  </a:cubicBezTo>
                  <a:cubicBezTo>
                    <a:pt x="12" y="1"/>
                    <a:pt x="12" y="1"/>
                    <a:pt x="13" y="1"/>
                  </a:cubicBezTo>
                  <a:close/>
                </a:path>
              </a:pathLst>
            </a:custGeom>
            <a:solidFill>
              <a:srgbClr val="75686D"/>
            </a:solidFill>
            <a:ln w="9525">
              <a:noFill/>
            </a:ln>
          </p:spPr>
          <p:txBody>
            <a:bodyPr/>
            <a:p>
              <a:endParaRPr lang="zh-CN" altLang="en-US"/>
            </a:p>
          </p:txBody>
        </p:sp>
        <p:sp>
          <p:nvSpPr>
            <p:cNvPr id="3457" name="Freeform 403"/>
            <p:cNvSpPr/>
            <p:nvPr userDrawn="1"/>
          </p:nvSpPr>
          <p:spPr>
            <a:xfrm>
              <a:off x="8097838" y="1324883"/>
              <a:ext cx="20638" cy="14288"/>
            </a:xfrm>
            <a:custGeom>
              <a:avLst/>
              <a:gdLst/>
              <a:ahLst/>
              <a:cxnLst>
                <a:cxn ang="0">
                  <a:pos x="20638" y="0"/>
                </a:cxn>
                <a:cxn ang="0">
                  <a:pos x="18761" y="5358"/>
                </a:cxn>
                <a:cxn ang="0">
                  <a:pos x="1876" y="10716"/>
                </a:cxn>
                <a:cxn ang="0">
                  <a:pos x="0" y="7144"/>
                </a:cxn>
                <a:cxn ang="0">
                  <a:pos x="20638" y="0"/>
                </a:cxn>
              </a:cxnLst>
              <a:pathLst>
                <a:path w="11" h="8">
                  <a:moveTo>
                    <a:pt x="11" y="0"/>
                  </a:moveTo>
                  <a:cubicBezTo>
                    <a:pt x="11" y="1"/>
                    <a:pt x="10" y="2"/>
                    <a:pt x="10" y="3"/>
                  </a:cubicBezTo>
                  <a:cubicBezTo>
                    <a:pt x="8" y="6"/>
                    <a:pt x="5" y="8"/>
                    <a:pt x="1" y="6"/>
                  </a:cubicBezTo>
                  <a:cubicBezTo>
                    <a:pt x="1" y="5"/>
                    <a:pt x="0" y="4"/>
                    <a:pt x="0" y="4"/>
                  </a:cubicBezTo>
                  <a:cubicBezTo>
                    <a:pt x="4" y="2"/>
                    <a:pt x="7" y="1"/>
                    <a:pt x="11" y="0"/>
                  </a:cubicBezTo>
                  <a:close/>
                </a:path>
              </a:pathLst>
            </a:custGeom>
            <a:solidFill>
              <a:srgbClr val="605056"/>
            </a:solidFill>
            <a:ln w="9525">
              <a:noFill/>
            </a:ln>
          </p:spPr>
          <p:txBody>
            <a:bodyPr/>
            <a:p>
              <a:endParaRPr lang="zh-CN" altLang="en-US"/>
            </a:p>
          </p:txBody>
        </p:sp>
        <p:sp>
          <p:nvSpPr>
            <p:cNvPr id="3458" name="Freeform 404"/>
            <p:cNvSpPr/>
            <p:nvPr userDrawn="1"/>
          </p:nvSpPr>
          <p:spPr>
            <a:xfrm>
              <a:off x="8208963" y="1286783"/>
              <a:ext cx="20638" cy="14288"/>
            </a:xfrm>
            <a:custGeom>
              <a:avLst/>
              <a:gdLst/>
              <a:ahLst/>
              <a:cxnLst>
                <a:cxn ang="0">
                  <a:pos x="0" y="8164"/>
                </a:cxn>
                <a:cxn ang="0">
                  <a:pos x="20638" y="2041"/>
                </a:cxn>
                <a:cxn ang="0">
                  <a:pos x="20638" y="4082"/>
                </a:cxn>
                <a:cxn ang="0">
                  <a:pos x="3752" y="14288"/>
                </a:cxn>
                <a:cxn ang="0">
                  <a:pos x="0" y="8164"/>
                </a:cxn>
              </a:cxnLst>
              <a:pathLst>
                <a:path w="11" h="7">
                  <a:moveTo>
                    <a:pt x="0" y="4"/>
                  </a:moveTo>
                  <a:cubicBezTo>
                    <a:pt x="3" y="2"/>
                    <a:pt x="7" y="0"/>
                    <a:pt x="11" y="1"/>
                  </a:cubicBezTo>
                  <a:cubicBezTo>
                    <a:pt x="11" y="2"/>
                    <a:pt x="11" y="2"/>
                    <a:pt x="11" y="2"/>
                  </a:cubicBezTo>
                  <a:cubicBezTo>
                    <a:pt x="9" y="6"/>
                    <a:pt x="6" y="7"/>
                    <a:pt x="2" y="7"/>
                  </a:cubicBezTo>
                  <a:cubicBezTo>
                    <a:pt x="0" y="7"/>
                    <a:pt x="0" y="6"/>
                    <a:pt x="0" y="4"/>
                  </a:cubicBezTo>
                  <a:close/>
                </a:path>
              </a:pathLst>
            </a:custGeom>
            <a:solidFill>
              <a:srgbClr val="83868A"/>
            </a:solidFill>
            <a:ln w="9525">
              <a:noFill/>
            </a:ln>
          </p:spPr>
          <p:txBody>
            <a:bodyPr/>
            <a:p>
              <a:endParaRPr lang="zh-CN" altLang="en-US"/>
            </a:p>
          </p:txBody>
        </p:sp>
        <p:sp>
          <p:nvSpPr>
            <p:cNvPr id="3459" name="Freeform 405"/>
            <p:cNvSpPr/>
            <p:nvPr userDrawn="1"/>
          </p:nvSpPr>
          <p:spPr>
            <a:xfrm>
              <a:off x="8310563" y="1172483"/>
              <a:ext cx="11113" cy="14288"/>
            </a:xfrm>
            <a:custGeom>
              <a:avLst/>
              <a:gdLst/>
              <a:ahLst/>
              <a:cxnLst>
                <a:cxn ang="0">
                  <a:pos x="0" y="5358"/>
                </a:cxn>
                <a:cxn ang="0">
                  <a:pos x="11113" y="0"/>
                </a:cxn>
                <a:cxn ang="0">
                  <a:pos x="1852" y="14288"/>
                </a:cxn>
                <a:cxn ang="0">
                  <a:pos x="0" y="5358"/>
                </a:cxn>
              </a:cxnLst>
              <a:pathLst>
                <a:path w="6" h="8">
                  <a:moveTo>
                    <a:pt x="0" y="3"/>
                  </a:moveTo>
                  <a:cubicBezTo>
                    <a:pt x="2" y="2"/>
                    <a:pt x="4" y="1"/>
                    <a:pt x="6" y="0"/>
                  </a:cubicBezTo>
                  <a:cubicBezTo>
                    <a:pt x="6" y="4"/>
                    <a:pt x="5" y="6"/>
                    <a:pt x="1" y="8"/>
                  </a:cubicBezTo>
                  <a:cubicBezTo>
                    <a:pt x="1" y="6"/>
                    <a:pt x="0" y="5"/>
                    <a:pt x="0" y="3"/>
                  </a:cubicBezTo>
                  <a:close/>
                </a:path>
              </a:pathLst>
            </a:custGeom>
            <a:solidFill>
              <a:srgbClr val="EBE9E9"/>
            </a:solidFill>
            <a:ln w="9525">
              <a:noFill/>
            </a:ln>
          </p:spPr>
          <p:txBody>
            <a:bodyPr/>
            <a:p>
              <a:endParaRPr lang="zh-CN" altLang="en-US"/>
            </a:p>
          </p:txBody>
        </p:sp>
        <p:sp>
          <p:nvSpPr>
            <p:cNvPr id="3460" name="Freeform 406"/>
            <p:cNvSpPr/>
            <p:nvPr userDrawn="1"/>
          </p:nvSpPr>
          <p:spPr>
            <a:xfrm>
              <a:off x="8193088" y="1294720"/>
              <a:ext cx="15875" cy="11113"/>
            </a:xfrm>
            <a:custGeom>
              <a:avLst/>
              <a:gdLst/>
              <a:ahLst/>
              <a:cxnLst>
                <a:cxn ang="0">
                  <a:pos x="15875" y="0"/>
                </a:cxn>
                <a:cxn ang="0">
                  <a:pos x="15875" y="3704"/>
                </a:cxn>
                <a:cxn ang="0">
                  <a:pos x="3527" y="11113"/>
                </a:cxn>
                <a:cxn ang="0">
                  <a:pos x="1763" y="11113"/>
                </a:cxn>
                <a:cxn ang="0">
                  <a:pos x="0" y="7408"/>
                </a:cxn>
                <a:cxn ang="0">
                  <a:pos x="15875" y="0"/>
                </a:cxn>
              </a:cxnLst>
              <a:pathLst>
                <a:path w="9" h="6">
                  <a:moveTo>
                    <a:pt x="9" y="0"/>
                  </a:moveTo>
                  <a:cubicBezTo>
                    <a:pt x="9" y="1"/>
                    <a:pt x="9" y="2"/>
                    <a:pt x="9" y="2"/>
                  </a:cubicBezTo>
                  <a:cubicBezTo>
                    <a:pt x="8" y="5"/>
                    <a:pt x="6" y="6"/>
                    <a:pt x="2" y="6"/>
                  </a:cubicBezTo>
                  <a:cubicBezTo>
                    <a:pt x="2" y="6"/>
                    <a:pt x="1" y="6"/>
                    <a:pt x="1" y="6"/>
                  </a:cubicBezTo>
                  <a:cubicBezTo>
                    <a:pt x="0" y="5"/>
                    <a:pt x="0" y="4"/>
                    <a:pt x="0" y="4"/>
                  </a:cubicBezTo>
                  <a:cubicBezTo>
                    <a:pt x="3" y="2"/>
                    <a:pt x="6" y="1"/>
                    <a:pt x="9" y="0"/>
                  </a:cubicBezTo>
                  <a:close/>
                </a:path>
              </a:pathLst>
            </a:custGeom>
            <a:solidFill>
              <a:srgbClr val="876C71"/>
            </a:solidFill>
            <a:ln w="9525">
              <a:noFill/>
            </a:ln>
          </p:spPr>
          <p:txBody>
            <a:bodyPr/>
            <a:p>
              <a:endParaRPr lang="zh-CN" altLang="en-US"/>
            </a:p>
          </p:txBody>
        </p:sp>
        <p:sp>
          <p:nvSpPr>
            <p:cNvPr id="3461" name="Freeform 407"/>
            <p:cNvSpPr/>
            <p:nvPr userDrawn="1"/>
          </p:nvSpPr>
          <p:spPr>
            <a:xfrm>
              <a:off x="8294688" y="1243920"/>
              <a:ext cx="9525" cy="11113"/>
            </a:xfrm>
            <a:custGeom>
              <a:avLst/>
              <a:gdLst/>
              <a:ahLst/>
              <a:cxnLst>
                <a:cxn ang="0">
                  <a:pos x="0" y="0"/>
                </a:cxn>
                <a:cxn ang="0">
                  <a:pos x="9525" y="11113"/>
                </a:cxn>
                <a:cxn ang="0">
                  <a:pos x="0" y="0"/>
                </a:cxn>
              </a:cxnLst>
              <a:pathLst>
                <a:path w="5" h="6">
                  <a:moveTo>
                    <a:pt x="0" y="0"/>
                  </a:moveTo>
                  <a:cubicBezTo>
                    <a:pt x="3" y="1"/>
                    <a:pt x="4" y="3"/>
                    <a:pt x="5" y="6"/>
                  </a:cubicBezTo>
                  <a:cubicBezTo>
                    <a:pt x="2" y="5"/>
                    <a:pt x="0" y="3"/>
                    <a:pt x="0" y="0"/>
                  </a:cubicBezTo>
                  <a:close/>
                </a:path>
              </a:pathLst>
            </a:custGeom>
            <a:solidFill>
              <a:srgbClr val="83868A"/>
            </a:solidFill>
            <a:ln w="9525">
              <a:noFill/>
            </a:ln>
          </p:spPr>
          <p:txBody>
            <a:bodyPr/>
            <a:p>
              <a:endParaRPr lang="zh-CN" altLang="en-US"/>
            </a:p>
          </p:txBody>
        </p:sp>
        <p:sp>
          <p:nvSpPr>
            <p:cNvPr id="3462" name="Freeform 408"/>
            <p:cNvSpPr/>
            <p:nvPr userDrawn="1"/>
          </p:nvSpPr>
          <p:spPr>
            <a:xfrm>
              <a:off x="8324850" y="1178833"/>
              <a:ext cx="6350" cy="7938"/>
            </a:xfrm>
            <a:custGeom>
              <a:avLst/>
              <a:gdLst/>
              <a:ahLst/>
              <a:cxnLst>
                <a:cxn ang="0">
                  <a:pos x="3175" y="0"/>
                </a:cxn>
                <a:cxn ang="0">
                  <a:pos x="6350" y="7938"/>
                </a:cxn>
                <a:cxn ang="0">
                  <a:pos x="3175" y="0"/>
                </a:cxn>
              </a:cxnLst>
              <a:pathLst>
                <a:path w="4" h="4">
                  <a:moveTo>
                    <a:pt x="2" y="0"/>
                  </a:moveTo>
                  <a:cubicBezTo>
                    <a:pt x="3" y="1"/>
                    <a:pt x="3" y="3"/>
                    <a:pt x="4" y="4"/>
                  </a:cubicBezTo>
                  <a:cubicBezTo>
                    <a:pt x="1" y="4"/>
                    <a:pt x="0" y="2"/>
                    <a:pt x="2" y="0"/>
                  </a:cubicBezTo>
                  <a:close/>
                </a:path>
              </a:pathLst>
            </a:custGeom>
            <a:solidFill>
              <a:srgbClr val="EBE9E9"/>
            </a:solidFill>
            <a:ln w="9525">
              <a:noFill/>
            </a:ln>
          </p:spPr>
          <p:txBody>
            <a:bodyPr/>
            <a:p>
              <a:endParaRPr lang="zh-CN" altLang="en-US"/>
            </a:p>
          </p:txBody>
        </p:sp>
        <p:sp>
          <p:nvSpPr>
            <p:cNvPr id="3463" name="Freeform 409"/>
            <p:cNvSpPr/>
            <p:nvPr userDrawn="1"/>
          </p:nvSpPr>
          <p:spPr>
            <a:xfrm>
              <a:off x="8324850" y="1170895"/>
              <a:ext cx="4763" cy="7938"/>
            </a:xfrm>
            <a:custGeom>
              <a:avLst/>
              <a:gdLst/>
              <a:ahLst/>
              <a:cxnLst>
                <a:cxn ang="0">
                  <a:pos x="3175" y="0"/>
                </a:cxn>
                <a:cxn ang="0">
                  <a:pos x="3175" y="7938"/>
                </a:cxn>
                <a:cxn ang="0">
                  <a:pos x="0" y="1587"/>
                </a:cxn>
                <a:cxn ang="0">
                  <a:pos x="3175" y="0"/>
                </a:cxn>
              </a:cxnLst>
              <a:pathLst>
                <a:path w="3" h="5">
                  <a:moveTo>
                    <a:pt x="2" y="0"/>
                  </a:moveTo>
                  <a:cubicBezTo>
                    <a:pt x="3" y="1"/>
                    <a:pt x="3" y="3"/>
                    <a:pt x="2" y="5"/>
                  </a:cubicBezTo>
                  <a:cubicBezTo>
                    <a:pt x="2" y="3"/>
                    <a:pt x="1" y="2"/>
                    <a:pt x="0" y="1"/>
                  </a:cubicBezTo>
                  <a:cubicBezTo>
                    <a:pt x="1" y="0"/>
                    <a:pt x="2" y="0"/>
                    <a:pt x="2" y="0"/>
                  </a:cubicBezTo>
                  <a:close/>
                </a:path>
              </a:pathLst>
            </a:custGeom>
            <a:solidFill>
              <a:srgbClr val="EBE9E9"/>
            </a:solidFill>
            <a:ln w="9525">
              <a:noFill/>
            </a:ln>
          </p:spPr>
          <p:txBody>
            <a:bodyPr/>
            <a:p>
              <a:endParaRPr lang="zh-CN" altLang="en-US"/>
            </a:p>
          </p:txBody>
        </p:sp>
        <p:sp>
          <p:nvSpPr>
            <p:cNvPr id="3464" name="Freeform 410"/>
            <p:cNvSpPr/>
            <p:nvPr userDrawn="1"/>
          </p:nvSpPr>
          <p:spPr>
            <a:xfrm>
              <a:off x="8688388" y="1377270"/>
              <a:ext cx="9525" cy="11113"/>
            </a:xfrm>
            <a:custGeom>
              <a:avLst/>
              <a:gdLst/>
              <a:ahLst/>
              <a:cxnLst>
                <a:cxn ang="0">
                  <a:pos x="0" y="7408"/>
                </a:cxn>
                <a:cxn ang="0">
                  <a:pos x="9525" y="3704"/>
                </a:cxn>
                <a:cxn ang="0">
                  <a:pos x="9525" y="7408"/>
                </a:cxn>
                <a:cxn ang="0">
                  <a:pos x="1905" y="11113"/>
                </a:cxn>
                <a:cxn ang="0">
                  <a:pos x="0" y="7408"/>
                </a:cxn>
              </a:cxnLst>
              <a:pathLst>
                <a:path w="5" h="6">
                  <a:moveTo>
                    <a:pt x="0" y="4"/>
                  </a:moveTo>
                  <a:cubicBezTo>
                    <a:pt x="1" y="3"/>
                    <a:pt x="2" y="0"/>
                    <a:pt x="5" y="2"/>
                  </a:cubicBezTo>
                  <a:cubicBezTo>
                    <a:pt x="5" y="2"/>
                    <a:pt x="5" y="3"/>
                    <a:pt x="5" y="4"/>
                  </a:cubicBezTo>
                  <a:cubicBezTo>
                    <a:pt x="4" y="6"/>
                    <a:pt x="3" y="6"/>
                    <a:pt x="1" y="6"/>
                  </a:cubicBezTo>
                  <a:cubicBezTo>
                    <a:pt x="1" y="5"/>
                    <a:pt x="0" y="4"/>
                    <a:pt x="0" y="4"/>
                  </a:cubicBezTo>
                  <a:close/>
                </a:path>
              </a:pathLst>
            </a:custGeom>
            <a:solidFill>
              <a:srgbClr val="C1B9B7"/>
            </a:solidFill>
            <a:ln w="9525">
              <a:noFill/>
            </a:ln>
          </p:spPr>
          <p:txBody>
            <a:bodyPr/>
            <a:p>
              <a:endParaRPr lang="zh-CN" altLang="en-US"/>
            </a:p>
          </p:txBody>
        </p:sp>
        <p:sp>
          <p:nvSpPr>
            <p:cNvPr id="3465" name="Freeform 411"/>
            <p:cNvSpPr/>
            <p:nvPr userDrawn="1"/>
          </p:nvSpPr>
          <p:spPr>
            <a:xfrm>
              <a:off x="7740650" y="1396320"/>
              <a:ext cx="160338" cy="69850"/>
            </a:xfrm>
            <a:custGeom>
              <a:avLst/>
              <a:gdLst/>
              <a:ahLst/>
              <a:cxnLst>
                <a:cxn ang="0">
                  <a:pos x="160338" y="0"/>
                </a:cxn>
                <a:cxn ang="0">
                  <a:pos x="156693" y="5373"/>
                </a:cxn>
                <a:cxn ang="0">
                  <a:pos x="142117" y="17910"/>
                </a:cxn>
                <a:cxn ang="0">
                  <a:pos x="18220" y="68058"/>
                </a:cxn>
                <a:cxn ang="0">
                  <a:pos x="5466" y="69850"/>
                </a:cxn>
                <a:cxn ang="0">
                  <a:pos x="0" y="64476"/>
                </a:cxn>
                <a:cxn ang="0">
                  <a:pos x="160338" y="0"/>
                </a:cxn>
              </a:cxnLst>
              <a:pathLst>
                <a:path w="88" h="39">
                  <a:moveTo>
                    <a:pt x="88" y="0"/>
                  </a:moveTo>
                  <a:cubicBezTo>
                    <a:pt x="87" y="1"/>
                    <a:pt x="86" y="2"/>
                    <a:pt x="86" y="3"/>
                  </a:cubicBezTo>
                  <a:cubicBezTo>
                    <a:pt x="84" y="7"/>
                    <a:pt x="81" y="8"/>
                    <a:pt x="78" y="10"/>
                  </a:cubicBezTo>
                  <a:cubicBezTo>
                    <a:pt x="55" y="19"/>
                    <a:pt x="33" y="29"/>
                    <a:pt x="10" y="38"/>
                  </a:cubicBezTo>
                  <a:cubicBezTo>
                    <a:pt x="8" y="39"/>
                    <a:pt x="6" y="39"/>
                    <a:pt x="3" y="39"/>
                  </a:cubicBezTo>
                  <a:cubicBezTo>
                    <a:pt x="2" y="39"/>
                    <a:pt x="1" y="38"/>
                    <a:pt x="0" y="36"/>
                  </a:cubicBezTo>
                  <a:cubicBezTo>
                    <a:pt x="29" y="24"/>
                    <a:pt x="58" y="11"/>
                    <a:pt x="88" y="0"/>
                  </a:cubicBezTo>
                  <a:close/>
                </a:path>
              </a:pathLst>
            </a:custGeom>
            <a:solidFill>
              <a:srgbClr val="59393E"/>
            </a:solidFill>
            <a:ln w="9525">
              <a:noFill/>
            </a:ln>
          </p:spPr>
          <p:txBody>
            <a:bodyPr/>
            <a:p>
              <a:endParaRPr lang="zh-CN" altLang="en-US"/>
            </a:p>
          </p:txBody>
        </p:sp>
        <p:sp>
          <p:nvSpPr>
            <p:cNvPr id="3466" name="Freeform 412"/>
            <p:cNvSpPr/>
            <p:nvPr userDrawn="1"/>
          </p:nvSpPr>
          <p:spPr>
            <a:xfrm>
              <a:off x="7693025" y="1461408"/>
              <a:ext cx="49213" cy="25400"/>
            </a:xfrm>
            <a:custGeom>
              <a:avLst/>
              <a:gdLst/>
              <a:ahLst/>
              <a:cxnLst>
                <a:cxn ang="0">
                  <a:pos x="47390" y="0"/>
                </a:cxn>
                <a:cxn ang="0">
                  <a:pos x="49213" y="3628"/>
                </a:cxn>
                <a:cxn ang="0">
                  <a:pos x="5468" y="25400"/>
                </a:cxn>
                <a:cxn ang="0">
                  <a:pos x="0" y="19957"/>
                </a:cxn>
                <a:cxn ang="0">
                  <a:pos x="47390" y="0"/>
                </a:cxn>
              </a:cxnLst>
              <a:pathLst>
                <a:path w="27" h="14">
                  <a:moveTo>
                    <a:pt x="26" y="0"/>
                  </a:moveTo>
                  <a:cubicBezTo>
                    <a:pt x="27" y="1"/>
                    <a:pt x="27" y="2"/>
                    <a:pt x="27" y="2"/>
                  </a:cubicBezTo>
                  <a:cubicBezTo>
                    <a:pt x="21" y="11"/>
                    <a:pt x="12" y="12"/>
                    <a:pt x="3" y="14"/>
                  </a:cubicBezTo>
                  <a:cubicBezTo>
                    <a:pt x="1" y="14"/>
                    <a:pt x="0" y="13"/>
                    <a:pt x="0" y="11"/>
                  </a:cubicBezTo>
                  <a:cubicBezTo>
                    <a:pt x="9" y="6"/>
                    <a:pt x="17" y="3"/>
                    <a:pt x="26" y="0"/>
                  </a:cubicBezTo>
                  <a:close/>
                </a:path>
              </a:pathLst>
            </a:custGeom>
            <a:solidFill>
              <a:srgbClr val="443034"/>
            </a:solidFill>
            <a:ln w="9525">
              <a:noFill/>
            </a:ln>
          </p:spPr>
          <p:txBody>
            <a:bodyPr/>
            <a:p>
              <a:endParaRPr lang="zh-CN" altLang="en-US"/>
            </a:p>
          </p:txBody>
        </p:sp>
        <p:sp>
          <p:nvSpPr>
            <p:cNvPr id="3467" name="Freeform 413"/>
            <p:cNvSpPr/>
            <p:nvPr userDrawn="1"/>
          </p:nvSpPr>
          <p:spPr>
            <a:xfrm>
              <a:off x="7681913" y="1482045"/>
              <a:ext cx="12700" cy="14288"/>
            </a:xfrm>
            <a:custGeom>
              <a:avLst/>
              <a:gdLst/>
              <a:ahLst/>
              <a:cxnLst>
                <a:cxn ang="0">
                  <a:pos x="10885" y="0"/>
                </a:cxn>
                <a:cxn ang="0">
                  <a:pos x="12700" y="3572"/>
                </a:cxn>
                <a:cxn ang="0">
                  <a:pos x="10885" y="12502"/>
                </a:cxn>
                <a:cxn ang="0">
                  <a:pos x="1814" y="12502"/>
                </a:cxn>
                <a:cxn ang="0">
                  <a:pos x="0" y="7144"/>
                </a:cxn>
                <a:cxn ang="0">
                  <a:pos x="0" y="5358"/>
                </a:cxn>
                <a:cxn ang="0">
                  <a:pos x="10885" y="0"/>
                </a:cxn>
              </a:cxnLst>
              <a:pathLst>
                <a:path w="7" h="8">
                  <a:moveTo>
                    <a:pt x="6" y="0"/>
                  </a:moveTo>
                  <a:cubicBezTo>
                    <a:pt x="7" y="1"/>
                    <a:pt x="7" y="2"/>
                    <a:pt x="7" y="2"/>
                  </a:cubicBezTo>
                  <a:cubicBezTo>
                    <a:pt x="7" y="4"/>
                    <a:pt x="7" y="5"/>
                    <a:pt x="6" y="7"/>
                  </a:cubicBezTo>
                  <a:cubicBezTo>
                    <a:pt x="4" y="8"/>
                    <a:pt x="3" y="8"/>
                    <a:pt x="1" y="7"/>
                  </a:cubicBezTo>
                  <a:cubicBezTo>
                    <a:pt x="0" y="6"/>
                    <a:pt x="0" y="5"/>
                    <a:pt x="0" y="4"/>
                  </a:cubicBezTo>
                  <a:cubicBezTo>
                    <a:pt x="0" y="4"/>
                    <a:pt x="0" y="3"/>
                    <a:pt x="0" y="3"/>
                  </a:cubicBezTo>
                  <a:cubicBezTo>
                    <a:pt x="2" y="2"/>
                    <a:pt x="4" y="1"/>
                    <a:pt x="6" y="0"/>
                  </a:cubicBezTo>
                  <a:close/>
                </a:path>
              </a:pathLst>
            </a:custGeom>
            <a:solidFill>
              <a:srgbClr val="694247"/>
            </a:solidFill>
            <a:ln w="9525">
              <a:noFill/>
            </a:ln>
          </p:spPr>
          <p:txBody>
            <a:bodyPr/>
            <a:p>
              <a:endParaRPr lang="zh-CN" altLang="en-US"/>
            </a:p>
          </p:txBody>
        </p:sp>
        <p:sp>
          <p:nvSpPr>
            <p:cNvPr id="3468" name="Freeform 414"/>
            <p:cNvSpPr/>
            <p:nvPr userDrawn="1"/>
          </p:nvSpPr>
          <p:spPr>
            <a:xfrm>
              <a:off x="8659813" y="669245"/>
              <a:ext cx="115888" cy="123825"/>
            </a:xfrm>
            <a:custGeom>
              <a:avLst/>
              <a:gdLst/>
              <a:ahLst/>
              <a:cxnLst>
                <a:cxn ang="0">
                  <a:pos x="104851" y="1820"/>
                </a:cxn>
                <a:cxn ang="0">
                  <a:pos x="115888" y="1820"/>
                </a:cxn>
                <a:cxn ang="0">
                  <a:pos x="68061" y="56449"/>
                </a:cxn>
                <a:cxn ang="0">
                  <a:pos x="64382" y="60091"/>
                </a:cxn>
                <a:cxn ang="0">
                  <a:pos x="58863" y="65554"/>
                </a:cxn>
                <a:cxn ang="0">
                  <a:pos x="49666" y="80122"/>
                </a:cxn>
                <a:cxn ang="0">
                  <a:pos x="25752" y="107436"/>
                </a:cxn>
                <a:cxn ang="0">
                  <a:pos x="5518" y="123825"/>
                </a:cxn>
                <a:cxn ang="0">
                  <a:pos x="0" y="122004"/>
                </a:cxn>
                <a:cxn ang="0">
                  <a:pos x="3678" y="114720"/>
                </a:cxn>
                <a:cxn ang="0">
                  <a:pos x="3678" y="114720"/>
                </a:cxn>
                <a:cxn ang="0">
                  <a:pos x="9197" y="107436"/>
                </a:cxn>
                <a:cxn ang="0">
                  <a:pos x="9197" y="105615"/>
                </a:cxn>
                <a:cxn ang="0">
                  <a:pos x="12876" y="100152"/>
                </a:cxn>
                <a:cxn ang="0">
                  <a:pos x="16555" y="98331"/>
                </a:cxn>
                <a:cxn ang="0">
                  <a:pos x="22073" y="92868"/>
                </a:cxn>
                <a:cxn ang="0">
                  <a:pos x="22073" y="91047"/>
                </a:cxn>
                <a:cxn ang="0">
                  <a:pos x="27592" y="85584"/>
                </a:cxn>
                <a:cxn ang="0">
                  <a:pos x="27592" y="85584"/>
                </a:cxn>
                <a:cxn ang="0">
                  <a:pos x="34950" y="78301"/>
                </a:cxn>
                <a:cxn ang="0">
                  <a:pos x="34950" y="78301"/>
                </a:cxn>
                <a:cxn ang="0">
                  <a:pos x="38629" y="71017"/>
                </a:cxn>
                <a:cxn ang="0">
                  <a:pos x="40468" y="69196"/>
                </a:cxn>
                <a:cxn ang="0">
                  <a:pos x="44147" y="65554"/>
                </a:cxn>
                <a:cxn ang="0">
                  <a:pos x="44147" y="65554"/>
                </a:cxn>
                <a:cxn ang="0">
                  <a:pos x="53345" y="52807"/>
                </a:cxn>
                <a:cxn ang="0">
                  <a:pos x="53345" y="52807"/>
                </a:cxn>
                <a:cxn ang="0">
                  <a:pos x="75419" y="29135"/>
                </a:cxn>
                <a:cxn ang="0">
                  <a:pos x="80937" y="21851"/>
                </a:cxn>
                <a:cxn ang="0">
                  <a:pos x="84616" y="18209"/>
                </a:cxn>
                <a:cxn ang="0">
                  <a:pos x="88295" y="16388"/>
                </a:cxn>
                <a:cxn ang="0">
                  <a:pos x="91974" y="12746"/>
                </a:cxn>
                <a:cxn ang="0">
                  <a:pos x="93814" y="10925"/>
                </a:cxn>
                <a:cxn ang="0">
                  <a:pos x="101172" y="3641"/>
                </a:cxn>
                <a:cxn ang="0">
                  <a:pos x="104851" y="1820"/>
                </a:cxn>
              </a:cxnLst>
              <a:pathLst>
                <a:path w="63" h="68">
                  <a:moveTo>
                    <a:pt x="57" y="1"/>
                  </a:moveTo>
                  <a:cubicBezTo>
                    <a:pt x="59" y="0"/>
                    <a:pt x="61" y="0"/>
                    <a:pt x="63" y="1"/>
                  </a:cubicBezTo>
                  <a:cubicBezTo>
                    <a:pt x="57" y="13"/>
                    <a:pt x="44" y="20"/>
                    <a:pt x="37" y="31"/>
                  </a:cubicBezTo>
                  <a:cubicBezTo>
                    <a:pt x="36" y="32"/>
                    <a:pt x="36" y="32"/>
                    <a:pt x="35" y="33"/>
                  </a:cubicBezTo>
                  <a:cubicBezTo>
                    <a:pt x="34" y="34"/>
                    <a:pt x="33" y="35"/>
                    <a:pt x="32" y="36"/>
                  </a:cubicBezTo>
                  <a:cubicBezTo>
                    <a:pt x="30" y="39"/>
                    <a:pt x="28" y="41"/>
                    <a:pt x="27" y="44"/>
                  </a:cubicBezTo>
                  <a:cubicBezTo>
                    <a:pt x="22" y="49"/>
                    <a:pt x="18" y="54"/>
                    <a:pt x="14" y="59"/>
                  </a:cubicBezTo>
                  <a:cubicBezTo>
                    <a:pt x="10" y="63"/>
                    <a:pt x="8" y="67"/>
                    <a:pt x="3" y="68"/>
                  </a:cubicBezTo>
                  <a:cubicBezTo>
                    <a:pt x="2" y="68"/>
                    <a:pt x="1" y="68"/>
                    <a:pt x="0" y="67"/>
                  </a:cubicBezTo>
                  <a:cubicBezTo>
                    <a:pt x="0" y="65"/>
                    <a:pt x="1" y="64"/>
                    <a:pt x="2" y="63"/>
                  </a:cubicBezTo>
                  <a:cubicBezTo>
                    <a:pt x="2" y="63"/>
                    <a:pt x="2" y="63"/>
                    <a:pt x="2" y="63"/>
                  </a:cubicBezTo>
                  <a:cubicBezTo>
                    <a:pt x="2" y="61"/>
                    <a:pt x="5" y="61"/>
                    <a:pt x="5" y="59"/>
                  </a:cubicBezTo>
                  <a:cubicBezTo>
                    <a:pt x="5" y="58"/>
                    <a:pt x="5" y="58"/>
                    <a:pt x="5" y="58"/>
                  </a:cubicBezTo>
                  <a:cubicBezTo>
                    <a:pt x="6" y="57"/>
                    <a:pt x="6" y="56"/>
                    <a:pt x="7" y="55"/>
                  </a:cubicBezTo>
                  <a:cubicBezTo>
                    <a:pt x="8" y="55"/>
                    <a:pt x="9" y="55"/>
                    <a:pt x="9" y="54"/>
                  </a:cubicBezTo>
                  <a:cubicBezTo>
                    <a:pt x="9" y="53"/>
                    <a:pt x="11" y="53"/>
                    <a:pt x="12" y="51"/>
                  </a:cubicBezTo>
                  <a:cubicBezTo>
                    <a:pt x="12" y="50"/>
                    <a:pt x="12" y="50"/>
                    <a:pt x="12" y="50"/>
                  </a:cubicBezTo>
                  <a:cubicBezTo>
                    <a:pt x="12" y="49"/>
                    <a:pt x="15" y="49"/>
                    <a:pt x="15" y="47"/>
                  </a:cubicBezTo>
                  <a:cubicBezTo>
                    <a:pt x="15" y="47"/>
                    <a:pt x="15" y="47"/>
                    <a:pt x="15" y="47"/>
                  </a:cubicBezTo>
                  <a:cubicBezTo>
                    <a:pt x="16" y="45"/>
                    <a:pt x="18" y="45"/>
                    <a:pt x="19" y="43"/>
                  </a:cubicBezTo>
                  <a:cubicBezTo>
                    <a:pt x="19" y="43"/>
                    <a:pt x="19" y="43"/>
                    <a:pt x="19" y="43"/>
                  </a:cubicBezTo>
                  <a:cubicBezTo>
                    <a:pt x="19" y="41"/>
                    <a:pt x="20" y="40"/>
                    <a:pt x="21" y="39"/>
                  </a:cubicBezTo>
                  <a:cubicBezTo>
                    <a:pt x="22" y="39"/>
                    <a:pt x="22" y="39"/>
                    <a:pt x="22" y="38"/>
                  </a:cubicBezTo>
                  <a:cubicBezTo>
                    <a:pt x="23" y="37"/>
                    <a:pt x="23" y="36"/>
                    <a:pt x="24" y="36"/>
                  </a:cubicBezTo>
                  <a:cubicBezTo>
                    <a:pt x="24" y="36"/>
                    <a:pt x="24" y="36"/>
                    <a:pt x="24" y="36"/>
                  </a:cubicBezTo>
                  <a:cubicBezTo>
                    <a:pt x="25" y="33"/>
                    <a:pt x="27" y="31"/>
                    <a:pt x="29" y="29"/>
                  </a:cubicBezTo>
                  <a:cubicBezTo>
                    <a:pt x="29" y="29"/>
                    <a:pt x="29" y="29"/>
                    <a:pt x="29" y="29"/>
                  </a:cubicBezTo>
                  <a:cubicBezTo>
                    <a:pt x="34" y="25"/>
                    <a:pt x="36" y="19"/>
                    <a:pt x="41" y="16"/>
                  </a:cubicBezTo>
                  <a:cubicBezTo>
                    <a:pt x="41" y="14"/>
                    <a:pt x="44" y="14"/>
                    <a:pt x="44" y="12"/>
                  </a:cubicBezTo>
                  <a:cubicBezTo>
                    <a:pt x="45" y="11"/>
                    <a:pt x="45" y="11"/>
                    <a:pt x="46" y="10"/>
                  </a:cubicBezTo>
                  <a:cubicBezTo>
                    <a:pt x="46" y="10"/>
                    <a:pt x="47" y="10"/>
                    <a:pt x="48" y="9"/>
                  </a:cubicBezTo>
                  <a:cubicBezTo>
                    <a:pt x="49" y="9"/>
                    <a:pt x="49" y="8"/>
                    <a:pt x="50" y="7"/>
                  </a:cubicBezTo>
                  <a:cubicBezTo>
                    <a:pt x="50" y="6"/>
                    <a:pt x="50" y="6"/>
                    <a:pt x="51" y="6"/>
                  </a:cubicBezTo>
                  <a:cubicBezTo>
                    <a:pt x="53" y="4"/>
                    <a:pt x="55" y="4"/>
                    <a:pt x="55" y="2"/>
                  </a:cubicBezTo>
                  <a:cubicBezTo>
                    <a:pt x="56" y="1"/>
                    <a:pt x="56" y="1"/>
                    <a:pt x="57" y="1"/>
                  </a:cubicBezTo>
                  <a:close/>
                </a:path>
              </a:pathLst>
            </a:custGeom>
            <a:solidFill>
              <a:srgbClr val="4C484D"/>
            </a:solidFill>
            <a:ln w="9525">
              <a:noFill/>
            </a:ln>
          </p:spPr>
          <p:txBody>
            <a:bodyPr/>
            <a:p>
              <a:endParaRPr lang="zh-CN" altLang="en-US"/>
            </a:p>
          </p:txBody>
        </p:sp>
        <p:sp>
          <p:nvSpPr>
            <p:cNvPr id="3469" name="Freeform 415"/>
            <p:cNvSpPr/>
            <p:nvPr userDrawn="1"/>
          </p:nvSpPr>
          <p:spPr>
            <a:xfrm>
              <a:off x="8520113" y="991508"/>
              <a:ext cx="19050" cy="26988"/>
            </a:xfrm>
            <a:custGeom>
              <a:avLst/>
              <a:gdLst/>
              <a:ahLst/>
              <a:cxnLst>
                <a:cxn ang="0">
                  <a:pos x="0" y="23389"/>
                </a:cxn>
                <a:cxn ang="0">
                  <a:pos x="15240" y="0"/>
                </a:cxn>
                <a:cxn ang="0">
                  <a:pos x="17145" y="1799"/>
                </a:cxn>
                <a:cxn ang="0">
                  <a:pos x="19050" y="5397"/>
                </a:cxn>
                <a:cxn ang="0">
                  <a:pos x="9525" y="25188"/>
                </a:cxn>
                <a:cxn ang="0">
                  <a:pos x="3810" y="25188"/>
                </a:cxn>
                <a:cxn ang="0">
                  <a:pos x="0" y="23389"/>
                </a:cxn>
              </a:cxnLst>
              <a:pathLst>
                <a:path w="10" h="15">
                  <a:moveTo>
                    <a:pt x="0" y="13"/>
                  </a:moveTo>
                  <a:cubicBezTo>
                    <a:pt x="3" y="9"/>
                    <a:pt x="4" y="4"/>
                    <a:pt x="8" y="0"/>
                  </a:cubicBezTo>
                  <a:cubicBezTo>
                    <a:pt x="8" y="0"/>
                    <a:pt x="9" y="0"/>
                    <a:pt x="9" y="1"/>
                  </a:cubicBezTo>
                  <a:cubicBezTo>
                    <a:pt x="10" y="1"/>
                    <a:pt x="10" y="2"/>
                    <a:pt x="10" y="3"/>
                  </a:cubicBezTo>
                  <a:cubicBezTo>
                    <a:pt x="10" y="8"/>
                    <a:pt x="9" y="12"/>
                    <a:pt x="5" y="14"/>
                  </a:cubicBezTo>
                  <a:cubicBezTo>
                    <a:pt x="4" y="15"/>
                    <a:pt x="3" y="15"/>
                    <a:pt x="2" y="14"/>
                  </a:cubicBezTo>
                  <a:cubicBezTo>
                    <a:pt x="1" y="14"/>
                    <a:pt x="1" y="13"/>
                    <a:pt x="0" y="13"/>
                  </a:cubicBezTo>
                  <a:close/>
                </a:path>
              </a:pathLst>
            </a:custGeom>
            <a:solidFill>
              <a:srgbClr val="656264"/>
            </a:solidFill>
            <a:ln w="9525">
              <a:noFill/>
            </a:ln>
          </p:spPr>
          <p:txBody>
            <a:bodyPr/>
            <a:p>
              <a:endParaRPr lang="zh-CN" altLang="en-US"/>
            </a:p>
          </p:txBody>
        </p:sp>
        <p:sp>
          <p:nvSpPr>
            <p:cNvPr id="3470" name="Freeform 416"/>
            <p:cNvSpPr/>
            <p:nvPr userDrawn="1"/>
          </p:nvSpPr>
          <p:spPr>
            <a:xfrm>
              <a:off x="8534400" y="967695"/>
              <a:ext cx="19050" cy="23813"/>
            </a:xfrm>
            <a:custGeom>
              <a:avLst/>
              <a:gdLst/>
              <a:ahLst/>
              <a:cxnLst>
                <a:cxn ang="0">
                  <a:pos x="0" y="23813"/>
                </a:cxn>
                <a:cxn ang="0">
                  <a:pos x="13335" y="0"/>
                </a:cxn>
                <a:cxn ang="0">
                  <a:pos x="17145" y="3663"/>
                </a:cxn>
                <a:cxn ang="0">
                  <a:pos x="11430" y="20149"/>
                </a:cxn>
                <a:cxn ang="0">
                  <a:pos x="7620" y="23813"/>
                </a:cxn>
                <a:cxn ang="0">
                  <a:pos x="1905" y="23813"/>
                </a:cxn>
                <a:cxn ang="0">
                  <a:pos x="0" y="23813"/>
                </a:cxn>
              </a:cxnLst>
              <a:pathLst>
                <a:path w="10" h="13">
                  <a:moveTo>
                    <a:pt x="0" y="13"/>
                  </a:moveTo>
                  <a:cubicBezTo>
                    <a:pt x="2" y="8"/>
                    <a:pt x="4" y="4"/>
                    <a:pt x="7" y="0"/>
                  </a:cubicBezTo>
                  <a:cubicBezTo>
                    <a:pt x="8" y="0"/>
                    <a:pt x="9" y="1"/>
                    <a:pt x="9" y="2"/>
                  </a:cubicBezTo>
                  <a:cubicBezTo>
                    <a:pt x="10" y="6"/>
                    <a:pt x="9" y="9"/>
                    <a:pt x="6" y="11"/>
                  </a:cubicBezTo>
                  <a:cubicBezTo>
                    <a:pt x="5" y="12"/>
                    <a:pt x="5" y="13"/>
                    <a:pt x="4" y="13"/>
                  </a:cubicBezTo>
                  <a:cubicBezTo>
                    <a:pt x="3" y="13"/>
                    <a:pt x="2" y="13"/>
                    <a:pt x="1" y="13"/>
                  </a:cubicBezTo>
                  <a:lnTo>
                    <a:pt x="0" y="13"/>
                  </a:lnTo>
                  <a:close/>
                </a:path>
              </a:pathLst>
            </a:custGeom>
            <a:solidFill>
              <a:srgbClr val="655C5F"/>
            </a:solidFill>
            <a:ln w="9525">
              <a:noFill/>
            </a:ln>
          </p:spPr>
          <p:txBody>
            <a:bodyPr/>
            <a:p>
              <a:endParaRPr lang="zh-CN" altLang="en-US"/>
            </a:p>
          </p:txBody>
        </p:sp>
        <p:sp>
          <p:nvSpPr>
            <p:cNvPr id="3471" name="Freeform 417"/>
            <p:cNvSpPr/>
            <p:nvPr userDrawn="1"/>
          </p:nvSpPr>
          <p:spPr>
            <a:xfrm>
              <a:off x="8550275" y="943883"/>
              <a:ext cx="17463" cy="19050"/>
            </a:xfrm>
            <a:custGeom>
              <a:avLst/>
              <a:gdLst/>
              <a:ahLst/>
              <a:cxnLst>
                <a:cxn ang="0">
                  <a:pos x="0" y="17318"/>
                </a:cxn>
                <a:cxn ang="0">
                  <a:pos x="10477" y="0"/>
                </a:cxn>
                <a:cxn ang="0">
                  <a:pos x="17463" y="3463"/>
                </a:cxn>
                <a:cxn ang="0">
                  <a:pos x="8731" y="19050"/>
                </a:cxn>
                <a:cxn ang="0">
                  <a:pos x="1746" y="19050"/>
                </a:cxn>
                <a:cxn ang="0">
                  <a:pos x="0" y="17318"/>
                </a:cxn>
              </a:cxnLst>
              <a:pathLst>
                <a:path w="10" h="11">
                  <a:moveTo>
                    <a:pt x="0" y="10"/>
                  </a:moveTo>
                  <a:cubicBezTo>
                    <a:pt x="1" y="6"/>
                    <a:pt x="4" y="3"/>
                    <a:pt x="6" y="0"/>
                  </a:cubicBezTo>
                  <a:cubicBezTo>
                    <a:pt x="8" y="0"/>
                    <a:pt x="10" y="0"/>
                    <a:pt x="10" y="2"/>
                  </a:cubicBezTo>
                  <a:cubicBezTo>
                    <a:pt x="10" y="6"/>
                    <a:pt x="8" y="9"/>
                    <a:pt x="5" y="11"/>
                  </a:cubicBezTo>
                  <a:cubicBezTo>
                    <a:pt x="4" y="11"/>
                    <a:pt x="3" y="11"/>
                    <a:pt x="1" y="11"/>
                  </a:cubicBezTo>
                  <a:cubicBezTo>
                    <a:pt x="1" y="11"/>
                    <a:pt x="1" y="10"/>
                    <a:pt x="0" y="10"/>
                  </a:cubicBezTo>
                  <a:close/>
                </a:path>
              </a:pathLst>
            </a:custGeom>
            <a:solidFill>
              <a:srgbClr val="6D6C70"/>
            </a:solidFill>
            <a:ln w="9525">
              <a:noFill/>
            </a:ln>
          </p:spPr>
          <p:txBody>
            <a:bodyPr/>
            <a:p>
              <a:endParaRPr lang="zh-CN" altLang="en-US"/>
            </a:p>
          </p:txBody>
        </p:sp>
        <p:sp>
          <p:nvSpPr>
            <p:cNvPr id="3472" name="Freeform 418"/>
            <p:cNvSpPr/>
            <p:nvPr userDrawn="1"/>
          </p:nvSpPr>
          <p:spPr>
            <a:xfrm>
              <a:off x="8502650" y="1028020"/>
              <a:ext cx="17463" cy="20638"/>
            </a:xfrm>
            <a:custGeom>
              <a:avLst/>
              <a:gdLst/>
              <a:ahLst/>
              <a:cxnLst>
                <a:cxn ang="0">
                  <a:pos x="0" y="17198"/>
                </a:cxn>
                <a:cxn ang="0">
                  <a:pos x="0" y="13758"/>
                </a:cxn>
                <a:cxn ang="0">
                  <a:pos x="6985" y="1719"/>
                </a:cxn>
                <a:cxn ang="0">
                  <a:pos x="10477" y="0"/>
                </a:cxn>
                <a:cxn ang="0">
                  <a:pos x="17463" y="3439"/>
                </a:cxn>
                <a:cxn ang="0">
                  <a:pos x="6985" y="20638"/>
                </a:cxn>
                <a:cxn ang="0">
                  <a:pos x="1746" y="20638"/>
                </a:cxn>
                <a:cxn ang="0">
                  <a:pos x="0" y="17198"/>
                </a:cxn>
              </a:cxnLst>
              <a:pathLst>
                <a:path w="10" h="12">
                  <a:moveTo>
                    <a:pt x="0" y="10"/>
                  </a:moveTo>
                  <a:cubicBezTo>
                    <a:pt x="0" y="10"/>
                    <a:pt x="0" y="9"/>
                    <a:pt x="0" y="8"/>
                  </a:cubicBezTo>
                  <a:cubicBezTo>
                    <a:pt x="2" y="6"/>
                    <a:pt x="3" y="4"/>
                    <a:pt x="4" y="1"/>
                  </a:cubicBezTo>
                  <a:cubicBezTo>
                    <a:pt x="5" y="1"/>
                    <a:pt x="5" y="1"/>
                    <a:pt x="6" y="0"/>
                  </a:cubicBezTo>
                  <a:cubicBezTo>
                    <a:pt x="8" y="0"/>
                    <a:pt x="9" y="1"/>
                    <a:pt x="10" y="2"/>
                  </a:cubicBezTo>
                  <a:cubicBezTo>
                    <a:pt x="10" y="7"/>
                    <a:pt x="8" y="10"/>
                    <a:pt x="4" y="12"/>
                  </a:cubicBezTo>
                  <a:cubicBezTo>
                    <a:pt x="3" y="12"/>
                    <a:pt x="2" y="12"/>
                    <a:pt x="1" y="12"/>
                  </a:cubicBezTo>
                  <a:cubicBezTo>
                    <a:pt x="1" y="11"/>
                    <a:pt x="0" y="11"/>
                    <a:pt x="0" y="10"/>
                  </a:cubicBezTo>
                  <a:close/>
                </a:path>
              </a:pathLst>
            </a:custGeom>
            <a:solidFill>
              <a:srgbClr val="787174"/>
            </a:solidFill>
            <a:ln w="9525">
              <a:noFill/>
            </a:ln>
          </p:spPr>
          <p:txBody>
            <a:bodyPr/>
            <a:p>
              <a:endParaRPr lang="zh-CN" altLang="en-US"/>
            </a:p>
          </p:txBody>
        </p:sp>
        <p:sp>
          <p:nvSpPr>
            <p:cNvPr id="3473" name="Freeform 419"/>
            <p:cNvSpPr/>
            <p:nvPr userDrawn="1"/>
          </p:nvSpPr>
          <p:spPr>
            <a:xfrm>
              <a:off x="8567738" y="910545"/>
              <a:ext cx="19050" cy="22225"/>
            </a:xfrm>
            <a:custGeom>
              <a:avLst/>
              <a:gdLst/>
              <a:ahLst/>
              <a:cxnLst>
                <a:cxn ang="0">
                  <a:pos x="0" y="14816"/>
                </a:cxn>
                <a:cxn ang="0">
                  <a:pos x="13335" y="0"/>
                </a:cxn>
                <a:cxn ang="0">
                  <a:pos x="15240" y="1852"/>
                </a:cxn>
                <a:cxn ang="0">
                  <a:pos x="17145" y="5556"/>
                </a:cxn>
                <a:cxn ang="0">
                  <a:pos x="17145" y="11112"/>
                </a:cxn>
                <a:cxn ang="0">
                  <a:pos x="13335" y="18520"/>
                </a:cxn>
                <a:cxn ang="0">
                  <a:pos x="13335" y="20372"/>
                </a:cxn>
                <a:cxn ang="0">
                  <a:pos x="9525" y="22225"/>
                </a:cxn>
                <a:cxn ang="0">
                  <a:pos x="7620" y="22225"/>
                </a:cxn>
                <a:cxn ang="0">
                  <a:pos x="3810" y="20372"/>
                </a:cxn>
                <a:cxn ang="0">
                  <a:pos x="1905" y="18520"/>
                </a:cxn>
                <a:cxn ang="0">
                  <a:pos x="0" y="14816"/>
                </a:cxn>
              </a:cxnLst>
              <a:pathLst>
                <a:path w="10" h="12">
                  <a:moveTo>
                    <a:pt x="0" y="8"/>
                  </a:moveTo>
                  <a:cubicBezTo>
                    <a:pt x="3" y="6"/>
                    <a:pt x="5" y="3"/>
                    <a:pt x="7" y="0"/>
                  </a:cubicBezTo>
                  <a:cubicBezTo>
                    <a:pt x="7" y="0"/>
                    <a:pt x="8" y="0"/>
                    <a:pt x="8" y="1"/>
                  </a:cubicBezTo>
                  <a:cubicBezTo>
                    <a:pt x="9" y="1"/>
                    <a:pt x="9" y="2"/>
                    <a:pt x="9" y="3"/>
                  </a:cubicBezTo>
                  <a:cubicBezTo>
                    <a:pt x="10" y="4"/>
                    <a:pt x="10" y="5"/>
                    <a:pt x="9" y="6"/>
                  </a:cubicBezTo>
                  <a:cubicBezTo>
                    <a:pt x="9" y="7"/>
                    <a:pt x="8" y="9"/>
                    <a:pt x="7" y="10"/>
                  </a:cubicBezTo>
                  <a:cubicBezTo>
                    <a:pt x="7" y="11"/>
                    <a:pt x="7" y="11"/>
                    <a:pt x="7" y="11"/>
                  </a:cubicBezTo>
                  <a:cubicBezTo>
                    <a:pt x="6" y="12"/>
                    <a:pt x="6" y="12"/>
                    <a:pt x="5" y="12"/>
                  </a:cubicBezTo>
                  <a:cubicBezTo>
                    <a:pt x="5" y="12"/>
                    <a:pt x="4" y="12"/>
                    <a:pt x="4" y="12"/>
                  </a:cubicBezTo>
                  <a:cubicBezTo>
                    <a:pt x="3" y="12"/>
                    <a:pt x="2" y="12"/>
                    <a:pt x="2" y="11"/>
                  </a:cubicBezTo>
                  <a:cubicBezTo>
                    <a:pt x="1" y="11"/>
                    <a:pt x="1" y="11"/>
                    <a:pt x="1" y="10"/>
                  </a:cubicBezTo>
                  <a:cubicBezTo>
                    <a:pt x="1" y="10"/>
                    <a:pt x="1" y="9"/>
                    <a:pt x="0" y="8"/>
                  </a:cubicBezTo>
                  <a:close/>
                </a:path>
              </a:pathLst>
            </a:custGeom>
            <a:solidFill>
              <a:srgbClr val="646367"/>
            </a:solidFill>
            <a:ln w="9525">
              <a:noFill/>
            </a:ln>
          </p:spPr>
          <p:txBody>
            <a:bodyPr/>
            <a:p>
              <a:endParaRPr lang="zh-CN" altLang="en-US"/>
            </a:p>
          </p:txBody>
        </p:sp>
        <p:sp>
          <p:nvSpPr>
            <p:cNvPr id="3474" name="Freeform 420"/>
            <p:cNvSpPr/>
            <p:nvPr userDrawn="1"/>
          </p:nvSpPr>
          <p:spPr>
            <a:xfrm>
              <a:off x="8561388" y="928008"/>
              <a:ext cx="12700" cy="17463"/>
            </a:xfrm>
            <a:custGeom>
              <a:avLst/>
              <a:gdLst/>
              <a:ahLst/>
              <a:cxnLst>
                <a:cxn ang="0">
                  <a:pos x="5442" y="17463"/>
                </a:cxn>
                <a:cxn ang="0">
                  <a:pos x="0" y="15522"/>
                </a:cxn>
                <a:cxn ang="0">
                  <a:pos x="9071" y="0"/>
                </a:cxn>
                <a:cxn ang="0">
                  <a:pos x="10885" y="1940"/>
                </a:cxn>
                <a:cxn ang="0">
                  <a:pos x="12700" y="5821"/>
                </a:cxn>
                <a:cxn ang="0">
                  <a:pos x="5442" y="17463"/>
                </a:cxn>
              </a:cxnLst>
              <a:pathLst>
                <a:path w="7" h="9">
                  <a:moveTo>
                    <a:pt x="3" y="9"/>
                  </a:moveTo>
                  <a:cubicBezTo>
                    <a:pt x="2" y="8"/>
                    <a:pt x="1" y="8"/>
                    <a:pt x="0" y="8"/>
                  </a:cubicBezTo>
                  <a:cubicBezTo>
                    <a:pt x="2" y="5"/>
                    <a:pt x="3" y="3"/>
                    <a:pt x="5" y="0"/>
                  </a:cubicBezTo>
                  <a:cubicBezTo>
                    <a:pt x="6" y="1"/>
                    <a:pt x="6" y="1"/>
                    <a:pt x="6" y="1"/>
                  </a:cubicBezTo>
                  <a:cubicBezTo>
                    <a:pt x="6" y="2"/>
                    <a:pt x="7" y="3"/>
                    <a:pt x="7" y="3"/>
                  </a:cubicBezTo>
                  <a:cubicBezTo>
                    <a:pt x="7" y="6"/>
                    <a:pt x="7" y="9"/>
                    <a:pt x="3" y="9"/>
                  </a:cubicBezTo>
                  <a:close/>
                </a:path>
              </a:pathLst>
            </a:custGeom>
            <a:solidFill>
              <a:srgbClr val="575155"/>
            </a:solidFill>
            <a:ln w="9525">
              <a:noFill/>
            </a:ln>
          </p:spPr>
          <p:txBody>
            <a:bodyPr/>
            <a:p>
              <a:endParaRPr lang="zh-CN" altLang="en-US"/>
            </a:p>
          </p:txBody>
        </p:sp>
        <p:sp>
          <p:nvSpPr>
            <p:cNvPr id="3475" name="Freeform 421"/>
            <p:cNvSpPr/>
            <p:nvPr userDrawn="1"/>
          </p:nvSpPr>
          <p:spPr>
            <a:xfrm>
              <a:off x="8513763" y="1015320"/>
              <a:ext cx="12700" cy="15875"/>
            </a:xfrm>
            <a:custGeom>
              <a:avLst/>
              <a:gdLst/>
              <a:ahLst/>
              <a:cxnLst>
                <a:cxn ang="0">
                  <a:pos x="5442" y="14111"/>
                </a:cxn>
                <a:cxn ang="0">
                  <a:pos x="0" y="12347"/>
                </a:cxn>
                <a:cxn ang="0">
                  <a:pos x="7257" y="0"/>
                </a:cxn>
                <a:cxn ang="0">
                  <a:pos x="9071" y="1763"/>
                </a:cxn>
                <a:cxn ang="0">
                  <a:pos x="12700" y="5291"/>
                </a:cxn>
                <a:cxn ang="0">
                  <a:pos x="12700" y="10583"/>
                </a:cxn>
                <a:cxn ang="0">
                  <a:pos x="5442" y="14111"/>
                </a:cxn>
              </a:cxnLst>
              <a:pathLst>
                <a:path w="7" h="9">
                  <a:moveTo>
                    <a:pt x="3" y="8"/>
                  </a:moveTo>
                  <a:cubicBezTo>
                    <a:pt x="2" y="8"/>
                    <a:pt x="1" y="8"/>
                    <a:pt x="0" y="7"/>
                  </a:cubicBezTo>
                  <a:cubicBezTo>
                    <a:pt x="1" y="5"/>
                    <a:pt x="3" y="3"/>
                    <a:pt x="4" y="0"/>
                  </a:cubicBezTo>
                  <a:cubicBezTo>
                    <a:pt x="5" y="1"/>
                    <a:pt x="5" y="1"/>
                    <a:pt x="5" y="1"/>
                  </a:cubicBezTo>
                  <a:cubicBezTo>
                    <a:pt x="6" y="1"/>
                    <a:pt x="7" y="2"/>
                    <a:pt x="7" y="3"/>
                  </a:cubicBezTo>
                  <a:cubicBezTo>
                    <a:pt x="7" y="4"/>
                    <a:pt x="7" y="5"/>
                    <a:pt x="7" y="6"/>
                  </a:cubicBezTo>
                  <a:cubicBezTo>
                    <a:pt x="6" y="7"/>
                    <a:pt x="5" y="9"/>
                    <a:pt x="3" y="8"/>
                  </a:cubicBezTo>
                  <a:close/>
                </a:path>
              </a:pathLst>
            </a:custGeom>
            <a:solidFill>
              <a:srgbClr val="605A5E"/>
            </a:solidFill>
            <a:ln w="9525">
              <a:noFill/>
            </a:ln>
          </p:spPr>
          <p:txBody>
            <a:bodyPr/>
            <a:p>
              <a:endParaRPr lang="zh-CN" altLang="en-US"/>
            </a:p>
          </p:txBody>
        </p:sp>
        <p:sp>
          <p:nvSpPr>
            <p:cNvPr id="3476" name="Freeform 422"/>
            <p:cNvSpPr/>
            <p:nvPr userDrawn="1"/>
          </p:nvSpPr>
          <p:spPr>
            <a:xfrm>
              <a:off x="8548688" y="961345"/>
              <a:ext cx="4763" cy="11113"/>
            </a:xfrm>
            <a:custGeom>
              <a:avLst/>
              <a:gdLst/>
              <a:ahLst/>
              <a:cxnLst>
                <a:cxn ang="0">
                  <a:pos x="1587" y="11113"/>
                </a:cxn>
                <a:cxn ang="0">
                  <a:pos x="0" y="5556"/>
                </a:cxn>
                <a:cxn ang="0">
                  <a:pos x="1587" y="0"/>
                </a:cxn>
                <a:cxn ang="0">
                  <a:pos x="3175" y="1852"/>
                </a:cxn>
                <a:cxn ang="0">
                  <a:pos x="4763" y="3704"/>
                </a:cxn>
                <a:cxn ang="0">
                  <a:pos x="1587" y="11113"/>
                </a:cxn>
              </a:cxnLst>
              <a:pathLst>
                <a:path w="3" h="6">
                  <a:moveTo>
                    <a:pt x="1" y="6"/>
                  </a:moveTo>
                  <a:cubicBezTo>
                    <a:pt x="1" y="5"/>
                    <a:pt x="0" y="4"/>
                    <a:pt x="0" y="3"/>
                  </a:cubicBezTo>
                  <a:cubicBezTo>
                    <a:pt x="0" y="2"/>
                    <a:pt x="1" y="1"/>
                    <a:pt x="1" y="0"/>
                  </a:cubicBezTo>
                  <a:cubicBezTo>
                    <a:pt x="1" y="0"/>
                    <a:pt x="1" y="1"/>
                    <a:pt x="2" y="1"/>
                  </a:cubicBezTo>
                  <a:cubicBezTo>
                    <a:pt x="2" y="1"/>
                    <a:pt x="3" y="2"/>
                    <a:pt x="3" y="2"/>
                  </a:cubicBezTo>
                  <a:cubicBezTo>
                    <a:pt x="3" y="4"/>
                    <a:pt x="3" y="5"/>
                    <a:pt x="1" y="6"/>
                  </a:cubicBezTo>
                  <a:close/>
                </a:path>
              </a:pathLst>
            </a:custGeom>
            <a:solidFill>
              <a:srgbClr val="393D42"/>
            </a:solidFill>
            <a:ln w="9525">
              <a:noFill/>
            </a:ln>
          </p:spPr>
          <p:txBody>
            <a:bodyPr/>
            <a:p>
              <a:endParaRPr lang="zh-CN" altLang="en-US"/>
            </a:p>
          </p:txBody>
        </p:sp>
        <p:sp>
          <p:nvSpPr>
            <p:cNvPr id="3477" name="Freeform 423"/>
            <p:cNvSpPr/>
            <p:nvPr userDrawn="1"/>
          </p:nvSpPr>
          <p:spPr>
            <a:xfrm>
              <a:off x="8734425" y="689883"/>
              <a:ext cx="6350" cy="7938"/>
            </a:xfrm>
            <a:custGeom>
              <a:avLst/>
              <a:gdLst/>
              <a:ahLst/>
              <a:cxnLst>
                <a:cxn ang="0">
                  <a:pos x="6350" y="0"/>
                </a:cxn>
                <a:cxn ang="0">
                  <a:pos x="0" y="7938"/>
                </a:cxn>
                <a:cxn ang="0">
                  <a:pos x="6350" y="0"/>
                </a:cxn>
              </a:cxnLst>
              <a:pathLst>
                <a:path w="3" h="4">
                  <a:moveTo>
                    <a:pt x="3" y="0"/>
                  </a:moveTo>
                  <a:cubicBezTo>
                    <a:pt x="3" y="2"/>
                    <a:pt x="2" y="3"/>
                    <a:pt x="0" y="4"/>
                  </a:cubicBezTo>
                  <a:cubicBezTo>
                    <a:pt x="0" y="2"/>
                    <a:pt x="1" y="0"/>
                    <a:pt x="3" y="0"/>
                  </a:cubicBezTo>
                  <a:close/>
                </a:path>
              </a:pathLst>
            </a:custGeom>
            <a:solidFill>
              <a:srgbClr val="83878B"/>
            </a:solidFill>
            <a:ln w="9525">
              <a:noFill/>
            </a:ln>
          </p:spPr>
          <p:txBody>
            <a:bodyPr/>
            <a:p>
              <a:endParaRPr lang="zh-CN" altLang="en-US"/>
            </a:p>
          </p:txBody>
        </p:sp>
        <p:sp>
          <p:nvSpPr>
            <p:cNvPr id="3478" name="Freeform 424"/>
            <p:cNvSpPr/>
            <p:nvPr userDrawn="1"/>
          </p:nvSpPr>
          <p:spPr>
            <a:xfrm>
              <a:off x="8753475" y="672420"/>
              <a:ext cx="6350" cy="6350"/>
            </a:xfrm>
            <a:custGeom>
              <a:avLst/>
              <a:gdLst/>
              <a:ahLst/>
              <a:cxnLst>
                <a:cxn ang="0">
                  <a:pos x="6350" y="0"/>
                </a:cxn>
                <a:cxn ang="0">
                  <a:pos x="0" y="6350"/>
                </a:cxn>
                <a:cxn ang="0">
                  <a:pos x="6350" y="0"/>
                </a:cxn>
              </a:cxnLst>
              <a:pathLst>
                <a:path w="4" h="4">
                  <a:moveTo>
                    <a:pt x="4" y="0"/>
                  </a:moveTo>
                  <a:cubicBezTo>
                    <a:pt x="4" y="2"/>
                    <a:pt x="2" y="3"/>
                    <a:pt x="0" y="4"/>
                  </a:cubicBezTo>
                  <a:cubicBezTo>
                    <a:pt x="1" y="2"/>
                    <a:pt x="2" y="0"/>
                    <a:pt x="4" y="0"/>
                  </a:cubicBezTo>
                  <a:close/>
                </a:path>
              </a:pathLst>
            </a:custGeom>
            <a:solidFill>
              <a:srgbClr val="564C4F"/>
            </a:solidFill>
            <a:ln w="9525">
              <a:noFill/>
            </a:ln>
          </p:spPr>
          <p:txBody>
            <a:bodyPr/>
            <a:p>
              <a:endParaRPr lang="zh-CN" altLang="en-US"/>
            </a:p>
          </p:txBody>
        </p:sp>
        <p:sp>
          <p:nvSpPr>
            <p:cNvPr id="3479" name="Freeform 425"/>
            <p:cNvSpPr/>
            <p:nvPr userDrawn="1"/>
          </p:nvSpPr>
          <p:spPr>
            <a:xfrm>
              <a:off x="8745538" y="681945"/>
              <a:ext cx="6350" cy="4763"/>
            </a:xfrm>
            <a:custGeom>
              <a:avLst/>
              <a:gdLst/>
              <a:ahLst/>
              <a:cxnLst>
                <a:cxn ang="0">
                  <a:pos x="6350" y="0"/>
                </a:cxn>
                <a:cxn ang="0">
                  <a:pos x="2116" y="4763"/>
                </a:cxn>
                <a:cxn ang="0">
                  <a:pos x="2116" y="1587"/>
                </a:cxn>
                <a:cxn ang="0">
                  <a:pos x="6350" y="0"/>
                </a:cxn>
              </a:cxnLst>
              <a:pathLst>
                <a:path w="3" h="3">
                  <a:moveTo>
                    <a:pt x="3" y="0"/>
                  </a:moveTo>
                  <a:cubicBezTo>
                    <a:pt x="2" y="1"/>
                    <a:pt x="2" y="2"/>
                    <a:pt x="1" y="3"/>
                  </a:cubicBezTo>
                  <a:cubicBezTo>
                    <a:pt x="1" y="2"/>
                    <a:pt x="0" y="2"/>
                    <a:pt x="1" y="1"/>
                  </a:cubicBezTo>
                  <a:cubicBezTo>
                    <a:pt x="1" y="0"/>
                    <a:pt x="2" y="0"/>
                    <a:pt x="3" y="0"/>
                  </a:cubicBezTo>
                  <a:close/>
                </a:path>
              </a:pathLst>
            </a:custGeom>
            <a:solidFill>
              <a:srgbClr val="564C4F"/>
            </a:solidFill>
            <a:ln w="9525">
              <a:noFill/>
            </a:ln>
          </p:spPr>
          <p:txBody>
            <a:bodyPr/>
            <a:p>
              <a:endParaRPr lang="zh-CN" altLang="en-US"/>
            </a:p>
          </p:txBody>
        </p:sp>
        <p:grpSp>
          <p:nvGrpSpPr>
            <p:cNvPr id="3480" name="组合 10538"/>
            <p:cNvGrpSpPr/>
            <p:nvPr userDrawn="1"/>
          </p:nvGrpSpPr>
          <p:grpSpPr>
            <a:xfrm>
              <a:off x="7661275" y="651783"/>
              <a:ext cx="1309688" cy="1177925"/>
              <a:chOff x="7661275" y="187326"/>
              <a:chExt cx="1309688" cy="1177925"/>
            </a:xfrm>
          </p:grpSpPr>
          <p:grpSp>
            <p:nvGrpSpPr>
              <p:cNvPr id="3481" name="Group 627"/>
              <p:cNvGrpSpPr/>
              <p:nvPr userDrawn="1"/>
            </p:nvGrpSpPr>
            <p:grpSpPr>
              <a:xfrm>
                <a:off x="7661275" y="187326"/>
                <a:ext cx="1309688" cy="1177925"/>
                <a:chOff x="4826" y="118"/>
                <a:chExt cx="825" cy="742"/>
              </a:xfrm>
            </p:grpSpPr>
            <p:sp>
              <p:nvSpPr>
                <p:cNvPr id="3482" name="Freeform 427"/>
                <p:cNvSpPr/>
                <p:nvPr userDrawn="1"/>
              </p:nvSpPr>
              <p:spPr>
                <a:xfrm>
                  <a:off x="5508" y="138"/>
                  <a:ext cx="2" cy="2"/>
                </a:xfrm>
                <a:custGeom>
                  <a:avLst/>
                  <a:gdLst/>
                  <a:ahLst/>
                  <a:cxnLst>
                    <a:cxn ang="0">
                      <a:pos x="2" y="0"/>
                    </a:cxn>
                    <a:cxn ang="0">
                      <a:pos x="2" y="2"/>
                    </a:cxn>
                    <a:cxn ang="0">
                      <a:pos x="0" y="2"/>
                    </a:cxn>
                    <a:cxn ang="0">
                      <a:pos x="2" y="0"/>
                    </a:cxn>
                  </a:cxnLst>
                  <a:pathLst>
                    <a:path w="2" h="2">
                      <a:moveTo>
                        <a:pt x="2" y="0"/>
                      </a:moveTo>
                      <a:cubicBezTo>
                        <a:pt x="2" y="1"/>
                        <a:pt x="2" y="1"/>
                        <a:pt x="2" y="2"/>
                      </a:cubicBezTo>
                      <a:cubicBezTo>
                        <a:pt x="2" y="2"/>
                        <a:pt x="1" y="2"/>
                        <a:pt x="0" y="2"/>
                      </a:cubicBezTo>
                      <a:cubicBezTo>
                        <a:pt x="0" y="1"/>
                        <a:pt x="1" y="0"/>
                        <a:pt x="2" y="0"/>
                      </a:cubicBezTo>
                      <a:close/>
                    </a:path>
                  </a:pathLst>
                </a:custGeom>
                <a:solidFill>
                  <a:srgbClr val="83878B"/>
                </a:solidFill>
                <a:ln w="9525">
                  <a:noFill/>
                </a:ln>
              </p:spPr>
              <p:txBody>
                <a:bodyPr/>
                <a:p>
                  <a:endParaRPr lang="zh-CN" altLang="en-US"/>
                </a:p>
              </p:txBody>
            </p:sp>
            <p:sp>
              <p:nvSpPr>
                <p:cNvPr id="3483" name="Freeform 428"/>
                <p:cNvSpPr/>
                <p:nvPr userDrawn="1"/>
              </p:nvSpPr>
              <p:spPr>
                <a:xfrm>
                  <a:off x="4875" y="660"/>
                  <a:ext cx="104" cy="49"/>
                </a:xfrm>
                <a:custGeom>
                  <a:avLst/>
                  <a:gdLst/>
                  <a:ahLst/>
                  <a:cxnLst>
                    <a:cxn ang="0">
                      <a:pos x="95" y="46"/>
                    </a:cxn>
                    <a:cxn ang="0">
                      <a:pos x="88" y="49"/>
                    </a:cxn>
                    <a:cxn ang="0">
                      <a:pos x="62" y="49"/>
                    </a:cxn>
                    <a:cxn ang="0">
                      <a:pos x="58" y="46"/>
                    </a:cxn>
                    <a:cxn ang="0">
                      <a:pos x="4" y="39"/>
                    </a:cxn>
                    <a:cxn ang="0">
                      <a:pos x="1" y="38"/>
                    </a:cxn>
                    <a:cxn ang="0">
                      <a:pos x="0" y="35"/>
                    </a:cxn>
                    <a:cxn ang="0">
                      <a:pos x="0" y="32"/>
                    </a:cxn>
                    <a:cxn ang="0">
                      <a:pos x="2" y="31"/>
                    </a:cxn>
                    <a:cxn ang="0">
                      <a:pos x="9" y="31"/>
                    </a:cxn>
                    <a:cxn ang="0">
                      <a:pos x="24" y="33"/>
                    </a:cxn>
                    <a:cxn ang="0">
                      <a:pos x="39" y="37"/>
                    </a:cxn>
                    <a:cxn ang="0">
                      <a:pos x="40" y="37"/>
                    </a:cxn>
                    <a:cxn ang="0">
                      <a:pos x="40" y="36"/>
                    </a:cxn>
                    <a:cxn ang="0">
                      <a:pos x="36" y="37"/>
                    </a:cxn>
                    <a:cxn ang="0">
                      <a:pos x="24" y="33"/>
                    </a:cxn>
                    <a:cxn ang="0">
                      <a:pos x="15" y="30"/>
                    </a:cxn>
                    <a:cxn ang="0">
                      <a:pos x="13" y="21"/>
                    </a:cxn>
                    <a:cxn ang="0">
                      <a:pos x="13" y="17"/>
                    </a:cxn>
                    <a:cxn ang="0">
                      <a:pos x="18" y="11"/>
                    </a:cxn>
                    <a:cxn ang="0">
                      <a:pos x="34" y="3"/>
                    </a:cxn>
                    <a:cxn ang="0">
                      <a:pos x="47" y="4"/>
                    </a:cxn>
                    <a:cxn ang="0">
                      <a:pos x="58" y="12"/>
                    </a:cxn>
                    <a:cxn ang="0">
                      <a:pos x="48" y="16"/>
                    </a:cxn>
                    <a:cxn ang="0">
                      <a:pos x="45" y="16"/>
                    </a:cxn>
                    <a:cxn ang="0">
                      <a:pos x="48" y="25"/>
                    </a:cxn>
                    <a:cxn ang="0">
                      <a:pos x="55" y="35"/>
                    </a:cxn>
                    <a:cxn ang="0">
                      <a:pos x="95" y="35"/>
                    </a:cxn>
                    <a:cxn ang="0">
                      <a:pos x="99" y="35"/>
                    </a:cxn>
                    <a:cxn ang="0">
                      <a:pos x="104" y="37"/>
                    </a:cxn>
                    <a:cxn ang="0">
                      <a:pos x="95" y="46"/>
                    </a:cxn>
                  </a:cxnLst>
                  <a:pathLst>
                    <a:path w="90" h="42">
                      <a:moveTo>
                        <a:pt x="83" y="40"/>
                      </a:moveTo>
                      <a:cubicBezTo>
                        <a:pt x="81" y="41"/>
                        <a:pt x="79" y="42"/>
                        <a:pt x="77" y="42"/>
                      </a:cubicBezTo>
                      <a:cubicBezTo>
                        <a:pt x="69" y="41"/>
                        <a:pt x="61" y="36"/>
                        <a:pt x="54" y="42"/>
                      </a:cubicBezTo>
                      <a:cubicBezTo>
                        <a:pt x="53" y="41"/>
                        <a:pt x="52" y="40"/>
                        <a:pt x="51" y="40"/>
                      </a:cubicBezTo>
                      <a:cubicBezTo>
                        <a:pt x="35" y="38"/>
                        <a:pt x="20" y="36"/>
                        <a:pt x="4" y="34"/>
                      </a:cubicBezTo>
                      <a:cubicBezTo>
                        <a:pt x="3" y="34"/>
                        <a:pt x="2" y="33"/>
                        <a:pt x="1" y="33"/>
                      </a:cubicBezTo>
                      <a:cubicBezTo>
                        <a:pt x="1" y="32"/>
                        <a:pt x="0" y="31"/>
                        <a:pt x="0" y="30"/>
                      </a:cubicBezTo>
                      <a:cubicBezTo>
                        <a:pt x="0" y="29"/>
                        <a:pt x="0" y="29"/>
                        <a:pt x="0" y="28"/>
                      </a:cubicBezTo>
                      <a:cubicBezTo>
                        <a:pt x="1" y="28"/>
                        <a:pt x="1" y="27"/>
                        <a:pt x="2" y="27"/>
                      </a:cubicBezTo>
                      <a:cubicBezTo>
                        <a:pt x="4" y="27"/>
                        <a:pt x="6" y="27"/>
                        <a:pt x="8" y="27"/>
                      </a:cubicBezTo>
                      <a:cubicBezTo>
                        <a:pt x="12" y="28"/>
                        <a:pt x="17" y="29"/>
                        <a:pt x="21" y="29"/>
                      </a:cubicBezTo>
                      <a:cubicBezTo>
                        <a:pt x="26" y="29"/>
                        <a:pt x="30" y="32"/>
                        <a:pt x="34" y="32"/>
                      </a:cubicBezTo>
                      <a:cubicBezTo>
                        <a:pt x="34" y="32"/>
                        <a:pt x="35" y="32"/>
                        <a:pt x="35" y="32"/>
                      </a:cubicBezTo>
                      <a:cubicBezTo>
                        <a:pt x="35" y="32"/>
                        <a:pt x="35" y="31"/>
                        <a:pt x="35" y="31"/>
                      </a:cubicBezTo>
                      <a:cubicBezTo>
                        <a:pt x="34" y="31"/>
                        <a:pt x="33" y="32"/>
                        <a:pt x="32" y="32"/>
                      </a:cubicBezTo>
                      <a:cubicBezTo>
                        <a:pt x="28" y="31"/>
                        <a:pt x="25" y="29"/>
                        <a:pt x="21" y="29"/>
                      </a:cubicBezTo>
                      <a:cubicBezTo>
                        <a:pt x="18" y="28"/>
                        <a:pt x="15" y="30"/>
                        <a:pt x="13" y="26"/>
                      </a:cubicBezTo>
                      <a:cubicBezTo>
                        <a:pt x="20" y="22"/>
                        <a:pt x="12" y="21"/>
                        <a:pt x="12" y="18"/>
                      </a:cubicBezTo>
                      <a:cubicBezTo>
                        <a:pt x="11" y="17"/>
                        <a:pt x="12" y="16"/>
                        <a:pt x="12" y="15"/>
                      </a:cubicBezTo>
                      <a:cubicBezTo>
                        <a:pt x="14" y="13"/>
                        <a:pt x="16" y="12"/>
                        <a:pt x="16" y="10"/>
                      </a:cubicBezTo>
                      <a:cubicBezTo>
                        <a:pt x="18" y="1"/>
                        <a:pt x="23" y="0"/>
                        <a:pt x="30" y="3"/>
                      </a:cubicBezTo>
                      <a:cubicBezTo>
                        <a:pt x="34" y="4"/>
                        <a:pt x="37" y="4"/>
                        <a:pt x="41" y="4"/>
                      </a:cubicBezTo>
                      <a:cubicBezTo>
                        <a:pt x="47" y="3"/>
                        <a:pt x="51" y="5"/>
                        <a:pt x="51" y="11"/>
                      </a:cubicBezTo>
                      <a:cubicBezTo>
                        <a:pt x="50" y="17"/>
                        <a:pt x="45" y="14"/>
                        <a:pt x="42" y="14"/>
                      </a:cubicBezTo>
                      <a:cubicBezTo>
                        <a:pt x="41" y="14"/>
                        <a:pt x="39" y="14"/>
                        <a:pt x="39" y="14"/>
                      </a:cubicBezTo>
                      <a:cubicBezTo>
                        <a:pt x="44" y="15"/>
                        <a:pt x="49" y="15"/>
                        <a:pt x="42" y="22"/>
                      </a:cubicBezTo>
                      <a:cubicBezTo>
                        <a:pt x="38" y="28"/>
                        <a:pt x="48" y="26"/>
                        <a:pt x="48" y="30"/>
                      </a:cubicBezTo>
                      <a:cubicBezTo>
                        <a:pt x="59" y="33"/>
                        <a:pt x="71" y="32"/>
                        <a:pt x="83" y="30"/>
                      </a:cubicBezTo>
                      <a:cubicBezTo>
                        <a:pt x="84" y="30"/>
                        <a:pt x="85" y="30"/>
                        <a:pt x="86" y="30"/>
                      </a:cubicBezTo>
                      <a:cubicBezTo>
                        <a:pt x="88" y="30"/>
                        <a:pt x="89" y="30"/>
                        <a:pt x="90" y="32"/>
                      </a:cubicBezTo>
                      <a:cubicBezTo>
                        <a:pt x="89" y="36"/>
                        <a:pt x="86" y="38"/>
                        <a:pt x="83" y="40"/>
                      </a:cubicBezTo>
                      <a:close/>
                    </a:path>
                  </a:pathLst>
                </a:custGeom>
                <a:solidFill>
                  <a:srgbClr val="C2BFC1"/>
                </a:solidFill>
                <a:ln w="9525">
                  <a:noFill/>
                </a:ln>
              </p:spPr>
              <p:txBody>
                <a:bodyPr/>
                <a:p>
                  <a:endParaRPr lang="zh-CN" altLang="en-US"/>
                </a:p>
              </p:txBody>
            </p:sp>
            <p:sp>
              <p:nvSpPr>
                <p:cNvPr id="3484" name="Freeform 429"/>
                <p:cNvSpPr/>
                <p:nvPr userDrawn="1"/>
              </p:nvSpPr>
              <p:spPr>
                <a:xfrm>
                  <a:off x="4994" y="574"/>
                  <a:ext cx="23" cy="11"/>
                </a:xfrm>
                <a:custGeom>
                  <a:avLst/>
                  <a:gdLst/>
                  <a:ahLst/>
                  <a:cxnLst>
                    <a:cxn ang="0">
                      <a:pos x="0" y="9"/>
                    </a:cxn>
                    <a:cxn ang="0">
                      <a:pos x="1" y="6"/>
                    </a:cxn>
                    <a:cxn ang="0">
                      <a:pos x="21" y="0"/>
                    </a:cxn>
                    <a:cxn ang="0">
                      <a:pos x="23" y="1"/>
                    </a:cxn>
                    <a:cxn ang="0">
                      <a:pos x="20" y="4"/>
                    </a:cxn>
                    <a:cxn ang="0">
                      <a:pos x="4" y="11"/>
                    </a:cxn>
                    <a:cxn ang="0">
                      <a:pos x="0" y="9"/>
                    </a:cxn>
                  </a:cxnLst>
                  <a:pathLst>
                    <a:path w="20" h="10">
                      <a:moveTo>
                        <a:pt x="0" y="9"/>
                      </a:moveTo>
                      <a:cubicBezTo>
                        <a:pt x="1" y="8"/>
                        <a:pt x="1" y="7"/>
                        <a:pt x="1" y="6"/>
                      </a:cubicBezTo>
                      <a:cubicBezTo>
                        <a:pt x="7" y="4"/>
                        <a:pt x="13" y="2"/>
                        <a:pt x="19" y="0"/>
                      </a:cubicBezTo>
                      <a:cubicBezTo>
                        <a:pt x="19" y="0"/>
                        <a:pt x="20" y="1"/>
                        <a:pt x="20" y="1"/>
                      </a:cubicBezTo>
                      <a:cubicBezTo>
                        <a:pt x="20" y="2"/>
                        <a:pt x="19" y="3"/>
                        <a:pt x="18" y="4"/>
                      </a:cubicBezTo>
                      <a:cubicBezTo>
                        <a:pt x="14" y="7"/>
                        <a:pt x="9" y="10"/>
                        <a:pt x="4" y="10"/>
                      </a:cubicBezTo>
                      <a:cubicBezTo>
                        <a:pt x="2" y="10"/>
                        <a:pt x="1" y="10"/>
                        <a:pt x="0" y="9"/>
                      </a:cubicBezTo>
                      <a:close/>
                    </a:path>
                  </a:pathLst>
                </a:custGeom>
                <a:solidFill>
                  <a:srgbClr val="4D3C41"/>
                </a:solidFill>
                <a:ln w="9525">
                  <a:noFill/>
                </a:ln>
              </p:spPr>
              <p:txBody>
                <a:bodyPr/>
                <a:p>
                  <a:endParaRPr lang="zh-CN" altLang="en-US"/>
                </a:p>
              </p:txBody>
            </p:sp>
            <p:sp>
              <p:nvSpPr>
                <p:cNvPr id="3485" name="Freeform 430"/>
                <p:cNvSpPr/>
                <p:nvPr userDrawn="1"/>
              </p:nvSpPr>
              <p:spPr>
                <a:xfrm>
                  <a:off x="5016" y="569"/>
                  <a:ext cx="10" cy="8"/>
                </a:xfrm>
                <a:custGeom>
                  <a:avLst/>
                  <a:gdLst/>
                  <a:ahLst/>
                  <a:cxnLst>
                    <a:cxn ang="0">
                      <a:pos x="0" y="5"/>
                    </a:cxn>
                    <a:cxn ang="0">
                      <a:pos x="0" y="4"/>
                    </a:cxn>
                    <a:cxn ang="0">
                      <a:pos x="8" y="0"/>
                    </a:cxn>
                    <a:cxn ang="0">
                      <a:pos x="10" y="2"/>
                    </a:cxn>
                    <a:cxn ang="0">
                      <a:pos x="0" y="5"/>
                    </a:cxn>
                  </a:cxnLst>
                  <a:pathLst>
                    <a:path w="9" h="7">
                      <a:moveTo>
                        <a:pt x="0" y="5"/>
                      </a:moveTo>
                      <a:cubicBezTo>
                        <a:pt x="0" y="5"/>
                        <a:pt x="0" y="4"/>
                        <a:pt x="0" y="4"/>
                      </a:cubicBezTo>
                      <a:cubicBezTo>
                        <a:pt x="3" y="3"/>
                        <a:pt x="6" y="1"/>
                        <a:pt x="8" y="0"/>
                      </a:cubicBezTo>
                      <a:cubicBezTo>
                        <a:pt x="9" y="1"/>
                        <a:pt x="9" y="1"/>
                        <a:pt x="9" y="2"/>
                      </a:cubicBezTo>
                      <a:cubicBezTo>
                        <a:pt x="7" y="6"/>
                        <a:pt x="4" y="7"/>
                        <a:pt x="0" y="5"/>
                      </a:cubicBezTo>
                      <a:close/>
                    </a:path>
                  </a:pathLst>
                </a:custGeom>
                <a:solidFill>
                  <a:srgbClr val="6F494E"/>
                </a:solidFill>
                <a:ln w="9525">
                  <a:noFill/>
                </a:ln>
              </p:spPr>
              <p:txBody>
                <a:bodyPr/>
                <a:p>
                  <a:endParaRPr lang="zh-CN" altLang="en-US"/>
                </a:p>
              </p:txBody>
            </p:sp>
            <p:sp>
              <p:nvSpPr>
                <p:cNvPr id="3486" name="Freeform 431"/>
                <p:cNvSpPr/>
                <p:nvPr userDrawn="1"/>
              </p:nvSpPr>
              <p:spPr>
                <a:xfrm>
                  <a:off x="5046" y="558"/>
                  <a:ext cx="16" cy="9"/>
                </a:xfrm>
                <a:custGeom>
                  <a:avLst/>
                  <a:gdLst/>
                  <a:ahLst/>
                  <a:cxnLst>
                    <a:cxn ang="0">
                      <a:pos x="16" y="0"/>
                    </a:cxn>
                    <a:cxn ang="0">
                      <a:pos x="13" y="3"/>
                    </a:cxn>
                    <a:cxn ang="0">
                      <a:pos x="9" y="7"/>
                    </a:cxn>
                    <a:cxn ang="0">
                      <a:pos x="4" y="9"/>
                    </a:cxn>
                    <a:cxn ang="0">
                      <a:pos x="1" y="7"/>
                    </a:cxn>
                    <a:cxn ang="0">
                      <a:pos x="1" y="5"/>
                    </a:cxn>
                    <a:cxn ang="0">
                      <a:pos x="8" y="2"/>
                    </a:cxn>
                    <a:cxn ang="0">
                      <a:pos x="16" y="0"/>
                    </a:cxn>
                  </a:cxnLst>
                  <a:pathLst>
                    <a:path w="14" h="8">
                      <a:moveTo>
                        <a:pt x="14" y="0"/>
                      </a:moveTo>
                      <a:cubicBezTo>
                        <a:pt x="13" y="1"/>
                        <a:pt x="13" y="2"/>
                        <a:pt x="12" y="3"/>
                      </a:cubicBezTo>
                      <a:cubicBezTo>
                        <a:pt x="12" y="5"/>
                        <a:pt x="10" y="6"/>
                        <a:pt x="8" y="7"/>
                      </a:cubicBezTo>
                      <a:cubicBezTo>
                        <a:pt x="7" y="7"/>
                        <a:pt x="6" y="8"/>
                        <a:pt x="4" y="8"/>
                      </a:cubicBezTo>
                      <a:cubicBezTo>
                        <a:pt x="3" y="8"/>
                        <a:pt x="2" y="8"/>
                        <a:pt x="1" y="7"/>
                      </a:cubicBezTo>
                      <a:cubicBezTo>
                        <a:pt x="0" y="6"/>
                        <a:pt x="0" y="6"/>
                        <a:pt x="1" y="5"/>
                      </a:cubicBezTo>
                      <a:cubicBezTo>
                        <a:pt x="3" y="4"/>
                        <a:pt x="5" y="3"/>
                        <a:pt x="7" y="2"/>
                      </a:cubicBezTo>
                      <a:cubicBezTo>
                        <a:pt x="10" y="1"/>
                        <a:pt x="12" y="0"/>
                        <a:pt x="14" y="0"/>
                      </a:cubicBezTo>
                      <a:close/>
                    </a:path>
                  </a:pathLst>
                </a:custGeom>
                <a:solidFill>
                  <a:srgbClr val="4C484E"/>
                </a:solidFill>
                <a:ln w="9525">
                  <a:noFill/>
                </a:ln>
              </p:spPr>
              <p:txBody>
                <a:bodyPr/>
                <a:p>
                  <a:endParaRPr lang="zh-CN" altLang="en-US"/>
                </a:p>
              </p:txBody>
            </p:sp>
            <p:sp>
              <p:nvSpPr>
                <p:cNvPr id="3487" name="Freeform 432"/>
                <p:cNvSpPr/>
                <p:nvPr userDrawn="1"/>
              </p:nvSpPr>
              <p:spPr>
                <a:xfrm>
                  <a:off x="5335" y="389"/>
                  <a:ext cx="13" cy="22"/>
                </a:xfrm>
                <a:custGeom>
                  <a:avLst/>
                  <a:gdLst/>
                  <a:ahLst/>
                  <a:cxnLst>
                    <a:cxn ang="0">
                      <a:pos x="7" y="1"/>
                    </a:cxn>
                    <a:cxn ang="0">
                      <a:pos x="9" y="0"/>
                    </a:cxn>
                    <a:cxn ang="0">
                      <a:pos x="10" y="0"/>
                    </a:cxn>
                    <a:cxn ang="0">
                      <a:pos x="13" y="3"/>
                    </a:cxn>
                    <a:cxn ang="0">
                      <a:pos x="8" y="18"/>
                    </a:cxn>
                    <a:cxn ang="0">
                      <a:pos x="7" y="19"/>
                    </a:cxn>
                    <a:cxn ang="0">
                      <a:pos x="3" y="22"/>
                    </a:cxn>
                    <a:cxn ang="0">
                      <a:pos x="1" y="22"/>
                    </a:cxn>
                    <a:cxn ang="0">
                      <a:pos x="0" y="20"/>
                    </a:cxn>
                    <a:cxn ang="0">
                      <a:pos x="5" y="4"/>
                    </a:cxn>
                    <a:cxn ang="0">
                      <a:pos x="7" y="1"/>
                    </a:cxn>
                  </a:cxnLst>
                  <a:pathLst>
                    <a:path w="11" h="19">
                      <a:moveTo>
                        <a:pt x="6" y="1"/>
                      </a:moveTo>
                      <a:cubicBezTo>
                        <a:pt x="7" y="0"/>
                        <a:pt x="7" y="0"/>
                        <a:pt x="8" y="0"/>
                      </a:cubicBezTo>
                      <a:cubicBezTo>
                        <a:pt x="8" y="0"/>
                        <a:pt x="9" y="0"/>
                        <a:pt x="9" y="0"/>
                      </a:cubicBezTo>
                      <a:cubicBezTo>
                        <a:pt x="10" y="1"/>
                        <a:pt x="10" y="2"/>
                        <a:pt x="11" y="3"/>
                      </a:cubicBezTo>
                      <a:cubicBezTo>
                        <a:pt x="11" y="8"/>
                        <a:pt x="9" y="12"/>
                        <a:pt x="7" y="16"/>
                      </a:cubicBezTo>
                      <a:cubicBezTo>
                        <a:pt x="6" y="16"/>
                        <a:pt x="6" y="17"/>
                        <a:pt x="6" y="17"/>
                      </a:cubicBezTo>
                      <a:cubicBezTo>
                        <a:pt x="5" y="18"/>
                        <a:pt x="4" y="18"/>
                        <a:pt x="3" y="19"/>
                      </a:cubicBezTo>
                      <a:cubicBezTo>
                        <a:pt x="2" y="19"/>
                        <a:pt x="2" y="19"/>
                        <a:pt x="1" y="19"/>
                      </a:cubicBezTo>
                      <a:cubicBezTo>
                        <a:pt x="1" y="18"/>
                        <a:pt x="0" y="18"/>
                        <a:pt x="0" y="18"/>
                      </a:cubicBezTo>
                      <a:cubicBezTo>
                        <a:pt x="0" y="13"/>
                        <a:pt x="4" y="9"/>
                        <a:pt x="5" y="4"/>
                      </a:cubicBezTo>
                      <a:cubicBezTo>
                        <a:pt x="6" y="3"/>
                        <a:pt x="6" y="2"/>
                        <a:pt x="6" y="1"/>
                      </a:cubicBezTo>
                      <a:close/>
                    </a:path>
                  </a:pathLst>
                </a:custGeom>
                <a:solidFill>
                  <a:srgbClr val="67676B"/>
                </a:solidFill>
                <a:ln w="9525">
                  <a:noFill/>
                </a:ln>
              </p:spPr>
              <p:txBody>
                <a:bodyPr/>
                <a:p>
                  <a:endParaRPr lang="zh-CN" altLang="en-US"/>
                </a:p>
              </p:txBody>
            </p:sp>
            <p:sp>
              <p:nvSpPr>
                <p:cNvPr id="3488" name="Freeform 433"/>
                <p:cNvSpPr/>
                <p:nvPr userDrawn="1"/>
              </p:nvSpPr>
              <p:spPr>
                <a:xfrm>
                  <a:off x="5323" y="418"/>
                  <a:ext cx="10" cy="16"/>
                </a:xfrm>
                <a:custGeom>
                  <a:avLst/>
                  <a:gdLst/>
                  <a:ahLst/>
                  <a:cxnLst>
                    <a:cxn ang="0">
                      <a:pos x="0" y="12"/>
                    </a:cxn>
                    <a:cxn ang="0">
                      <a:pos x="2" y="4"/>
                    </a:cxn>
                    <a:cxn ang="0">
                      <a:pos x="5" y="1"/>
                    </a:cxn>
                    <a:cxn ang="0">
                      <a:pos x="7" y="0"/>
                    </a:cxn>
                    <a:cxn ang="0">
                      <a:pos x="10" y="3"/>
                    </a:cxn>
                    <a:cxn ang="0">
                      <a:pos x="0" y="12"/>
                    </a:cxn>
                  </a:cxnLst>
                  <a:pathLst>
                    <a:path w="8" h="14">
                      <a:moveTo>
                        <a:pt x="0" y="11"/>
                      </a:moveTo>
                      <a:cubicBezTo>
                        <a:pt x="1" y="8"/>
                        <a:pt x="2" y="6"/>
                        <a:pt x="2" y="4"/>
                      </a:cubicBezTo>
                      <a:cubicBezTo>
                        <a:pt x="3" y="4"/>
                        <a:pt x="4" y="3"/>
                        <a:pt x="4" y="1"/>
                      </a:cubicBezTo>
                      <a:cubicBezTo>
                        <a:pt x="5" y="1"/>
                        <a:pt x="5" y="1"/>
                        <a:pt x="6" y="0"/>
                      </a:cubicBezTo>
                      <a:cubicBezTo>
                        <a:pt x="7" y="1"/>
                        <a:pt x="8" y="2"/>
                        <a:pt x="8" y="3"/>
                      </a:cubicBezTo>
                      <a:cubicBezTo>
                        <a:pt x="8" y="8"/>
                        <a:pt x="8" y="14"/>
                        <a:pt x="0" y="11"/>
                      </a:cubicBezTo>
                      <a:close/>
                    </a:path>
                  </a:pathLst>
                </a:custGeom>
                <a:solidFill>
                  <a:srgbClr val="666062"/>
                </a:solidFill>
                <a:ln w="9525">
                  <a:noFill/>
                </a:ln>
              </p:spPr>
              <p:txBody>
                <a:bodyPr/>
                <a:p>
                  <a:endParaRPr lang="zh-CN" altLang="en-US"/>
                </a:p>
              </p:txBody>
            </p:sp>
            <p:sp>
              <p:nvSpPr>
                <p:cNvPr id="3489" name="Freeform 434"/>
                <p:cNvSpPr/>
                <p:nvPr userDrawn="1"/>
              </p:nvSpPr>
              <p:spPr>
                <a:xfrm>
                  <a:off x="5330" y="417"/>
                  <a:ext cx="4" cy="3"/>
                </a:xfrm>
                <a:custGeom>
                  <a:avLst/>
                  <a:gdLst/>
                  <a:ahLst/>
                  <a:cxnLst>
                    <a:cxn ang="0">
                      <a:pos x="1" y="3"/>
                    </a:cxn>
                    <a:cxn ang="0">
                      <a:pos x="0" y="1"/>
                    </a:cxn>
                    <a:cxn ang="0">
                      <a:pos x="1" y="0"/>
                    </a:cxn>
                    <a:cxn ang="0">
                      <a:pos x="2" y="0"/>
                    </a:cxn>
                    <a:cxn ang="0">
                      <a:pos x="1" y="3"/>
                    </a:cxn>
                  </a:cxnLst>
                  <a:pathLst>
                    <a:path w="3" h="3">
                      <a:moveTo>
                        <a:pt x="1" y="3"/>
                      </a:moveTo>
                      <a:cubicBezTo>
                        <a:pt x="0" y="3"/>
                        <a:pt x="0" y="2"/>
                        <a:pt x="0" y="1"/>
                      </a:cubicBezTo>
                      <a:cubicBezTo>
                        <a:pt x="0" y="1"/>
                        <a:pt x="0" y="0"/>
                        <a:pt x="1" y="0"/>
                      </a:cubicBezTo>
                      <a:cubicBezTo>
                        <a:pt x="1" y="0"/>
                        <a:pt x="2" y="0"/>
                        <a:pt x="2" y="0"/>
                      </a:cubicBezTo>
                      <a:cubicBezTo>
                        <a:pt x="3" y="2"/>
                        <a:pt x="3" y="3"/>
                        <a:pt x="1" y="3"/>
                      </a:cubicBezTo>
                      <a:close/>
                    </a:path>
                  </a:pathLst>
                </a:custGeom>
                <a:solidFill>
                  <a:srgbClr val="514B4E"/>
                </a:solidFill>
                <a:ln w="9525">
                  <a:noFill/>
                </a:ln>
              </p:spPr>
              <p:txBody>
                <a:bodyPr/>
                <a:p>
                  <a:endParaRPr lang="zh-CN" altLang="en-US"/>
                </a:p>
              </p:txBody>
            </p:sp>
            <p:sp>
              <p:nvSpPr>
                <p:cNvPr id="3490" name="Freeform 435"/>
                <p:cNvSpPr/>
                <p:nvPr userDrawn="1"/>
              </p:nvSpPr>
              <p:spPr>
                <a:xfrm>
                  <a:off x="5331" y="413"/>
                  <a:ext cx="4" cy="4"/>
                </a:xfrm>
                <a:custGeom>
                  <a:avLst/>
                  <a:gdLst/>
                  <a:ahLst/>
                  <a:cxnLst>
                    <a:cxn ang="0">
                      <a:pos x="0" y="4"/>
                    </a:cxn>
                    <a:cxn ang="0">
                      <a:pos x="1" y="0"/>
                    </a:cxn>
                    <a:cxn ang="0">
                      <a:pos x="4" y="0"/>
                    </a:cxn>
                    <a:cxn ang="0">
                      <a:pos x="1" y="4"/>
                    </a:cxn>
                    <a:cxn ang="0">
                      <a:pos x="0" y="4"/>
                    </a:cxn>
                  </a:cxnLst>
                  <a:pathLst>
                    <a:path w="3" h="3">
                      <a:moveTo>
                        <a:pt x="0" y="3"/>
                      </a:moveTo>
                      <a:cubicBezTo>
                        <a:pt x="0" y="2"/>
                        <a:pt x="0" y="1"/>
                        <a:pt x="1" y="0"/>
                      </a:cubicBezTo>
                      <a:cubicBezTo>
                        <a:pt x="2" y="0"/>
                        <a:pt x="2" y="0"/>
                        <a:pt x="3" y="0"/>
                      </a:cubicBezTo>
                      <a:cubicBezTo>
                        <a:pt x="3" y="2"/>
                        <a:pt x="3" y="3"/>
                        <a:pt x="1" y="3"/>
                      </a:cubicBezTo>
                      <a:lnTo>
                        <a:pt x="0" y="3"/>
                      </a:lnTo>
                      <a:close/>
                    </a:path>
                  </a:pathLst>
                </a:custGeom>
                <a:solidFill>
                  <a:srgbClr val="564C50"/>
                </a:solidFill>
                <a:ln w="9525">
                  <a:noFill/>
                </a:ln>
              </p:spPr>
              <p:txBody>
                <a:bodyPr/>
                <a:p>
                  <a:endParaRPr lang="zh-CN" altLang="en-US"/>
                </a:p>
              </p:txBody>
            </p:sp>
            <p:sp>
              <p:nvSpPr>
                <p:cNvPr id="3491" name="Freeform 436"/>
                <p:cNvSpPr/>
                <p:nvPr userDrawn="1"/>
              </p:nvSpPr>
              <p:spPr>
                <a:xfrm>
                  <a:off x="5333" y="410"/>
                  <a:ext cx="4" cy="3"/>
                </a:xfrm>
                <a:custGeom>
                  <a:avLst/>
                  <a:gdLst/>
                  <a:ahLst/>
                  <a:cxnLst>
                    <a:cxn ang="0">
                      <a:pos x="0" y="3"/>
                    </a:cxn>
                    <a:cxn ang="0">
                      <a:pos x="2" y="0"/>
                    </a:cxn>
                    <a:cxn ang="0">
                      <a:pos x="2" y="0"/>
                    </a:cxn>
                    <a:cxn ang="0">
                      <a:pos x="1" y="3"/>
                    </a:cxn>
                    <a:cxn ang="0">
                      <a:pos x="0" y="3"/>
                    </a:cxn>
                  </a:cxnLst>
                  <a:pathLst>
                    <a:path w="4" h="3">
                      <a:moveTo>
                        <a:pt x="0" y="3"/>
                      </a:moveTo>
                      <a:cubicBezTo>
                        <a:pt x="0" y="2"/>
                        <a:pt x="1" y="1"/>
                        <a:pt x="2" y="0"/>
                      </a:cubicBezTo>
                      <a:cubicBezTo>
                        <a:pt x="2" y="0"/>
                        <a:pt x="2" y="0"/>
                        <a:pt x="2" y="0"/>
                      </a:cubicBezTo>
                      <a:cubicBezTo>
                        <a:pt x="4" y="2"/>
                        <a:pt x="3" y="3"/>
                        <a:pt x="1" y="3"/>
                      </a:cubicBezTo>
                      <a:lnTo>
                        <a:pt x="0" y="3"/>
                      </a:lnTo>
                      <a:close/>
                    </a:path>
                  </a:pathLst>
                </a:custGeom>
                <a:solidFill>
                  <a:srgbClr val="5A4C51"/>
                </a:solidFill>
                <a:ln w="9525">
                  <a:noFill/>
                </a:ln>
              </p:spPr>
              <p:txBody>
                <a:bodyPr/>
                <a:p>
                  <a:endParaRPr lang="zh-CN" altLang="en-US"/>
                </a:p>
              </p:txBody>
            </p:sp>
            <p:sp>
              <p:nvSpPr>
                <p:cNvPr id="3492" name="Freeform 437"/>
                <p:cNvSpPr/>
                <p:nvPr userDrawn="1"/>
              </p:nvSpPr>
              <p:spPr>
                <a:xfrm>
                  <a:off x="4845" y="584"/>
                  <a:ext cx="153" cy="66"/>
                </a:xfrm>
                <a:custGeom>
                  <a:avLst/>
                  <a:gdLst/>
                  <a:ahLst/>
                  <a:cxnLst>
                    <a:cxn ang="0">
                      <a:pos x="148" y="0"/>
                    </a:cxn>
                    <a:cxn ang="0">
                      <a:pos x="150" y="0"/>
                    </a:cxn>
                    <a:cxn ang="0">
                      <a:pos x="150" y="4"/>
                    </a:cxn>
                    <a:cxn ang="0">
                      <a:pos x="87" y="37"/>
                    </a:cxn>
                    <a:cxn ang="0">
                      <a:pos x="63" y="46"/>
                    </a:cxn>
                    <a:cxn ang="0">
                      <a:pos x="50" y="52"/>
                    </a:cxn>
                    <a:cxn ang="0">
                      <a:pos x="44" y="54"/>
                    </a:cxn>
                    <a:cxn ang="0">
                      <a:pos x="28" y="61"/>
                    </a:cxn>
                    <a:cxn ang="0">
                      <a:pos x="25" y="63"/>
                    </a:cxn>
                    <a:cxn ang="0">
                      <a:pos x="23" y="64"/>
                    </a:cxn>
                    <a:cxn ang="0">
                      <a:pos x="21" y="64"/>
                    </a:cxn>
                    <a:cxn ang="0">
                      <a:pos x="12" y="62"/>
                    </a:cxn>
                    <a:cxn ang="0">
                      <a:pos x="12" y="60"/>
                    </a:cxn>
                    <a:cxn ang="0">
                      <a:pos x="11" y="60"/>
                    </a:cxn>
                    <a:cxn ang="0">
                      <a:pos x="0" y="62"/>
                    </a:cxn>
                    <a:cxn ang="0">
                      <a:pos x="2" y="59"/>
                    </a:cxn>
                    <a:cxn ang="0">
                      <a:pos x="32" y="46"/>
                    </a:cxn>
                    <a:cxn ang="0">
                      <a:pos x="95" y="19"/>
                    </a:cxn>
                    <a:cxn ang="0">
                      <a:pos x="129" y="5"/>
                    </a:cxn>
                    <a:cxn ang="0">
                      <a:pos x="148" y="0"/>
                    </a:cxn>
                  </a:cxnLst>
                  <a:pathLst>
                    <a:path w="133" h="57">
                      <a:moveTo>
                        <a:pt x="129" y="0"/>
                      </a:moveTo>
                      <a:cubicBezTo>
                        <a:pt x="130" y="0"/>
                        <a:pt x="131" y="0"/>
                        <a:pt x="131" y="0"/>
                      </a:cubicBezTo>
                      <a:cubicBezTo>
                        <a:pt x="132" y="1"/>
                        <a:pt x="133" y="3"/>
                        <a:pt x="131" y="4"/>
                      </a:cubicBezTo>
                      <a:cubicBezTo>
                        <a:pt x="115" y="18"/>
                        <a:pt x="95" y="23"/>
                        <a:pt x="76" y="32"/>
                      </a:cubicBezTo>
                      <a:cubicBezTo>
                        <a:pt x="69" y="35"/>
                        <a:pt x="62" y="37"/>
                        <a:pt x="55" y="40"/>
                      </a:cubicBezTo>
                      <a:cubicBezTo>
                        <a:pt x="51" y="42"/>
                        <a:pt x="48" y="43"/>
                        <a:pt x="44" y="45"/>
                      </a:cubicBezTo>
                      <a:cubicBezTo>
                        <a:pt x="43" y="45"/>
                        <a:pt x="41" y="46"/>
                        <a:pt x="39" y="47"/>
                      </a:cubicBezTo>
                      <a:cubicBezTo>
                        <a:pt x="34" y="49"/>
                        <a:pt x="29" y="50"/>
                        <a:pt x="25" y="53"/>
                      </a:cubicBezTo>
                      <a:cubicBezTo>
                        <a:pt x="24" y="54"/>
                        <a:pt x="23" y="55"/>
                        <a:pt x="22" y="55"/>
                      </a:cubicBezTo>
                      <a:cubicBezTo>
                        <a:pt x="22" y="55"/>
                        <a:pt x="21" y="55"/>
                        <a:pt x="20" y="56"/>
                      </a:cubicBezTo>
                      <a:cubicBezTo>
                        <a:pt x="20" y="56"/>
                        <a:pt x="19" y="56"/>
                        <a:pt x="19" y="56"/>
                      </a:cubicBezTo>
                      <a:cubicBezTo>
                        <a:pt x="16" y="56"/>
                        <a:pt x="13" y="57"/>
                        <a:pt x="11" y="54"/>
                      </a:cubicBezTo>
                      <a:cubicBezTo>
                        <a:pt x="10" y="53"/>
                        <a:pt x="11" y="53"/>
                        <a:pt x="11" y="52"/>
                      </a:cubicBezTo>
                      <a:cubicBezTo>
                        <a:pt x="11" y="50"/>
                        <a:pt x="11" y="52"/>
                        <a:pt x="10" y="52"/>
                      </a:cubicBezTo>
                      <a:cubicBezTo>
                        <a:pt x="7" y="54"/>
                        <a:pt x="4" y="56"/>
                        <a:pt x="0" y="54"/>
                      </a:cubicBezTo>
                      <a:cubicBezTo>
                        <a:pt x="1" y="53"/>
                        <a:pt x="1" y="52"/>
                        <a:pt x="2" y="51"/>
                      </a:cubicBezTo>
                      <a:cubicBezTo>
                        <a:pt x="11" y="48"/>
                        <a:pt x="20" y="44"/>
                        <a:pt x="28" y="40"/>
                      </a:cubicBezTo>
                      <a:cubicBezTo>
                        <a:pt x="47" y="33"/>
                        <a:pt x="65" y="25"/>
                        <a:pt x="83" y="17"/>
                      </a:cubicBezTo>
                      <a:cubicBezTo>
                        <a:pt x="93" y="13"/>
                        <a:pt x="103" y="9"/>
                        <a:pt x="113" y="5"/>
                      </a:cubicBezTo>
                      <a:cubicBezTo>
                        <a:pt x="119" y="6"/>
                        <a:pt x="124" y="3"/>
                        <a:pt x="129" y="0"/>
                      </a:cubicBezTo>
                      <a:close/>
                    </a:path>
                  </a:pathLst>
                </a:custGeom>
                <a:solidFill>
                  <a:srgbClr val="C0CCD3"/>
                </a:solidFill>
                <a:ln w="9525">
                  <a:noFill/>
                </a:ln>
              </p:spPr>
              <p:txBody>
                <a:bodyPr/>
                <a:p>
                  <a:endParaRPr lang="zh-CN" altLang="en-US"/>
                </a:p>
              </p:txBody>
            </p:sp>
            <p:sp>
              <p:nvSpPr>
                <p:cNvPr id="3493" name="Freeform 438"/>
                <p:cNvSpPr/>
                <p:nvPr userDrawn="1"/>
              </p:nvSpPr>
              <p:spPr>
                <a:xfrm>
                  <a:off x="5016" y="563"/>
                  <a:ext cx="32" cy="17"/>
                </a:xfrm>
                <a:custGeom>
                  <a:avLst/>
                  <a:gdLst/>
                  <a:ahLst/>
                  <a:cxnLst>
                    <a:cxn ang="0">
                      <a:pos x="30" y="0"/>
                    </a:cxn>
                    <a:cxn ang="0">
                      <a:pos x="32" y="1"/>
                    </a:cxn>
                    <a:cxn ang="0">
                      <a:pos x="3" y="17"/>
                    </a:cxn>
                    <a:cxn ang="0">
                      <a:pos x="1" y="13"/>
                    </a:cxn>
                    <a:cxn ang="0">
                      <a:pos x="0" y="12"/>
                    </a:cxn>
                    <a:cxn ang="0">
                      <a:pos x="10" y="8"/>
                    </a:cxn>
                    <a:cxn ang="0">
                      <a:pos x="30" y="0"/>
                    </a:cxn>
                  </a:cxnLst>
                  <a:pathLst>
                    <a:path w="28" h="14">
                      <a:moveTo>
                        <a:pt x="27" y="0"/>
                      </a:moveTo>
                      <a:cubicBezTo>
                        <a:pt x="27" y="0"/>
                        <a:pt x="27" y="1"/>
                        <a:pt x="28" y="1"/>
                      </a:cubicBezTo>
                      <a:cubicBezTo>
                        <a:pt x="22" y="10"/>
                        <a:pt x="13" y="12"/>
                        <a:pt x="3" y="14"/>
                      </a:cubicBezTo>
                      <a:cubicBezTo>
                        <a:pt x="2" y="14"/>
                        <a:pt x="1" y="13"/>
                        <a:pt x="1" y="11"/>
                      </a:cubicBezTo>
                      <a:cubicBezTo>
                        <a:pt x="0" y="10"/>
                        <a:pt x="0" y="10"/>
                        <a:pt x="0" y="10"/>
                      </a:cubicBezTo>
                      <a:cubicBezTo>
                        <a:pt x="3" y="9"/>
                        <a:pt x="6" y="8"/>
                        <a:pt x="9" y="7"/>
                      </a:cubicBezTo>
                      <a:cubicBezTo>
                        <a:pt x="15" y="4"/>
                        <a:pt x="21" y="2"/>
                        <a:pt x="27" y="0"/>
                      </a:cubicBezTo>
                      <a:close/>
                    </a:path>
                  </a:pathLst>
                </a:custGeom>
                <a:solidFill>
                  <a:srgbClr val="587F84"/>
                </a:solidFill>
                <a:ln w="9525">
                  <a:noFill/>
                </a:ln>
              </p:spPr>
              <p:txBody>
                <a:bodyPr/>
                <a:p>
                  <a:endParaRPr lang="zh-CN" altLang="en-US"/>
                </a:p>
              </p:txBody>
            </p:sp>
            <p:sp>
              <p:nvSpPr>
                <p:cNvPr id="3494" name="Freeform 439"/>
                <p:cNvSpPr/>
                <p:nvPr userDrawn="1"/>
              </p:nvSpPr>
              <p:spPr>
                <a:xfrm>
                  <a:off x="5344" y="366"/>
                  <a:ext cx="14" cy="23"/>
                </a:xfrm>
                <a:custGeom>
                  <a:avLst/>
                  <a:gdLst/>
                  <a:ahLst/>
                  <a:cxnLst>
                    <a:cxn ang="0">
                      <a:pos x="7" y="4"/>
                    </a:cxn>
                    <a:cxn ang="0">
                      <a:pos x="9" y="1"/>
                    </a:cxn>
                    <a:cxn ang="0">
                      <a:pos x="11" y="0"/>
                    </a:cxn>
                    <a:cxn ang="0">
                      <a:pos x="12" y="1"/>
                    </a:cxn>
                    <a:cxn ang="0">
                      <a:pos x="14" y="4"/>
                    </a:cxn>
                    <a:cxn ang="0">
                      <a:pos x="4" y="23"/>
                    </a:cxn>
                    <a:cxn ang="0">
                      <a:pos x="1" y="23"/>
                    </a:cxn>
                    <a:cxn ang="0">
                      <a:pos x="0" y="23"/>
                    </a:cxn>
                    <a:cxn ang="0">
                      <a:pos x="0" y="20"/>
                    </a:cxn>
                    <a:cxn ang="0">
                      <a:pos x="1" y="17"/>
                    </a:cxn>
                    <a:cxn ang="0">
                      <a:pos x="7" y="4"/>
                    </a:cxn>
                  </a:cxnLst>
                  <a:pathLst>
                    <a:path w="12" h="20">
                      <a:moveTo>
                        <a:pt x="6" y="4"/>
                      </a:moveTo>
                      <a:cubicBezTo>
                        <a:pt x="7" y="4"/>
                        <a:pt x="8" y="3"/>
                        <a:pt x="8" y="1"/>
                      </a:cubicBezTo>
                      <a:cubicBezTo>
                        <a:pt x="9" y="1"/>
                        <a:pt x="9" y="1"/>
                        <a:pt x="10" y="0"/>
                      </a:cubicBezTo>
                      <a:cubicBezTo>
                        <a:pt x="11" y="1"/>
                        <a:pt x="11" y="1"/>
                        <a:pt x="11" y="1"/>
                      </a:cubicBezTo>
                      <a:cubicBezTo>
                        <a:pt x="11" y="2"/>
                        <a:pt x="12" y="3"/>
                        <a:pt x="12" y="4"/>
                      </a:cubicBezTo>
                      <a:cubicBezTo>
                        <a:pt x="12" y="10"/>
                        <a:pt x="10" y="16"/>
                        <a:pt x="4" y="20"/>
                      </a:cubicBezTo>
                      <a:cubicBezTo>
                        <a:pt x="3" y="20"/>
                        <a:pt x="2" y="20"/>
                        <a:pt x="1" y="20"/>
                      </a:cubicBezTo>
                      <a:cubicBezTo>
                        <a:pt x="0" y="20"/>
                        <a:pt x="0" y="20"/>
                        <a:pt x="0" y="20"/>
                      </a:cubicBezTo>
                      <a:cubicBezTo>
                        <a:pt x="0" y="19"/>
                        <a:pt x="0" y="18"/>
                        <a:pt x="0" y="18"/>
                      </a:cubicBezTo>
                      <a:cubicBezTo>
                        <a:pt x="0" y="17"/>
                        <a:pt x="1" y="16"/>
                        <a:pt x="1" y="15"/>
                      </a:cubicBezTo>
                      <a:cubicBezTo>
                        <a:pt x="4" y="12"/>
                        <a:pt x="5" y="8"/>
                        <a:pt x="6" y="4"/>
                      </a:cubicBezTo>
                      <a:close/>
                    </a:path>
                  </a:pathLst>
                </a:custGeom>
                <a:solidFill>
                  <a:srgbClr val="696366"/>
                </a:solidFill>
                <a:ln w="9525">
                  <a:noFill/>
                </a:ln>
              </p:spPr>
              <p:txBody>
                <a:bodyPr/>
                <a:p>
                  <a:endParaRPr lang="zh-CN" altLang="en-US"/>
                </a:p>
              </p:txBody>
            </p:sp>
            <p:sp>
              <p:nvSpPr>
                <p:cNvPr id="3495" name="Freeform 440"/>
                <p:cNvSpPr/>
                <p:nvPr userDrawn="1"/>
              </p:nvSpPr>
              <p:spPr>
                <a:xfrm>
                  <a:off x="4862" y="686"/>
                  <a:ext cx="15" cy="9"/>
                </a:xfrm>
                <a:custGeom>
                  <a:avLst/>
                  <a:gdLst/>
                  <a:ahLst/>
                  <a:cxnLst>
                    <a:cxn ang="0">
                      <a:pos x="12" y="9"/>
                    </a:cxn>
                    <a:cxn ang="0">
                      <a:pos x="5" y="6"/>
                    </a:cxn>
                    <a:cxn ang="0">
                      <a:pos x="2" y="5"/>
                    </a:cxn>
                    <a:cxn ang="0">
                      <a:pos x="2" y="5"/>
                    </a:cxn>
                    <a:cxn ang="0">
                      <a:pos x="1" y="4"/>
                    </a:cxn>
                    <a:cxn ang="0">
                      <a:pos x="1" y="3"/>
                    </a:cxn>
                    <a:cxn ang="0">
                      <a:pos x="3" y="1"/>
                    </a:cxn>
                    <a:cxn ang="0">
                      <a:pos x="5" y="0"/>
                    </a:cxn>
                    <a:cxn ang="0">
                      <a:pos x="13" y="3"/>
                    </a:cxn>
                    <a:cxn ang="0">
                      <a:pos x="11" y="6"/>
                    </a:cxn>
                    <a:cxn ang="0">
                      <a:pos x="12" y="9"/>
                    </a:cxn>
                  </a:cxnLst>
                  <a:pathLst>
                    <a:path w="13" h="8">
                      <a:moveTo>
                        <a:pt x="11" y="8"/>
                      </a:moveTo>
                      <a:cubicBezTo>
                        <a:pt x="9" y="7"/>
                        <a:pt x="7" y="7"/>
                        <a:pt x="5" y="6"/>
                      </a:cubicBezTo>
                      <a:cubicBezTo>
                        <a:pt x="4" y="6"/>
                        <a:pt x="3" y="6"/>
                        <a:pt x="2" y="5"/>
                      </a:cubicBezTo>
                      <a:cubicBezTo>
                        <a:pt x="2" y="5"/>
                        <a:pt x="2" y="5"/>
                        <a:pt x="2" y="5"/>
                      </a:cubicBezTo>
                      <a:cubicBezTo>
                        <a:pt x="1" y="5"/>
                        <a:pt x="1" y="5"/>
                        <a:pt x="1" y="4"/>
                      </a:cubicBezTo>
                      <a:cubicBezTo>
                        <a:pt x="1" y="4"/>
                        <a:pt x="0" y="3"/>
                        <a:pt x="1" y="3"/>
                      </a:cubicBezTo>
                      <a:cubicBezTo>
                        <a:pt x="1" y="2"/>
                        <a:pt x="2" y="2"/>
                        <a:pt x="3" y="1"/>
                      </a:cubicBezTo>
                      <a:cubicBezTo>
                        <a:pt x="3" y="0"/>
                        <a:pt x="4" y="0"/>
                        <a:pt x="5" y="0"/>
                      </a:cubicBezTo>
                      <a:cubicBezTo>
                        <a:pt x="8" y="0"/>
                        <a:pt x="10" y="0"/>
                        <a:pt x="12" y="3"/>
                      </a:cubicBezTo>
                      <a:cubicBezTo>
                        <a:pt x="13" y="4"/>
                        <a:pt x="12" y="5"/>
                        <a:pt x="10" y="6"/>
                      </a:cubicBezTo>
                      <a:cubicBezTo>
                        <a:pt x="10" y="7"/>
                        <a:pt x="11" y="7"/>
                        <a:pt x="11" y="8"/>
                      </a:cubicBezTo>
                      <a:close/>
                    </a:path>
                  </a:pathLst>
                </a:custGeom>
                <a:solidFill>
                  <a:srgbClr val="68666A"/>
                </a:solidFill>
                <a:ln w="9525">
                  <a:noFill/>
                </a:ln>
              </p:spPr>
              <p:txBody>
                <a:bodyPr/>
                <a:p>
                  <a:endParaRPr lang="zh-CN" altLang="en-US"/>
                </a:p>
              </p:txBody>
            </p:sp>
            <p:sp>
              <p:nvSpPr>
                <p:cNvPr id="3496" name="Freeform 441"/>
                <p:cNvSpPr/>
                <p:nvPr userDrawn="1"/>
              </p:nvSpPr>
              <p:spPr>
                <a:xfrm>
                  <a:off x="4864" y="691"/>
                  <a:ext cx="4" cy="3"/>
                </a:xfrm>
                <a:custGeom>
                  <a:avLst/>
                  <a:gdLst/>
                  <a:ahLst/>
                  <a:cxnLst>
                    <a:cxn ang="0">
                      <a:pos x="0" y="0"/>
                    </a:cxn>
                    <a:cxn ang="0">
                      <a:pos x="4" y="1"/>
                    </a:cxn>
                    <a:cxn ang="0">
                      <a:pos x="1" y="3"/>
                    </a:cxn>
                    <a:cxn ang="0">
                      <a:pos x="0" y="0"/>
                    </a:cxn>
                  </a:cxnLst>
                  <a:pathLst>
                    <a:path w="3" h="2">
                      <a:moveTo>
                        <a:pt x="0" y="0"/>
                      </a:moveTo>
                      <a:cubicBezTo>
                        <a:pt x="1" y="1"/>
                        <a:pt x="2" y="1"/>
                        <a:pt x="3" y="1"/>
                      </a:cubicBezTo>
                      <a:cubicBezTo>
                        <a:pt x="3" y="1"/>
                        <a:pt x="2" y="2"/>
                        <a:pt x="1" y="2"/>
                      </a:cubicBezTo>
                      <a:cubicBezTo>
                        <a:pt x="1" y="1"/>
                        <a:pt x="1" y="1"/>
                        <a:pt x="0" y="0"/>
                      </a:cubicBezTo>
                      <a:close/>
                    </a:path>
                  </a:pathLst>
                </a:custGeom>
                <a:solidFill>
                  <a:srgbClr val="65686C"/>
                </a:solidFill>
                <a:ln w="9525">
                  <a:noFill/>
                </a:ln>
              </p:spPr>
              <p:txBody>
                <a:bodyPr/>
                <a:p>
                  <a:endParaRPr lang="zh-CN" altLang="en-US"/>
                </a:p>
              </p:txBody>
            </p:sp>
            <p:sp>
              <p:nvSpPr>
                <p:cNvPr id="3497" name="Freeform 442"/>
                <p:cNvSpPr/>
                <p:nvPr userDrawn="1"/>
              </p:nvSpPr>
              <p:spPr>
                <a:xfrm>
                  <a:off x="4826" y="653"/>
                  <a:ext cx="27" cy="34"/>
                </a:xfrm>
                <a:custGeom>
                  <a:avLst/>
                  <a:gdLst/>
                  <a:ahLst/>
                  <a:cxnLst>
                    <a:cxn ang="0">
                      <a:pos x="0" y="4"/>
                    </a:cxn>
                    <a:cxn ang="0">
                      <a:pos x="2" y="1"/>
                    </a:cxn>
                    <a:cxn ang="0">
                      <a:pos x="4" y="0"/>
                    </a:cxn>
                    <a:cxn ang="0">
                      <a:pos x="7" y="2"/>
                    </a:cxn>
                    <a:cxn ang="0">
                      <a:pos x="27" y="28"/>
                    </a:cxn>
                    <a:cxn ang="0">
                      <a:pos x="25" y="31"/>
                    </a:cxn>
                    <a:cxn ang="0">
                      <a:pos x="24" y="32"/>
                    </a:cxn>
                    <a:cxn ang="0">
                      <a:pos x="22" y="34"/>
                    </a:cxn>
                    <a:cxn ang="0">
                      <a:pos x="17" y="30"/>
                    </a:cxn>
                    <a:cxn ang="0">
                      <a:pos x="8" y="21"/>
                    </a:cxn>
                    <a:cxn ang="0">
                      <a:pos x="2" y="15"/>
                    </a:cxn>
                    <a:cxn ang="0">
                      <a:pos x="0" y="8"/>
                    </a:cxn>
                    <a:cxn ang="0">
                      <a:pos x="0" y="4"/>
                    </a:cxn>
                  </a:cxnLst>
                  <a:pathLst>
                    <a:path w="23" h="29">
                      <a:moveTo>
                        <a:pt x="0" y="4"/>
                      </a:moveTo>
                      <a:cubicBezTo>
                        <a:pt x="1" y="3"/>
                        <a:pt x="1" y="2"/>
                        <a:pt x="2" y="1"/>
                      </a:cubicBezTo>
                      <a:cubicBezTo>
                        <a:pt x="3" y="0"/>
                        <a:pt x="3" y="0"/>
                        <a:pt x="4" y="0"/>
                      </a:cubicBezTo>
                      <a:cubicBezTo>
                        <a:pt x="5" y="0"/>
                        <a:pt x="6" y="1"/>
                        <a:pt x="6" y="2"/>
                      </a:cubicBezTo>
                      <a:cubicBezTo>
                        <a:pt x="8" y="12"/>
                        <a:pt x="17" y="17"/>
                        <a:pt x="23" y="24"/>
                      </a:cubicBezTo>
                      <a:cubicBezTo>
                        <a:pt x="23" y="25"/>
                        <a:pt x="23" y="26"/>
                        <a:pt x="22" y="27"/>
                      </a:cubicBezTo>
                      <a:cubicBezTo>
                        <a:pt x="22" y="28"/>
                        <a:pt x="21" y="28"/>
                        <a:pt x="21" y="28"/>
                      </a:cubicBezTo>
                      <a:cubicBezTo>
                        <a:pt x="20" y="28"/>
                        <a:pt x="20" y="28"/>
                        <a:pt x="19" y="29"/>
                      </a:cubicBezTo>
                      <a:cubicBezTo>
                        <a:pt x="18" y="27"/>
                        <a:pt x="17" y="26"/>
                        <a:pt x="15" y="26"/>
                      </a:cubicBezTo>
                      <a:cubicBezTo>
                        <a:pt x="12" y="23"/>
                        <a:pt x="10" y="21"/>
                        <a:pt x="7" y="18"/>
                      </a:cubicBezTo>
                      <a:cubicBezTo>
                        <a:pt x="6" y="16"/>
                        <a:pt x="5" y="14"/>
                        <a:pt x="2" y="13"/>
                      </a:cubicBezTo>
                      <a:cubicBezTo>
                        <a:pt x="1" y="11"/>
                        <a:pt x="0" y="9"/>
                        <a:pt x="0" y="7"/>
                      </a:cubicBezTo>
                      <a:cubicBezTo>
                        <a:pt x="0" y="6"/>
                        <a:pt x="0" y="5"/>
                        <a:pt x="0" y="4"/>
                      </a:cubicBezTo>
                      <a:close/>
                    </a:path>
                  </a:pathLst>
                </a:custGeom>
                <a:solidFill>
                  <a:srgbClr val="696C70"/>
                </a:solidFill>
                <a:ln w="9525">
                  <a:noFill/>
                </a:ln>
              </p:spPr>
              <p:txBody>
                <a:bodyPr/>
                <a:p>
                  <a:endParaRPr lang="zh-CN" altLang="en-US"/>
                </a:p>
              </p:txBody>
            </p:sp>
            <p:sp>
              <p:nvSpPr>
                <p:cNvPr id="3498" name="Freeform 443"/>
                <p:cNvSpPr/>
                <p:nvPr userDrawn="1"/>
              </p:nvSpPr>
              <p:spPr>
                <a:xfrm>
                  <a:off x="4851" y="682"/>
                  <a:ext cx="13" cy="11"/>
                </a:xfrm>
                <a:custGeom>
                  <a:avLst/>
                  <a:gdLst/>
                  <a:ahLst/>
                  <a:cxnLst>
                    <a:cxn ang="0">
                      <a:pos x="11" y="6"/>
                    </a:cxn>
                    <a:cxn ang="0">
                      <a:pos x="13" y="9"/>
                    </a:cxn>
                    <a:cxn ang="0">
                      <a:pos x="10" y="11"/>
                    </a:cxn>
                    <a:cxn ang="0">
                      <a:pos x="1" y="6"/>
                    </a:cxn>
                    <a:cxn ang="0">
                      <a:pos x="0" y="3"/>
                    </a:cxn>
                    <a:cxn ang="0">
                      <a:pos x="0" y="2"/>
                    </a:cxn>
                    <a:cxn ang="0">
                      <a:pos x="3" y="1"/>
                    </a:cxn>
                    <a:cxn ang="0">
                      <a:pos x="10" y="3"/>
                    </a:cxn>
                    <a:cxn ang="0">
                      <a:pos x="11" y="6"/>
                    </a:cxn>
                  </a:cxnLst>
                  <a:pathLst>
                    <a:path w="12" h="9">
                      <a:moveTo>
                        <a:pt x="11" y="5"/>
                      </a:moveTo>
                      <a:cubicBezTo>
                        <a:pt x="12" y="6"/>
                        <a:pt x="12" y="7"/>
                        <a:pt x="12" y="8"/>
                      </a:cubicBezTo>
                      <a:cubicBezTo>
                        <a:pt x="11" y="9"/>
                        <a:pt x="11" y="9"/>
                        <a:pt x="10" y="9"/>
                      </a:cubicBezTo>
                      <a:cubicBezTo>
                        <a:pt x="7" y="8"/>
                        <a:pt x="4" y="7"/>
                        <a:pt x="1" y="5"/>
                      </a:cubicBezTo>
                      <a:cubicBezTo>
                        <a:pt x="1" y="5"/>
                        <a:pt x="0" y="4"/>
                        <a:pt x="0" y="3"/>
                      </a:cubicBezTo>
                      <a:cubicBezTo>
                        <a:pt x="0" y="2"/>
                        <a:pt x="0" y="2"/>
                        <a:pt x="0" y="2"/>
                      </a:cubicBezTo>
                      <a:cubicBezTo>
                        <a:pt x="1" y="2"/>
                        <a:pt x="2" y="1"/>
                        <a:pt x="3" y="1"/>
                      </a:cubicBezTo>
                      <a:cubicBezTo>
                        <a:pt x="6" y="0"/>
                        <a:pt x="8" y="1"/>
                        <a:pt x="10" y="3"/>
                      </a:cubicBezTo>
                      <a:cubicBezTo>
                        <a:pt x="11" y="3"/>
                        <a:pt x="11" y="4"/>
                        <a:pt x="11" y="5"/>
                      </a:cubicBezTo>
                      <a:close/>
                    </a:path>
                  </a:pathLst>
                </a:custGeom>
                <a:solidFill>
                  <a:srgbClr val="65686C"/>
                </a:solidFill>
                <a:ln w="9525">
                  <a:noFill/>
                </a:ln>
              </p:spPr>
              <p:txBody>
                <a:bodyPr/>
                <a:p>
                  <a:endParaRPr lang="zh-CN" altLang="en-US"/>
                </a:p>
              </p:txBody>
            </p:sp>
            <p:sp>
              <p:nvSpPr>
                <p:cNvPr id="3499" name="Freeform 444"/>
                <p:cNvSpPr/>
                <p:nvPr userDrawn="1"/>
              </p:nvSpPr>
              <p:spPr>
                <a:xfrm>
                  <a:off x="4831" y="648"/>
                  <a:ext cx="8" cy="9"/>
                </a:xfrm>
                <a:custGeom>
                  <a:avLst/>
                  <a:gdLst/>
                  <a:ahLst/>
                  <a:cxnLst>
                    <a:cxn ang="0">
                      <a:pos x="1" y="9"/>
                    </a:cxn>
                    <a:cxn ang="0">
                      <a:pos x="0" y="5"/>
                    </a:cxn>
                    <a:cxn ang="0">
                      <a:pos x="1" y="2"/>
                    </a:cxn>
                    <a:cxn ang="0">
                      <a:pos x="5" y="0"/>
                    </a:cxn>
                    <a:cxn ang="0">
                      <a:pos x="8" y="1"/>
                    </a:cxn>
                    <a:cxn ang="0">
                      <a:pos x="8" y="2"/>
                    </a:cxn>
                    <a:cxn ang="0">
                      <a:pos x="1" y="9"/>
                    </a:cxn>
                  </a:cxnLst>
                  <a:pathLst>
                    <a:path w="7" h="8">
                      <a:moveTo>
                        <a:pt x="1" y="8"/>
                      </a:moveTo>
                      <a:cubicBezTo>
                        <a:pt x="1" y="7"/>
                        <a:pt x="0" y="6"/>
                        <a:pt x="0" y="5"/>
                      </a:cubicBezTo>
                      <a:cubicBezTo>
                        <a:pt x="0" y="4"/>
                        <a:pt x="1" y="3"/>
                        <a:pt x="1" y="2"/>
                      </a:cubicBezTo>
                      <a:cubicBezTo>
                        <a:pt x="3" y="1"/>
                        <a:pt x="4" y="0"/>
                        <a:pt x="5" y="0"/>
                      </a:cubicBezTo>
                      <a:cubicBezTo>
                        <a:pt x="6" y="0"/>
                        <a:pt x="7" y="1"/>
                        <a:pt x="7" y="1"/>
                      </a:cubicBezTo>
                      <a:cubicBezTo>
                        <a:pt x="7" y="2"/>
                        <a:pt x="7" y="2"/>
                        <a:pt x="7" y="2"/>
                      </a:cubicBezTo>
                      <a:cubicBezTo>
                        <a:pt x="6" y="5"/>
                        <a:pt x="5" y="7"/>
                        <a:pt x="1" y="8"/>
                      </a:cubicBezTo>
                      <a:close/>
                    </a:path>
                  </a:pathLst>
                </a:custGeom>
                <a:solidFill>
                  <a:srgbClr val="423A3E"/>
                </a:solidFill>
                <a:ln w="9525">
                  <a:noFill/>
                </a:ln>
              </p:spPr>
              <p:txBody>
                <a:bodyPr/>
                <a:p>
                  <a:endParaRPr lang="zh-CN" altLang="en-US"/>
                </a:p>
              </p:txBody>
            </p:sp>
            <p:sp>
              <p:nvSpPr>
                <p:cNvPr id="3500" name="Freeform 445"/>
                <p:cNvSpPr/>
                <p:nvPr userDrawn="1"/>
              </p:nvSpPr>
              <p:spPr>
                <a:xfrm>
                  <a:off x="4837" y="645"/>
                  <a:ext cx="4" cy="5"/>
                </a:xfrm>
                <a:custGeom>
                  <a:avLst/>
                  <a:gdLst/>
                  <a:ahLst/>
                  <a:cxnLst>
                    <a:cxn ang="0">
                      <a:pos x="1" y="5"/>
                    </a:cxn>
                    <a:cxn ang="0">
                      <a:pos x="0" y="2"/>
                    </a:cxn>
                    <a:cxn ang="0">
                      <a:pos x="2" y="0"/>
                    </a:cxn>
                    <a:cxn ang="0">
                      <a:pos x="4" y="2"/>
                    </a:cxn>
                    <a:cxn ang="0">
                      <a:pos x="1" y="5"/>
                    </a:cxn>
                  </a:cxnLst>
                  <a:pathLst>
                    <a:path w="4" h="4">
                      <a:moveTo>
                        <a:pt x="1" y="4"/>
                      </a:moveTo>
                      <a:cubicBezTo>
                        <a:pt x="1" y="3"/>
                        <a:pt x="1" y="2"/>
                        <a:pt x="0" y="2"/>
                      </a:cubicBezTo>
                      <a:cubicBezTo>
                        <a:pt x="1" y="1"/>
                        <a:pt x="1" y="0"/>
                        <a:pt x="2" y="0"/>
                      </a:cubicBezTo>
                      <a:cubicBezTo>
                        <a:pt x="3" y="1"/>
                        <a:pt x="3" y="2"/>
                        <a:pt x="4" y="2"/>
                      </a:cubicBezTo>
                      <a:cubicBezTo>
                        <a:pt x="3" y="4"/>
                        <a:pt x="2" y="4"/>
                        <a:pt x="1" y="4"/>
                      </a:cubicBezTo>
                      <a:close/>
                    </a:path>
                  </a:pathLst>
                </a:custGeom>
                <a:solidFill>
                  <a:srgbClr val="3F3B3E"/>
                </a:solidFill>
                <a:ln w="9525">
                  <a:noFill/>
                </a:ln>
              </p:spPr>
              <p:txBody>
                <a:bodyPr/>
                <a:p>
                  <a:endParaRPr lang="zh-CN" altLang="en-US"/>
                </a:p>
              </p:txBody>
            </p:sp>
            <p:sp>
              <p:nvSpPr>
                <p:cNvPr id="3501" name="Freeform 446"/>
                <p:cNvSpPr/>
                <p:nvPr userDrawn="1"/>
              </p:nvSpPr>
              <p:spPr>
                <a:xfrm>
                  <a:off x="5429" y="217"/>
                  <a:ext cx="22" cy="27"/>
                </a:xfrm>
                <a:custGeom>
                  <a:avLst/>
                  <a:gdLst/>
                  <a:ahLst/>
                  <a:cxnLst>
                    <a:cxn ang="0">
                      <a:pos x="15" y="3"/>
                    </a:cxn>
                    <a:cxn ang="0">
                      <a:pos x="17" y="2"/>
                    </a:cxn>
                    <a:cxn ang="0">
                      <a:pos x="22" y="2"/>
                    </a:cxn>
                    <a:cxn ang="0">
                      <a:pos x="17" y="12"/>
                    </a:cxn>
                    <a:cxn ang="0">
                      <a:pos x="15" y="15"/>
                    </a:cxn>
                    <a:cxn ang="0">
                      <a:pos x="9" y="22"/>
                    </a:cxn>
                    <a:cxn ang="0">
                      <a:pos x="4" y="27"/>
                    </a:cxn>
                    <a:cxn ang="0">
                      <a:pos x="1" y="25"/>
                    </a:cxn>
                    <a:cxn ang="0">
                      <a:pos x="0" y="24"/>
                    </a:cxn>
                    <a:cxn ang="0">
                      <a:pos x="0" y="22"/>
                    </a:cxn>
                    <a:cxn ang="0">
                      <a:pos x="3" y="17"/>
                    </a:cxn>
                    <a:cxn ang="0">
                      <a:pos x="6" y="12"/>
                    </a:cxn>
                    <a:cxn ang="0">
                      <a:pos x="11" y="8"/>
                    </a:cxn>
                    <a:cxn ang="0">
                      <a:pos x="15" y="3"/>
                    </a:cxn>
                  </a:cxnLst>
                  <a:pathLst>
                    <a:path w="19" h="23">
                      <a:moveTo>
                        <a:pt x="13" y="3"/>
                      </a:moveTo>
                      <a:cubicBezTo>
                        <a:pt x="14" y="2"/>
                        <a:pt x="14" y="2"/>
                        <a:pt x="15" y="2"/>
                      </a:cubicBezTo>
                      <a:cubicBezTo>
                        <a:pt x="17" y="0"/>
                        <a:pt x="18" y="1"/>
                        <a:pt x="19" y="2"/>
                      </a:cubicBezTo>
                      <a:cubicBezTo>
                        <a:pt x="19" y="6"/>
                        <a:pt x="17" y="8"/>
                        <a:pt x="15" y="11"/>
                      </a:cubicBezTo>
                      <a:cubicBezTo>
                        <a:pt x="14" y="12"/>
                        <a:pt x="14" y="12"/>
                        <a:pt x="13" y="13"/>
                      </a:cubicBezTo>
                      <a:cubicBezTo>
                        <a:pt x="11" y="15"/>
                        <a:pt x="10" y="17"/>
                        <a:pt x="8" y="19"/>
                      </a:cubicBezTo>
                      <a:cubicBezTo>
                        <a:pt x="7" y="20"/>
                        <a:pt x="6" y="22"/>
                        <a:pt x="4" y="23"/>
                      </a:cubicBezTo>
                      <a:cubicBezTo>
                        <a:pt x="3" y="23"/>
                        <a:pt x="2" y="22"/>
                        <a:pt x="1" y="22"/>
                      </a:cubicBezTo>
                      <a:cubicBezTo>
                        <a:pt x="1" y="22"/>
                        <a:pt x="0" y="21"/>
                        <a:pt x="0" y="21"/>
                      </a:cubicBezTo>
                      <a:cubicBezTo>
                        <a:pt x="0" y="20"/>
                        <a:pt x="0" y="20"/>
                        <a:pt x="0" y="19"/>
                      </a:cubicBezTo>
                      <a:cubicBezTo>
                        <a:pt x="2" y="18"/>
                        <a:pt x="3" y="17"/>
                        <a:pt x="3" y="15"/>
                      </a:cubicBezTo>
                      <a:cubicBezTo>
                        <a:pt x="5" y="14"/>
                        <a:pt x="6" y="13"/>
                        <a:pt x="6" y="11"/>
                      </a:cubicBezTo>
                      <a:cubicBezTo>
                        <a:pt x="8" y="10"/>
                        <a:pt x="9" y="9"/>
                        <a:pt x="10" y="7"/>
                      </a:cubicBezTo>
                      <a:cubicBezTo>
                        <a:pt x="11" y="6"/>
                        <a:pt x="13" y="5"/>
                        <a:pt x="13" y="3"/>
                      </a:cubicBezTo>
                      <a:close/>
                    </a:path>
                  </a:pathLst>
                </a:custGeom>
                <a:solidFill>
                  <a:srgbClr val="4F474B"/>
                </a:solidFill>
                <a:ln w="9525">
                  <a:noFill/>
                </a:ln>
              </p:spPr>
              <p:txBody>
                <a:bodyPr/>
                <a:p>
                  <a:endParaRPr lang="zh-CN" altLang="en-US"/>
                </a:p>
              </p:txBody>
            </p:sp>
            <p:sp>
              <p:nvSpPr>
                <p:cNvPr id="3502" name="Freeform 447"/>
                <p:cNvSpPr/>
                <p:nvPr userDrawn="1"/>
              </p:nvSpPr>
              <p:spPr>
                <a:xfrm>
                  <a:off x="5351" y="394"/>
                  <a:ext cx="114" cy="108"/>
                </a:xfrm>
                <a:custGeom>
                  <a:avLst/>
                  <a:gdLst/>
                  <a:ahLst/>
                  <a:cxnLst>
                    <a:cxn ang="0">
                      <a:pos x="25" y="102"/>
                    </a:cxn>
                    <a:cxn ang="0">
                      <a:pos x="8" y="108"/>
                    </a:cxn>
                    <a:cxn ang="0">
                      <a:pos x="5" y="106"/>
                    </a:cxn>
                    <a:cxn ang="0">
                      <a:pos x="1" y="101"/>
                    </a:cxn>
                    <a:cxn ang="0">
                      <a:pos x="0" y="96"/>
                    </a:cxn>
                    <a:cxn ang="0">
                      <a:pos x="12" y="75"/>
                    </a:cxn>
                    <a:cxn ang="0">
                      <a:pos x="55" y="39"/>
                    </a:cxn>
                    <a:cxn ang="0">
                      <a:pos x="104" y="3"/>
                    </a:cxn>
                    <a:cxn ang="0">
                      <a:pos x="112" y="4"/>
                    </a:cxn>
                    <a:cxn ang="0">
                      <a:pos x="112" y="10"/>
                    </a:cxn>
                    <a:cxn ang="0">
                      <a:pos x="110" y="13"/>
                    </a:cxn>
                    <a:cxn ang="0">
                      <a:pos x="104" y="18"/>
                    </a:cxn>
                    <a:cxn ang="0">
                      <a:pos x="66" y="54"/>
                    </a:cxn>
                    <a:cxn ang="0">
                      <a:pos x="62" y="63"/>
                    </a:cxn>
                    <a:cxn ang="0">
                      <a:pos x="71" y="65"/>
                    </a:cxn>
                    <a:cxn ang="0">
                      <a:pos x="74" y="66"/>
                    </a:cxn>
                    <a:cxn ang="0">
                      <a:pos x="89" y="72"/>
                    </a:cxn>
                    <a:cxn ang="0">
                      <a:pos x="25" y="102"/>
                    </a:cxn>
                  </a:cxnLst>
                  <a:pathLst>
                    <a:path w="99" h="94">
                      <a:moveTo>
                        <a:pt x="22" y="89"/>
                      </a:moveTo>
                      <a:cubicBezTo>
                        <a:pt x="17" y="91"/>
                        <a:pt x="12" y="93"/>
                        <a:pt x="7" y="94"/>
                      </a:cubicBezTo>
                      <a:cubicBezTo>
                        <a:pt x="6" y="94"/>
                        <a:pt x="5" y="94"/>
                        <a:pt x="5" y="93"/>
                      </a:cubicBezTo>
                      <a:cubicBezTo>
                        <a:pt x="3" y="91"/>
                        <a:pt x="2" y="90"/>
                        <a:pt x="1" y="88"/>
                      </a:cubicBezTo>
                      <a:cubicBezTo>
                        <a:pt x="0" y="87"/>
                        <a:pt x="0" y="86"/>
                        <a:pt x="0" y="84"/>
                      </a:cubicBezTo>
                      <a:cubicBezTo>
                        <a:pt x="0" y="76"/>
                        <a:pt x="4" y="70"/>
                        <a:pt x="11" y="66"/>
                      </a:cubicBezTo>
                      <a:cubicBezTo>
                        <a:pt x="25" y="57"/>
                        <a:pt x="38" y="47"/>
                        <a:pt x="48" y="34"/>
                      </a:cubicBezTo>
                      <a:cubicBezTo>
                        <a:pt x="63" y="24"/>
                        <a:pt x="75" y="12"/>
                        <a:pt x="91" y="3"/>
                      </a:cubicBezTo>
                      <a:cubicBezTo>
                        <a:pt x="94" y="1"/>
                        <a:pt x="96" y="0"/>
                        <a:pt x="98" y="4"/>
                      </a:cubicBezTo>
                      <a:cubicBezTo>
                        <a:pt x="99" y="6"/>
                        <a:pt x="98" y="7"/>
                        <a:pt x="98" y="9"/>
                      </a:cubicBezTo>
                      <a:cubicBezTo>
                        <a:pt x="97" y="10"/>
                        <a:pt x="96" y="11"/>
                        <a:pt x="96" y="12"/>
                      </a:cubicBezTo>
                      <a:cubicBezTo>
                        <a:pt x="94" y="13"/>
                        <a:pt x="92" y="15"/>
                        <a:pt x="91" y="16"/>
                      </a:cubicBezTo>
                      <a:cubicBezTo>
                        <a:pt x="79" y="26"/>
                        <a:pt x="66" y="34"/>
                        <a:pt x="58" y="47"/>
                      </a:cubicBezTo>
                      <a:cubicBezTo>
                        <a:pt x="56" y="50"/>
                        <a:pt x="52" y="51"/>
                        <a:pt x="54" y="55"/>
                      </a:cubicBezTo>
                      <a:cubicBezTo>
                        <a:pt x="55" y="58"/>
                        <a:pt x="59" y="57"/>
                        <a:pt x="62" y="57"/>
                      </a:cubicBezTo>
                      <a:cubicBezTo>
                        <a:pt x="63" y="58"/>
                        <a:pt x="64" y="58"/>
                        <a:pt x="65" y="58"/>
                      </a:cubicBezTo>
                      <a:cubicBezTo>
                        <a:pt x="69" y="62"/>
                        <a:pt x="76" y="56"/>
                        <a:pt x="78" y="63"/>
                      </a:cubicBezTo>
                      <a:cubicBezTo>
                        <a:pt x="61" y="75"/>
                        <a:pt x="42" y="82"/>
                        <a:pt x="22" y="89"/>
                      </a:cubicBezTo>
                      <a:close/>
                    </a:path>
                  </a:pathLst>
                </a:custGeom>
                <a:solidFill>
                  <a:srgbClr val="A5A2A2"/>
                </a:solidFill>
                <a:ln w="9525">
                  <a:noFill/>
                </a:ln>
              </p:spPr>
              <p:txBody>
                <a:bodyPr/>
                <a:p>
                  <a:endParaRPr lang="zh-CN" altLang="en-US"/>
                </a:p>
              </p:txBody>
            </p:sp>
            <p:sp>
              <p:nvSpPr>
                <p:cNvPr id="3503" name="Freeform 448"/>
                <p:cNvSpPr/>
                <p:nvPr userDrawn="1"/>
              </p:nvSpPr>
              <p:spPr>
                <a:xfrm>
                  <a:off x="5356" y="330"/>
                  <a:ext cx="68" cy="124"/>
                </a:xfrm>
                <a:custGeom>
                  <a:avLst/>
                  <a:gdLst/>
                  <a:ahLst/>
                  <a:cxnLst>
                    <a:cxn ang="0">
                      <a:pos x="12" y="117"/>
                    </a:cxn>
                    <a:cxn ang="0">
                      <a:pos x="1" y="124"/>
                    </a:cxn>
                    <a:cxn ang="0">
                      <a:pos x="0" y="122"/>
                    </a:cxn>
                    <a:cxn ang="0">
                      <a:pos x="0" y="121"/>
                    </a:cxn>
                    <a:cxn ang="0">
                      <a:pos x="1" y="118"/>
                    </a:cxn>
                    <a:cxn ang="0">
                      <a:pos x="6" y="107"/>
                    </a:cxn>
                    <a:cxn ang="0">
                      <a:pos x="11" y="90"/>
                    </a:cxn>
                    <a:cxn ang="0">
                      <a:pos x="12" y="88"/>
                    </a:cxn>
                    <a:cxn ang="0">
                      <a:pos x="24" y="79"/>
                    </a:cxn>
                    <a:cxn ang="0">
                      <a:pos x="25" y="77"/>
                    </a:cxn>
                    <a:cxn ang="0">
                      <a:pos x="16" y="73"/>
                    </a:cxn>
                    <a:cxn ang="0">
                      <a:pos x="16" y="64"/>
                    </a:cxn>
                    <a:cxn ang="0">
                      <a:pos x="39" y="46"/>
                    </a:cxn>
                    <a:cxn ang="0">
                      <a:pos x="39" y="34"/>
                    </a:cxn>
                    <a:cxn ang="0">
                      <a:pos x="28" y="22"/>
                    </a:cxn>
                    <a:cxn ang="0">
                      <a:pos x="42" y="6"/>
                    </a:cxn>
                    <a:cxn ang="0">
                      <a:pos x="56" y="5"/>
                    </a:cxn>
                    <a:cxn ang="0">
                      <a:pos x="68" y="13"/>
                    </a:cxn>
                    <a:cxn ang="0">
                      <a:pos x="51" y="54"/>
                    </a:cxn>
                    <a:cxn ang="0">
                      <a:pos x="48" y="64"/>
                    </a:cxn>
                    <a:cxn ang="0">
                      <a:pos x="46" y="67"/>
                    </a:cxn>
                    <a:cxn ang="0">
                      <a:pos x="29" y="91"/>
                    </a:cxn>
                    <a:cxn ang="0">
                      <a:pos x="12" y="117"/>
                    </a:cxn>
                  </a:cxnLst>
                  <a:pathLst>
                    <a:path w="59" h="107">
                      <a:moveTo>
                        <a:pt x="11" y="101"/>
                      </a:moveTo>
                      <a:cubicBezTo>
                        <a:pt x="9" y="104"/>
                        <a:pt x="5" y="106"/>
                        <a:pt x="1" y="107"/>
                      </a:cubicBezTo>
                      <a:cubicBezTo>
                        <a:pt x="0" y="107"/>
                        <a:pt x="0" y="107"/>
                        <a:pt x="0" y="106"/>
                      </a:cubicBezTo>
                      <a:cubicBezTo>
                        <a:pt x="0" y="106"/>
                        <a:pt x="0" y="105"/>
                        <a:pt x="0" y="105"/>
                      </a:cubicBezTo>
                      <a:cubicBezTo>
                        <a:pt x="0" y="104"/>
                        <a:pt x="0" y="103"/>
                        <a:pt x="1" y="102"/>
                      </a:cubicBezTo>
                      <a:cubicBezTo>
                        <a:pt x="4" y="100"/>
                        <a:pt x="5" y="97"/>
                        <a:pt x="6" y="93"/>
                      </a:cubicBezTo>
                      <a:cubicBezTo>
                        <a:pt x="8" y="88"/>
                        <a:pt x="8" y="83"/>
                        <a:pt x="10" y="78"/>
                      </a:cubicBezTo>
                      <a:cubicBezTo>
                        <a:pt x="10" y="77"/>
                        <a:pt x="11" y="77"/>
                        <a:pt x="11" y="76"/>
                      </a:cubicBezTo>
                      <a:cubicBezTo>
                        <a:pt x="14" y="73"/>
                        <a:pt x="18" y="72"/>
                        <a:pt x="21" y="69"/>
                      </a:cubicBezTo>
                      <a:cubicBezTo>
                        <a:pt x="21" y="69"/>
                        <a:pt x="22" y="68"/>
                        <a:pt x="22" y="67"/>
                      </a:cubicBezTo>
                      <a:cubicBezTo>
                        <a:pt x="21" y="63"/>
                        <a:pt x="17" y="65"/>
                        <a:pt x="14" y="63"/>
                      </a:cubicBezTo>
                      <a:cubicBezTo>
                        <a:pt x="12" y="60"/>
                        <a:pt x="11" y="56"/>
                        <a:pt x="14" y="56"/>
                      </a:cubicBezTo>
                      <a:cubicBezTo>
                        <a:pt x="23" y="54"/>
                        <a:pt x="20" y="36"/>
                        <a:pt x="34" y="40"/>
                      </a:cubicBezTo>
                      <a:cubicBezTo>
                        <a:pt x="35" y="40"/>
                        <a:pt x="35" y="34"/>
                        <a:pt x="34" y="30"/>
                      </a:cubicBezTo>
                      <a:cubicBezTo>
                        <a:pt x="32" y="26"/>
                        <a:pt x="28" y="23"/>
                        <a:pt x="25" y="19"/>
                      </a:cubicBezTo>
                      <a:cubicBezTo>
                        <a:pt x="26" y="12"/>
                        <a:pt x="30" y="8"/>
                        <a:pt x="37" y="6"/>
                      </a:cubicBezTo>
                      <a:cubicBezTo>
                        <a:pt x="41" y="6"/>
                        <a:pt x="44" y="12"/>
                        <a:pt x="49" y="5"/>
                      </a:cubicBezTo>
                      <a:cubicBezTo>
                        <a:pt x="52" y="0"/>
                        <a:pt x="58" y="4"/>
                        <a:pt x="59" y="12"/>
                      </a:cubicBezTo>
                      <a:cubicBezTo>
                        <a:pt x="51" y="22"/>
                        <a:pt x="48" y="35"/>
                        <a:pt x="45" y="47"/>
                      </a:cubicBezTo>
                      <a:cubicBezTo>
                        <a:pt x="45" y="50"/>
                        <a:pt x="44" y="53"/>
                        <a:pt x="42" y="56"/>
                      </a:cubicBezTo>
                      <a:cubicBezTo>
                        <a:pt x="41" y="57"/>
                        <a:pt x="41" y="58"/>
                        <a:pt x="40" y="58"/>
                      </a:cubicBezTo>
                      <a:cubicBezTo>
                        <a:pt x="34" y="64"/>
                        <a:pt x="32" y="73"/>
                        <a:pt x="26" y="79"/>
                      </a:cubicBezTo>
                      <a:cubicBezTo>
                        <a:pt x="19" y="85"/>
                        <a:pt x="16" y="94"/>
                        <a:pt x="11" y="101"/>
                      </a:cubicBezTo>
                      <a:close/>
                    </a:path>
                  </a:pathLst>
                </a:custGeom>
                <a:solidFill>
                  <a:srgbClr val="838588"/>
                </a:solidFill>
                <a:ln w="9525">
                  <a:noFill/>
                </a:ln>
              </p:spPr>
              <p:txBody>
                <a:bodyPr/>
                <a:p>
                  <a:endParaRPr lang="zh-CN" altLang="en-US"/>
                </a:p>
              </p:txBody>
            </p:sp>
            <p:sp>
              <p:nvSpPr>
                <p:cNvPr id="3504" name="Freeform 449"/>
                <p:cNvSpPr/>
                <p:nvPr userDrawn="1"/>
              </p:nvSpPr>
              <p:spPr>
                <a:xfrm>
                  <a:off x="5420" y="347"/>
                  <a:ext cx="49" cy="55"/>
                </a:xfrm>
                <a:custGeom>
                  <a:avLst/>
                  <a:gdLst/>
                  <a:ahLst/>
                  <a:cxnLst>
                    <a:cxn ang="0">
                      <a:pos x="45" y="9"/>
                    </a:cxn>
                    <a:cxn ang="0">
                      <a:pos x="49" y="17"/>
                    </a:cxn>
                    <a:cxn ang="0">
                      <a:pos x="46" y="19"/>
                    </a:cxn>
                    <a:cxn ang="0">
                      <a:pos x="25" y="44"/>
                    </a:cxn>
                    <a:cxn ang="0">
                      <a:pos x="18" y="49"/>
                    </a:cxn>
                    <a:cxn ang="0">
                      <a:pos x="16" y="50"/>
                    </a:cxn>
                    <a:cxn ang="0">
                      <a:pos x="9" y="53"/>
                    </a:cxn>
                    <a:cxn ang="0">
                      <a:pos x="9" y="46"/>
                    </a:cxn>
                    <a:cxn ang="0">
                      <a:pos x="4" y="38"/>
                    </a:cxn>
                    <a:cxn ang="0">
                      <a:pos x="14" y="20"/>
                    </a:cxn>
                    <a:cxn ang="0">
                      <a:pos x="16" y="17"/>
                    </a:cxn>
                    <a:cxn ang="0">
                      <a:pos x="18" y="14"/>
                    </a:cxn>
                    <a:cxn ang="0">
                      <a:pos x="25" y="9"/>
                    </a:cxn>
                    <a:cxn ang="0">
                      <a:pos x="39" y="8"/>
                    </a:cxn>
                    <a:cxn ang="0">
                      <a:pos x="36" y="16"/>
                    </a:cxn>
                    <a:cxn ang="0">
                      <a:pos x="39" y="8"/>
                    </a:cxn>
                    <a:cxn ang="0">
                      <a:pos x="45" y="9"/>
                    </a:cxn>
                  </a:cxnLst>
                  <a:pathLst>
                    <a:path w="42" h="48">
                      <a:moveTo>
                        <a:pt x="39" y="8"/>
                      </a:moveTo>
                      <a:cubicBezTo>
                        <a:pt x="37" y="12"/>
                        <a:pt x="41" y="13"/>
                        <a:pt x="42" y="15"/>
                      </a:cubicBezTo>
                      <a:cubicBezTo>
                        <a:pt x="42" y="16"/>
                        <a:pt x="41" y="17"/>
                        <a:pt x="40" y="17"/>
                      </a:cubicBezTo>
                      <a:cubicBezTo>
                        <a:pt x="33" y="23"/>
                        <a:pt x="26" y="30"/>
                        <a:pt x="22" y="39"/>
                      </a:cubicBezTo>
                      <a:cubicBezTo>
                        <a:pt x="20" y="41"/>
                        <a:pt x="17" y="41"/>
                        <a:pt x="16" y="43"/>
                      </a:cubicBezTo>
                      <a:cubicBezTo>
                        <a:pt x="15" y="44"/>
                        <a:pt x="14" y="44"/>
                        <a:pt x="14" y="44"/>
                      </a:cubicBezTo>
                      <a:cubicBezTo>
                        <a:pt x="12" y="46"/>
                        <a:pt x="10" y="48"/>
                        <a:pt x="8" y="47"/>
                      </a:cubicBezTo>
                      <a:cubicBezTo>
                        <a:pt x="5" y="46"/>
                        <a:pt x="7" y="43"/>
                        <a:pt x="8" y="41"/>
                      </a:cubicBezTo>
                      <a:cubicBezTo>
                        <a:pt x="11" y="36"/>
                        <a:pt x="8" y="35"/>
                        <a:pt x="4" y="34"/>
                      </a:cubicBezTo>
                      <a:cubicBezTo>
                        <a:pt x="0" y="25"/>
                        <a:pt x="10" y="23"/>
                        <a:pt x="12" y="18"/>
                      </a:cubicBezTo>
                      <a:cubicBezTo>
                        <a:pt x="13" y="17"/>
                        <a:pt x="14" y="16"/>
                        <a:pt x="14" y="15"/>
                      </a:cubicBezTo>
                      <a:cubicBezTo>
                        <a:pt x="15" y="15"/>
                        <a:pt x="16" y="14"/>
                        <a:pt x="16" y="13"/>
                      </a:cubicBezTo>
                      <a:cubicBezTo>
                        <a:pt x="18" y="11"/>
                        <a:pt x="20" y="9"/>
                        <a:pt x="22" y="8"/>
                      </a:cubicBezTo>
                      <a:cubicBezTo>
                        <a:pt x="26" y="6"/>
                        <a:pt x="30" y="0"/>
                        <a:pt x="34" y="7"/>
                      </a:cubicBezTo>
                      <a:cubicBezTo>
                        <a:pt x="33" y="10"/>
                        <a:pt x="31" y="12"/>
                        <a:pt x="31" y="14"/>
                      </a:cubicBezTo>
                      <a:cubicBezTo>
                        <a:pt x="31" y="12"/>
                        <a:pt x="33" y="9"/>
                        <a:pt x="34" y="7"/>
                      </a:cubicBezTo>
                      <a:cubicBezTo>
                        <a:pt x="37" y="5"/>
                        <a:pt x="39" y="5"/>
                        <a:pt x="39" y="8"/>
                      </a:cubicBezTo>
                      <a:close/>
                    </a:path>
                  </a:pathLst>
                </a:custGeom>
                <a:solidFill>
                  <a:srgbClr val="D8D6D7"/>
                </a:solidFill>
                <a:ln w="9525">
                  <a:noFill/>
                </a:ln>
              </p:spPr>
              <p:txBody>
                <a:bodyPr/>
                <a:p>
                  <a:endParaRPr lang="zh-CN" altLang="en-US"/>
                </a:p>
              </p:txBody>
            </p:sp>
            <p:sp>
              <p:nvSpPr>
                <p:cNvPr id="3505" name="Freeform 450"/>
                <p:cNvSpPr/>
                <p:nvPr userDrawn="1"/>
              </p:nvSpPr>
              <p:spPr>
                <a:xfrm>
                  <a:off x="5299" y="446"/>
                  <a:ext cx="58" cy="40"/>
                </a:xfrm>
                <a:custGeom>
                  <a:avLst/>
                  <a:gdLst/>
                  <a:ahLst/>
                  <a:cxnLst>
                    <a:cxn ang="0">
                      <a:pos x="56" y="5"/>
                    </a:cxn>
                    <a:cxn ang="0">
                      <a:pos x="58" y="8"/>
                    </a:cxn>
                    <a:cxn ang="0">
                      <a:pos x="20" y="32"/>
                    </a:cxn>
                    <a:cxn ang="0">
                      <a:pos x="18" y="40"/>
                    </a:cxn>
                    <a:cxn ang="0">
                      <a:pos x="0" y="17"/>
                    </a:cxn>
                    <a:cxn ang="0">
                      <a:pos x="2" y="16"/>
                    </a:cxn>
                    <a:cxn ang="0">
                      <a:pos x="2" y="16"/>
                    </a:cxn>
                    <a:cxn ang="0">
                      <a:pos x="5" y="10"/>
                    </a:cxn>
                    <a:cxn ang="0">
                      <a:pos x="9" y="5"/>
                    </a:cxn>
                    <a:cxn ang="0">
                      <a:pos x="11" y="4"/>
                    </a:cxn>
                    <a:cxn ang="0">
                      <a:pos x="13" y="2"/>
                    </a:cxn>
                    <a:cxn ang="0">
                      <a:pos x="12" y="0"/>
                    </a:cxn>
                    <a:cxn ang="0">
                      <a:pos x="15" y="0"/>
                    </a:cxn>
                    <a:cxn ang="0">
                      <a:pos x="18" y="1"/>
                    </a:cxn>
                    <a:cxn ang="0">
                      <a:pos x="27" y="8"/>
                    </a:cxn>
                    <a:cxn ang="0">
                      <a:pos x="31" y="8"/>
                    </a:cxn>
                    <a:cxn ang="0">
                      <a:pos x="34" y="6"/>
                    </a:cxn>
                    <a:cxn ang="0">
                      <a:pos x="56" y="5"/>
                    </a:cxn>
                  </a:cxnLst>
                  <a:pathLst>
                    <a:path w="50" h="35">
                      <a:moveTo>
                        <a:pt x="49" y="5"/>
                      </a:moveTo>
                      <a:cubicBezTo>
                        <a:pt x="49" y="6"/>
                        <a:pt x="50" y="7"/>
                        <a:pt x="50" y="7"/>
                      </a:cubicBezTo>
                      <a:cubicBezTo>
                        <a:pt x="40" y="16"/>
                        <a:pt x="28" y="21"/>
                        <a:pt x="18" y="28"/>
                      </a:cubicBezTo>
                      <a:cubicBezTo>
                        <a:pt x="17" y="30"/>
                        <a:pt x="20" y="33"/>
                        <a:pt x="16" y="35"/>
                      </a:cubicBezTo>
                      <a:cubicBezTo>
                        <a:pt x="9" y="29"/>
                        <a:pt x="2" y="25"/>
                        <a:pt x="0" y="15"/>
                      </a:cubicBezTo>
                      <a:cubicBezTo>
                        <a:pt x="0" y="15"/>
                        <a:pt x="1" y="14"/>
                        <a:pt x="2" y="14"/>
                      </a:cubicBezTo>
                      <a:cubicBezTo>
                        <a:pt x="2" y="14"/>
                        <a:pt x="2" y="14"/>
                        <a:pt x="2" y="14"/>
                      </a:cubicBezTo>
                      <a:cubicBezTo>
                        <a:pt x="1" y="12"/>
                        <a:pt x="5" y="11"/>
                        <a:pt x="5" y="9"/>
                      </a:cubicBezTo>
                      <a:cubicBezTo>
                        <a:pt x="6" y="8"/>
                        <a:pt x="8" y="7"/>
                        <a:pt x="8" y="5"/>
                      </a:cubicBezTo>
                      <a:cubicBezTo>
                        <a:pt x="9" y="4"/>
                        <a:pt x="10" y="4"/>
                        <a:pt x="10" y="4"/>
                      </a:cubicBezTo>
                      <a:cubicBezTo>
                        <a:pt x="11" y="4"/>
                        <a:pt x="12" y="3"/>
                        <a:pt x="12" y="2"/>
                      </a:cubicBezTo>
                      <a:cubicBezTo>
                        <a:pt x="12" y="2"/>
                        <a:pt x="11" y="1"/>
                        <a:pt x="11" y="0"/>
                      </a:cubicBezTo>
                      <a:cubicBezTo>
                        <a:pt x="12" y="0"/>
                        <a:pt x="13" y="0"/>
                        <a:pt x="13" y="0"/>
                      </a:cubicBezTo>
                      <a:cubicBezTo>
                        <a:pt x="14" y="0"/>
                        <a:pt x="15" y="0"/>
                        <a:pt x="16" y="1"/>
                      </a:cubicBezTo>
                      <a:cubicBezTo>
                        <a:pt x="15" y="8"/>
                        <a:pt x="19" y="9"/>
                        <a:pt x="24" y="7"/>
                      </a:cubicBezTo>
                      <a:cubicBezTo>
                        <a:pt x="25" y="7"/>
                        <a:pt x="26" y="7"/>
                        <a:pt x="27" y="7"/>
                      </a:cubicBezTo>
                      <a:cubicBezTo>
                        <a:pt x="28" y="6"/>
                        <a:pt x="29" y="6"/>
                        <a:pt x="30" y="6"/>
                      </a:cubicBezTo>
                      <a:cubicBezTo>
                        <a:pt x="37" y="8"/>
                        <a:pt x="43" y="4"/>
                        <a:pt x="49" y="5"/>
                      </a:cubicBezTo>
                      <a:close/>
                    </a:path>
                  </a:pathLst>
                </a:custGeom>
                <a:solidFill>
                  <a:srgbClr val="818488"/>
                </a:solidFill>
                <a:ln w="9525">
                  <a:noFill/>
                </a:ln>
              </p:spPr>
              <p:txBody>
                <a:bodyPr/>
                <a:p>
                  <a:endParaRPr lang="zh-CN" altLang="en-US"/>
                </a:p>
              </p:txBody>
            </p:sp>
            <p:sp>
              <p:nvSpPr>
                <p:cNvPr id="3506" name="Freeform 451"/>
                <p:cNvSpPr/>
                <p:nvPr userDrawn="1"/>
              </p:nvSpPr>
              <p:spPr>
                <a:xfrm>
                  <a:off x="5333" y="433"/>
                  <a:ext cx="73" cy="67"/>
                </a:xfrm>
                <a:custGeom>
                  <a:avLst/>
                  <a:gdLst/>
                  <a:ahLst/>
                  <a:cxnLst>
                    <a:cxn ang="0">
                      <a:pos x="73" y="0"/>
                    </a:cxn>
                    <a:cxn ang="0">
                      <a:pos x="37" y="36"/>
                    </a:cxn>
                    <a:cxn ang="0">
                      <a:pos x="19" y="61"/>
                    </a:cxn>
                    <a:cxn ang="0">
                      <a:pos x="13" y="67"/>
                    </a:cxn>
                    <a:cxn ang="0">
                      <a:pos x="6" y="49"/>
                    </a:cxn>
                    <a:cxn ang="0">
                      <a:pos x="0" y="48"/>
                    </a:cxn>
                    <a:cxn ang="0">
                      <a:pos x="5" y="43"/>
                    </a:cxn>
                    <a:cxn ang="0">
                      <a:pos x="69" y="2"/>
                    </a:cxn>
                    <a:cxn ang="0">
                      <a:pos x="73" y="0"/>
                    </a:cxn>
                  </a:cxnLst>
                  <a:pathLst>
                    <a:path w="64" h="58">
                      <a:moveTo>
                        <a:pt x="64" y="0"/>
                      </a:moveTo>
                      <a:cubicBezTo>
                        <a:pt x="58" y="15"/>
                        <a:pt x="45" y="24"/>
                        <a:pt x="33" y="32"/>
                      </a:cubicBezTo>
                      <a:cubicBezTo>
                        <a:pt x="24" y="37"/>
                        <a:pt x="18" y="43"/>
                        <a:pt x="17" y="53"/>
                      </a:cubicBezTo>
                      <a:cubicBezTo>
                        <a:pt x="18" y="56"/>
                        <a:pt x="16" y="58"/>
                        <a:pt x="12" y="58"/>
                      </a:cubicBezTo>
                      <a:cubicBezTo>
                        <a:pt x="5" y="55"/>
                        <a:pt x="7" y="49"/>
                        <a:pt x="6" y="43"/>
                      </a:cubicBezTo>
                      <a:cubicBezTo>
                        <a:pt x="4" y="43"/>
                        <a:pt x="2" y="44"/>
                        <a:pt x="0" y="42"/>
                      </a:cubicBezTo>
                      <a:cubicBezTo>
                        <a:pt x="1" y="40"/>
                        <a:pt x="3" y="39"/>
                        <a:pt x="5" y="38"/>
                      </a:cubicBezTo>
                      <a:cubicBezTo>
                        <a:pt x="25" y="28"/>
                        <a:pt x="45" y="17"/>
                        <a:pt x="61" y="2"/>
                      </a:cubicBezTo>
                      <a:cubicBezTo>
                        <a:pt x="62" y="1"/>
                        <a:pt x="63" y="1"/>
                        <a:pt x="64" y="0"/>
                      </a:cubicBezTo>
                      <a:close/>
                    </a:path>
                  </a:pathLst>
                </a:custGeom>
                <a:solidFill>
                  <a:srgbClr val="CDC9CA"/>
                </a:solidFill>
                <a:ln w="9525">
                  <a:noFill/>
                </a:ln>
              </p:spPr>
              <p:txBody>
                <a:bodyPr/>
                <a:p>
                  <a:endParaRPr lang="zh-CN" altLang="en-US"/>
                </a:p>
              </p:txBody>
            </p:sp>
            <p:sp>
              <p:nvSpPr>
                <p:cNvPr id="3507" name="Freeform 452"/>
                <p:cNvSpPr/>
                <p:nvPr userDrawn="1"/>
              </p:nvSpPr>
              <p:spPr>
                <a:xfrm>
                  <a:off x="5397" y="382"/>
                  <a:ext cx="41" cy="41"/>
                </a:xfrm>
                <a:custGeom>
                  <a:avLst/>
                  <a:gdLst/>
                  <a:ahLst/>
                  <a:cxnLst>
                    <a:cxn ang="0">
                      <a:pos x="28" y="2"/>
                    </a:cxn>
                    <a:cxn ang="0">
                      <a:pos x="30" y="1"/>
                    </a:cxn>
                    <a:cxn ang="0">
                      <a:pos x="38" y="2"/>
                    </a:cxn>
                    <a:cxn ang="0">
                      <a:pos x="37" y="11"/>
                    </a:cxn>
                    <a:cxn ang="0">
                      <a:pos x="32" y="16"/>
                    </a:cxn>
                    <a:cxn ang="0">
                      <a:pos x="39" y="15"/>
                    </a:cxn>
                    <a:cxn ang="0">
                      <a:pos x="4" y="41"/>
                    </a:cxn>
                    <a:cxn ang="0">
                      <a:pos x="9" y="22"/>
                    </a:cxn>
                    <a:cxn ang="0">
                      <a:pos x="10" y="18"/>
                    </a:cxn>
                    <a:cxn ang="0">
                      <a:pos x="18" y="7"/>
                    </a:cxn>
                    <a:cxn ang="0">
                      <a:pos x="28" y="2"/>
                    </a:cxn>
                  </a:cxnLst>
                  <a:pathLst>
                    <a:path w="35" h="35">
                      <a:moveTo>
                        <a:pt x="24" y="2"/>
                      </a:moveTo>
                      <a:cubicBezTo>
                        <a:pt x="24" y="2"/>
                        <a:pt x="25" y="2"/>
                        <a:pt x="26" y="1"/>
                      </a:cubicBezTo>
                      <a:cubicBezTo>
                        <a:pt x="28" y="0"/>
                        <a:pt x="31" y="0"/>
                        <a:pt x="33" y="2"/>
                      </a:cubicBezTo>
                      <a:cubicBezTo>
                        <a:pt x="35" y="5"/>
                        <a:pt x="33" y="7"/>
                        <a:pt x="32" y="10"/>
                      </a:cubicBezTo>
                      <a:cubicBezTo>
                        <a:pt x="31" y="11"/>
                        <a:pt x="30" y="12"/>
                        <a:pt x="28" y="14"/>
                      </a:cubicBezTo>
                      <a:cubicBezTo>
                        <a:pt x="30" y="15"/>
                        <a:pt x="32" y="14"/>
                        <a:pt x="34" y="13"/>
                      </a:cubicBezTo>
                      <a:cubicBezTo>
                        <a:pt x="24" y="21"/>
                        <a:pt x="14" y="28"/>
                        <a:pt x="4" y="35"/>
                      </a:cubicBezTo>
                      <a:cubicBezTo>
                        <a:pt x="0" y="29"/>
                        <a:pt x="6" y="25"/>
                        <a:pt x="8" y="19"/>
                      </a:cubicBezTo>
                      <a:cubicBezTo>
                        <a:pt x="8" y="18"/>
                        <a:pt x="8" y="17"/>
                        <a:pt x="9" y="16"/>
                      </a:cubicBezTo>
                      <a:cubicBezTo>
                        <a:pt x="11" y="13"/>
                        <a:pt x="13" y="9"/>
                        <a:pt x="16" y="6"/>
                      </a:cubicBezTo>
                      <a:cubicBezTo>
                        <a:pt x="18" y="4"/>
                        <a:pt x="20" y="1"/>
                        <a:pt x="24" y="2"/>
                      </a:cubicBezTo>
                      <a:close/>
                    </a:path>
                  </a:pathLst>
                </a:custGeom>
                <a:solidFill>
                  <a:srgbClr val="DEDDDE"/>
                </a:solidFill>
                <a:ln w="9525">
                  <a:noFill/>
                </a:ln>
              </p:spPr>
              <p:txBody>
                <a:bodyPr/>
                <a:p>
                  <a:endParaRPr lang="zh-CN" altLang="en-US"/>
                </a:p>
              </p:txBody>
            </p:sp>
            <p:sp>
              <p:nvSpPr>
                <p:cNvPr id="3508" name="Freeform 453"/>
                <p:cNvSpPr/>
                <p:nvPr userDrawn="1"/>
              </p:nvSpPr>
              <p:spPr>
                <a:xfrm>
                  <a:off x="5456" y="370"/>
                  <a:ext cx="45" cy="32"/>
                </a:xfrm>
                <a:custGeom>
                  <a:avLst/>
                  <a:gdLst/>
                  <a:ahLst/>
                  <a:cxnLst>
                    <a:cxn ang="0">
                      <a:pos x="8" y="30"/>
                    </a:cxn>
                    <a:cxn ang="0">
                      <a:pos x="0" y="27"/>
                    </a:cxn>
                    <a:cxn ang="0">
                      <a:pos x="24" y="9"/>
                    </a:cxn>
                    <a:cxn ang="0">
                      <a:pos x="45" y="4"/>
                    </a:cxn>
                    <a:cxn ang="0">
                      <a:pos x="15" y="30"/>
                    </a:cxn>
                    <a:cxn ang="0">
                      <a:pos x="9" y="32"/>
                    </a:cxn>
                    <a:cxn ang="0">
                      <a:pos x="8" y="30"/>
                    </a:cxn>
                  </a:cxnLst>
                  <a:pathLst>
                    <a:path w="39" h="28">
                      <a:moveTo>
                        <a:pt x="7" y="27"/>
                      </a:moveTo>
                      <a:cubicBezTo>
                        <a:pt x="5" y="24"/>
                        <a:pt x="3" y="24"/>
                        <a:pt x="0" y="24"/>
                      </a:cubicBezTo>
                      <a:cubicBezTo>
                        <a:pt x="7" y="19"/>
                        <a:pt x="13" y="12"/>
                        <a:pt x="21" y="8"/>
                      </a:cubicBezTo>
                      <a:cubicBezTo>
                        <a:pt x="27" y="5"/>
                        <a:pt x="32" y="0"/>
                        <a:pt x="39" y="4"/>
                      </a:cubicBezTo>
                      <a:cubicBezTo>
                        <a:pt x="33" y="15"/>
                        <a:pt x="23" y="21"/>
                        <a:pt x="13" y="27"/>
                      </a:cubicBezTo>
                      <a:cubicBezTo>
                        <a:pt x="12" y="27"/>
                        <a:pt x="10" y="28"/>
                        <a:pt x="8" y="28"/>
                      </a:cubicBezTo>
                      <a:cubicBezTo>
                        <a:pt x="8" y="27"/>
                        <a:pt x="7" y="27"/>
                        <a:pt x="7" y="27"/>
                      </a:cubicBezTo>
                      <a:close/>
                    </a:path>
                  </a:pathLst>
                </a:custGeom>
                <a:solidFill>
                  <a:srgbClr val="B3AEAE"/>
                </a:solidFill>
                <a:ln w="9525">
                  <a:noFill/>
                </a:ln>
              </p:spPr>
              <p:txBody>
                <a:bodyPr/>
                <a:p>
                  <a:endParaRPr lang="zh-CN" altLang="en-US"/>
                </a:p>
              </p:txBody>
            </p:sp>
            <p:sp>
              <p:nvSpPr>
                <p:cNvPr id="3509" name="Freeform 454"/>
                <p:cNvSpPr/>
                <p:nvPr userDrawn="1"/>
              </p:nvSpPr>
              <p:spPr>
                <a:xfrm>
                  <a:off x="5480" y="349"/>
                  <a:ext cx="56" cy="30"/>
                </a:xfrm>
                <a:custGeom>
                  <a:avLst/>
                  <a:gdLst/>
                  <a:ahLst/>
                  <a:cxnLst>
                    <a:cxn ang="0">
                      <a:pos x="21" y="27"/>
                    </a:cxn>
                    <a:cxn ang="0">
                      <a:pos x="0" y="30"/>
                    </a:cxn>
                    <a:cxn ang="0">
                      <a:pos x="26" y="13"/>
                    </a:cxn>
                    <a:cxn ang="0">
                      <a:pos x="33" y="8"/>
                    </a:cxn>
                    <a:cxn ang="0">
                      <a:pos x="53" y="0"/>
                    </a:cxn>
                    <a:cxn ang="0">
                      <a:pos x="46" y="10"/>
                    </a:cxn>
                    <a:cxn ang="0">
                      <a:pos x="21" y="27"/>
                    </a:cxn>
                  </a:cxnLst>
                  <a:pathLst>
                    <a:path w="48" h="26">
                      <a:moveTo>
                        <a:pt x="18" y="24"/>
                      </a:moveTo>
                      <a:cubicBezTo>
                        <a:pt x="11" y="19"/>
                        <a:pt x="6" y="25"/>
                        <a:pt x="0" y="26"/>
                      </a:cubicBezTo>
                      <a:cubicBezTo>
                        <a:pt x="6" y="19"/>
                        <a:pt x="16" y="18"/>
                        <a:pt x="23" y="12"/>
                      </a:cubicBezTo>
                      <a:cubicBezTo>
                        <a:pt x="25" y="10"/>
                        <a:pt x="28" y="10"/>
                        <a:pt x="29" y="7"/>
                      </a:cubicBezTo>
                      <a:cubicBezTo>
                        <a:pt x="34" y="4"/>
                        <a:pt x="40" y="2"/>
                        <a:pt x="46" y="0"/>
                      </a:cubicBezTo>
                      <a:cubicBezTo>
                        <a:pt x="48" y="5"/>
                        <a:pt x="43" y="6"/>
                        <a:pt x="40" y="9"/>
                      </a:cubicBezTo>
                      <a:cubicBezTo>
                        <a:pt x="36" y="18"/>
                        <a:pt x="27" y="21"/>
                        <a:pt x="18" y="24"/>
                      </a:cubicBezTo>
                      <a:close/>
                    </a:path>
                  </a:pathLst>
                </a:custGeom>
                <a:solidFill>
                  <a:srgbClr val="C0B9B8"/>
                </a:solidFill>
                <a:ln w="9525">
                  <a:noFill/>
                </a:ln>
              </p:spPr>
              <p:txBody>
                <a:bodyPr/>
                <a:p>
                  <a:endParaRPr lang="zh-CN" altLang="en-US"/>
                </a:p>
              </p:txBody>
            </p:sp>
            <p:sp>
              <p:nvSpPr>
                <p:cNvPr id="3510" name="Freeform 455"/>
                <p:cNvSpPr/>
                <p:nvPr userDrawn="1"/>
              </p:nvSpPr>
              <p:spPr>
                <a:xfrm>
                  <a:off x="5368" y="419"/>
                  <a:ext cx="20" cy="28"/>
                </a:xfrm>
                <a:custGeom>
                  <a:avLst/>
                  <a:gdLst/>
                  <a:ahLst/>
                  <a:cxnLst>
                    <a:cxn ang="0">
                      <a:pos x="0" y="28"/>
                    </a:cxn>
                    <a:cxn ang="0">
                      <a:pos x="15" y="0"/>
                    </a:cxn>
                    <a:cxn ang="0">
                      <a:pos x="17" y="2"/>
                    </a:cxn>
                    <a:cxn ang="0">
                      <a:pos x="18" y="7"/>
                    </a:cxn>
                    <a:cxn ang="0">
                      <a:pos x="20" y="9"/>
                    </a:cxn>
                    <a:cxn ang="0">
                      <a:pos x="18" y="12"/>
                    </a:cxn>
                    <a:cxn ang="0">
                      <a:pos x="17" y="14"/>
                    </a:cxn>
                    <a:cxn ang="0">
                      <a:pos x="16" y="15"/>
                    </a:cxn>
                    <a:cxn ang="0">
                      <a:pos x="14" y="18"/>
                    </a:cxn>
                    <a:cxn ang="0">
                      <a:pos x="0" y="28"/>
                    </a:cxn>
                  </a:cxnLst>
                  <a:pathLst>
                    <a:path w="17" h="24">
                      <a:moveTo>
                        <a:pt x="0" y="24"/>
                      </a:moveTo>
                      <a:cubicBezTo>
                        <a:pt x="1" y="14"/>
                        <a:pt x="6" y="7"/>
                        <a:pt x="13" y="0"/>
                      </a:cubicBezTo>
                      <a:cubicBezTo>
                        <a:pt x="14" y="1"/>
                        <a:pt x="15" y="1"/>
                        <a:pt x="15" y="2"/>
                      </a:cubicBezTo>
                      <a:cubicBezTo>
                        <a:pt x="15" y="3"/>
                        <a:pt x="15" y="5"/>
                        <a:pt x="16" y="6"/>
                      </a:cubicBezTo>
                      <a:cubicBezTo>
                        <a:pt x="17" y="7"/>
                        <a:pt x="17" y="7"/>
                        <a:pt x="17" y="8"/>
                      </a:cubicBezTo>
                      <a:cubicBezTo>
                        <a:pt x="17" y="9"/>
                        <a:pt x="17" y="10"/>
                        <a:pt x="16" y="11"/>
                      </a:cubicBezTo>
                      <a:cubicBezTo>
                        <a:pt x="16" y="11"/>
                        <a:pt x="15" y="12"/>
                        <a:pt x="15" y="12"/>
                      </a:cubicBezTo>
                      <a:cubicBezTo>
                        <a:pt x="15" y="13"/>
                        <a:pt x="14" y="13"/>
                        <a:pt x="14" y="13"/>
                      </a:cubicBezTo>
                      <a:cubicBezTo>
                        <a:pt x="13" y="14"/>
                        <a:pt x="12" y="15"/>
                        <a:pt x="12" y="16"/>
                      </a:cubicBezTo>
                      <a:cubicBezTo>
                        <a:pt x="9" y="21"/>
                        <a:pt x="4" y="21"/>
                        <a:pt x="0" y="24"/>
                      </a:cubicBezTo>
                      <a:close/>
                    </a:path>
                  </a:pathLst>
                </a:custGeom>
                <a:solidFill>
                  <a:srgbClr val="A09FA2"/>
                </a:solidFill>
                <a:ln w="9525">
                  <a:noFill/>
                </a:ln>
              </p:spPr>
              <p:txBody>
                <a:bodyPr/>
                <a:p>
                  <a:endParaRPr lang="zh-CN" altLang="en-US"/>
                </a:p>
              </p:txBody>
            </p:sp>
            <p:sp>
              <p:nvSpPr>
                <p:cNvPr id="3511" name="Freeform 456"/>
                <p:cNvSpPr/>
                <p:nvPr userDrawn="1"/>
              </p:nvSpPr>
              <p:spPr>
                <a:xfrm>
                  <a:off x="5318" y="478"/>
                  <a:ext cx="27" cy="22"/>
                </a:xfrm>
                <a:custGeom>
                  <a:avLst/>
                  <a:gdLst/>
                  <a:ahLst/>
                  <a:cxnLst>
                    <a:cxn ang="0">
                      <a:pos x="14" y="3"/>
                    </a:cxn>
                    <a:cxn ang="0">
                      <a:pos x="24" y="0"/>
                    </a:cxn>
                    <a:cxn ang="0">
                      <a:pos x="15" y="22"/>
                    </a:cxn>
                    <a:cxn ang="0">
                      <a:pos x="1" y="6"/>
                    </a:cxn>
                    <a:cxn ang="0">
                      <a:pos x="2" y="0"/>
                    </a:cxn>
                    <a:cxn ang="0">
                      <a:pos x="14" y="3"/>
                    </a:cxn>
                  </a:cxnLst>
                  <a:pathLst>
                    <a:path w="24" h="19">
                      <a:moveTo>
                        <a:pt x="13" y="3"/>
                      </a:moveTo>
                      <a:cubicBezTo>
                        <a:pt x="16" y="2"/>
                        <a:pt x="19" y="1"/>
                        <a:pt x="22" y="0"/>
                      </a:cubicBezTo>
                      <a:cubicBezTo>
                        <a:pt x="24" y="8"/>
                        <a:pt x="15" y="12"/>
                        <a:pt x="14" y="19"/>
                      </a:cubicBezTo>
                      <a:cubicBezTo>
                        <a:pt x="7" y="18"/>
                        <a:pt x="3" y="13"/>
                        <a:pt x="1" y="6"/>
                      </a:cubicBezTo>
                      <a:cubicBezTo>
                        <a:pt x="1" y="4"/>
                        <a:pt x="0" y="2"/>
                        <a:pt x="2" y="0"/>
                      </a:cubicBezTo>
                      <a:cubicBezTo>
                        <a:pt x="4" y="6"/>
                        <a:pt x="8" y="6"/>
                        <a:pt x="13" y="3"/>
                      </a:cubicBezTo>
                      <a:close/>
                    </a:path>
                  </a:pathLst>
                </a:custGeom>
                <a:solidFill>
                  <a:srgbClr val="8D8A8F"/>
                </a:solidFill>
                <a:ln w="9525">
                  <a:noFill/>
                </a:ln>
              </p:spPr>
              <p:txBody>
                <a:bodyPr/>
                <a:p>
                  <a:endParaRPr lang="zh-CN" altLang="en-US"/>
                </a:p>
              </p:txBody>
            </p:sp>
            <p:sp>
              <p:nvSpPr>
                <p:cNvPr id="3512" name="Freeform 457"/>
                <p:cNvSpPr/>
                <p:nvPr userDrawn="1"/>
              </p:nvSpPr>
              <p:spPr>
                <a:xfrm>
                  <a:off x="5383" y="402"/>
                  <a:ext cx="26" cy="35"/>
                </a:xfrm>
                <a:custGeom>
                  <a:avLst/>
                  <a:gdLst/>
                  <a:ahLst/>
                  <a:cxnLst>
                    <a:cxn ang="0">
                      <a:pos x="2" y="29"/>
                    </a:cxn>
                    <a:cxn ang="0">
                      <a:pos x="4" y="28"/>
                    </a:cxn>
                    <a:cxn ang="0">
                      <a:pos x="7" y="22"/>
                    </a:cxn>
                    <a:cxn ang="0">
                      <a:pos x="9" y="19"/>
                    </a:cxn>
                    <a:cxn ang="0">
                      <a:pos x="11" y="14"/>
                    </a:cxn>
                    <a:cxn ang="0">
                      <a:pos x="11" y="10"/>
                    </a:cxn>
                    <a:cxn ang="0">
                      <a:pos x="11" y="9"/>
                    </a:cxn>
                    <a:cxn ang="0">
                      <a:pos x="26" y="1"/>
                    </a:cxn>
                    <a:cxn ang="0">
                      <a:pos x="18" y="21"/>
                    </a:cxn>
                    <a:cxn ang="0">
                      <a:pos x="1" y="35"/>
                    </a:cxn>
                    <a:cxn ang="0">
                      <a:pos x="0" y="33"/>
                    </a:cxn>
                    <a:cxn ang="0">
                      <a:pos x="0" y="32"/>
                    </a:cxn>
                    <a:cxn ang="0">
                      <a:pos x="0" y="32"/>
                    </a:cxn>
                    <a:cxn ang="0">
                      <a:pos x="2" y="29"/>
                    </a:cxn>
                  </a:cxnLst>
                  <a:pathLst>
                    <a:path w="22" h="30">
                      <a:moveTo>
                        <a:pt x="2" y="25"/>
                      </a:moveTo>
                      <a:cubicBezTo>
                        <a:pt x="2" y="25"/>
                        <a:pt x="3" y="24"/>
                        <a:pt x="4" y="24"/>
                      </a:cubicBezTo>
                      <a:cubicBezTo>
                        <a:pt x="4" y="22"/>
                        <a:pt x="5" y="20"/>
                        <a:pt x="6" y="19"/>
                      </a:cubicBezTo>
                      <a:cubicBezTo>
                        <a:pt x="7" y="18"/>
                        <a:pt x="8" y="18"/>
                        <a:pt x="8" y="17"/>
                      </a:cubicBezTo>
                      <a:cubicBezTo>
                        <a:pt x="10" y="16"/>
                        <a:pt x="11" y="14"/>
                        <a:pt x="10" y="12"/>
                      </a:cubicBezTo>
                      <a:cubicBezTo>
                        <a:pt x="10" y="11"/>
                        <a:pt x="10" y="10"/>
                        <a:pt x="10" y="9"/>
                      </a:cubicBezTo>
                      <a:cubicBezTo>
                        <a:pt x="10" y="9"/>
                        <a:pt x="10" y="8"/>
                        <a:pt x="10" y="8"/>
                      </a:cubicBezTo>
                      <a:cubicBezTo>
                        <a:pt x="13" y="4"/>
                        <a:pt x="16" y="0"/>
                        <a:pt x="22" y="1"/>
                      </a:cubicBezTo>
                      <a:cubicBezTo>
                        <a:pt x="22" y="7"/>
                        <a:pt x="16" y="12"/>
                        <a:pt x="16" y="18"/>
                      </a:cubicBezTo>
                      <a:cubicBezTo>
                        <a:pt x="10" y="21"/>
                        <a:pt x="8" y="28"/>
                        <a:pt x="1" y="30"/>
                      </a:cubicBezTo>
                      <a:cubicBezTo>
                        <a:pt x="0" y="30"/>
                        <a:pt x="0" y="29"/>
                        <a:pt x="0" y="29"/>
                      </a:cubicBezTo>
                      <a:cubicBezTo>
                        <a:pt x="0" y="28"/>
                        <a:pt x="0" y="28"/>
                        <a:pt x="0" y="28"/>
                      </a:cubicBezTo>
                      <a:cubicBezTo>
                        <a:pt x="0" y="28"/>
                        <a:pt x="0" y="28"/>
                        <a:pt x="0" y="28"/>
                      </a:cubicBezTo>
                      <a:cubicBezTo>
                        <a:pt x="1" y="27"/>
                        <a:pt x="1" y="26"/>
                        <a:pt x="2" y="25"/>
                      </a:cubicBezTo>
                      <a:close/>
                    </a:path>
                  </a:pathLst>
                </a:custGeom>
                <a:solidFill>
                  <a:srgbClr val="AEACAD"/>
                </a:solidFill>
                <a:ln w="9525">
                  <a:noFill/>
                </a:ln>
              </p:spPr>
              <p:txBody>
                <a:bodyPr/>
                <a:p>
                  <a:endParaRPr lang="zh-CN" altLang="en-US"/>
                </a:p>
              </p:txBody>
            </p:sp>
            <p:sp>
              <p:nvSpPr>
                <p:cNvPr id="3513" name="Freeform 458"/>
                <p:cNvSpPr/>
                <p:nvPr userDrawn="1"/>
              </p:nvSpPr>
              <p:spPr>
                <a:xfrm>
                  <a:off x="5439" y="392"/>
                  <a:ext cx="7" cy="4"/>
                </a:xfrm>
                <a:custGeom>
                  <a:avLst/>
                  <a:gdLst/>
                  <a:ahLst/>
                  <a:cxnLst>
                    <a:cxn ang="0">
                      <a:pos x="0" y="4"/>
                    </a:cxn>
                    <a:cxn ang="0">
                      <a:pos x="7" y="0"/>
                    </a:cxn>
                    <a:cxn ang="0">
                      <a:pos x="0" y="4"/>
                    </a:cxn>
                  </a:cxnLst>
                  <a:pathLst>
                    <a:path w="6" h="4">
                      <a:moveTo>
                        <a:pt x="0" y="4"/>
                      </a:moveTo>
                      <a:cubicBezTo>
                        <a:pt x="0" y="1"/>
                        <a:pt x="3" y="0"/>
                        <a:pt x="6" y="0"/>
                      </a:cubicBezTo>
                      <a:cubicBezTo>
                        <a:pt x="5" y="3"/>
                        <a:pt x="2" y="3"/>
                        <a:pt x="0" y="4"/>
                      </a:cubicBezTo>
                      <a:close/>
                    </a:path>
                  </a:pathLst>
                </a:custGeom>
                <a:solidFill>
                  <a:srgbClr val="DEDDDE"/>
                </a:solidFill>
                <a:ln w="9525">
                  <a:noFill/>
                </a:ln>
              </p:spPr>
              <p:txBody>
                <a:bodyPr/>
                <a:p>
                  <a:endParaRPr lang="zh-CN" altLang="en-US"/>
                </a:p>
              </p:txBody>
            </p:sp>
            <p:sp>
              <p:nvSpPr>
                <p:cNvPr id="3514" name="Freeform 459"/>
                <p:cNvSpPr/>
                <p:nvPr userDrawn="1"/>
              </p:nvSpPr>
              <p:spPr>
                <a:xfrm>
                  <a:off x="5382" y="434"/>
                  <a:ext cx="3" cy="4"/>
                </a:xfrm>
                <a:custGeom>
                  <a:avLst/>
                  <a:gdLst/>
                  <a:ahLst/>
                  <a:cxnLst>
                    <a:cxn ang="0">
                      <a:pos x="1" y="0"/>
                    </a:cxn>
                    <a:cxn ang="0">
                      <a:pos x="3" y="2"/>
                    </a:cxn>
                    <a:cxn ang="0">
                      <a:pos x="0" y="4"/>
                    </a:cxn>
                    <a:cxn ang="0">
                      <a:pos x="1" y="0"/>
                    </a:cxn>
                  </a:cxnLst>
                  <a:pathLst>
                    <a:path w="2" h="3">
                      <a:moveTo>
                        <a:pt x="1" y="0"/>
                      </a:moveTo>
                      <a:cubicBezTo>
                        <a:pt x="1" y="1"/>
                        <a:pt x="2" y="1"/>
                        <a:pt x="2" y="2"/>
                      </a:cubicBezTo>
                      <a:cubicBezTo>
                        <a:pt x="2" y="3"/>
                        <a:pt x="1" y="3"/>
                        <a:pt x="0" y="3"/>
                      </a:cubicBezTo>
                      <a:cubicBezTo>
                        <a:pt x="0" y="2"/>
                        <a:pt x="1" y="1"/>
                        <a:pt x="1" y="0"/>
                      </a:cubicBezTo>
                      <a:close/>
                    </a:path>
                  </a:pathLst>
                </a:custGeom>
                <a:solidFill>
                  <a:srgbClr val="ABA9AC"/>
                </a:solidFill>
                <a:ln w="9525">
                  <a:noFill/>
                </a:ln>
              </p:spPr>
              <p:txBody>
                <a:bodyPr/>
                <a:p>
                  <a:endParaRPr lang="zh-CN" altLang="en-US"/>
                </a:p>
              </p:txBody>
            </p:sp>
            <p:sp>
              <p:nvSpPr>
                <p:cNvPr id="3515" name="Freeform 460"/>
                <p:cNvSpPr/>
                <p:nvPr userDrawn="1"/>
              </p:nvSpPr>
              <p:spPr>
                <a:xfrm>
                  <a:off x="5376" y="375"/>
                  <a:ext cx="224" cy="123"/>
                </a:xfrm>
                <a:custGeom>
                  <a:avLst/>
                  <a:gdLst/>
                  <a:ahLst/>
                  <a:cxnLst>
                    <a:cxn ang="0">
                      <a:pos x="0" y="121"/>
                    </a:cxn>
                    <a:cxn ang="0">
                      <a:pos x="21" y="111"/>
                    </a:cxn>
                    <a:cxn ang="0">
                      <a:pos x="36" y="99"/>
                    </a:cxn>
                    <a:cxn ang="0">
                      <a:pos x="39" y="99"/>
                    </a:cxn>
                    <a:cxn ang="0">
                      <a:pos x="51" y="98"/>
                    </a:cxn>
                    <a:cxn ang="0">
                      <a:pos x="64" y="91"/>
                    </a:cxn>
                    <a:cxn ang="0">
                      <a:pos x="65" y="90"/>
                    </a:cxn>
                    <a:cxn ang="0">
                      <a:pos x="70" y="88"/>
                    </a:cxn>
                    <a:cxn ang="0">
                      <a:pos x="92" y="78"/>
                    </a:cxn>
                    <a:cxn ang="0">
                      <a:pos x="115" y="49"/>
                    </a:cxn>
                    <a:cxn ang="0">
                      <a:pos x="123" y="33"/>
                    </a:cxn>
                    <a:cxn ang="0">
                      <a:pos x="133" y="25"/>
                    </a:cxn>
                    <a:cxn ang="0">
                      <a:pos x="150" y="23"/>
                    </a:cxn>
                    <a:cxn ang="0">
                      <a:pos x="185" y="12"/>
                    </a:cxn>
                    <a:cxn ang="0">
                      <a:pos x="189" y="11"/>
                    </a:cxn>
                    <a:cxn ang="0">
                      <a:pos x="208" y="0"/>
                    </a:cxn>
                    <a:cxn ang="0">
                      <a:pos x="222" y="0"/>
                    </a:cxn>
                    <a:cxn ang="0">
                      <a:pos x="224" y="1"/>
                    </a:cxn>
                    <a:cxn ang="0">
                      <a:pos x="161" y="48"/>
                    </a:cxn>
                    <a:cxn ang="0">
                      <a:pos x="160" y="45"/>
                    </a:cxn>
                    <a:cxn ang="0">
                      <a:pos x="159" y="44"/>
                    </a:cxn>
                    <a:cxn ang="0">
                      <a:pos x="158" y="45"/>
                    </a:cxn>
                    <a:cxn ang="0">
                      <a:pos x="150" y="55"/>
                    </a:cxn>
                    <a:cxn ang="0">
                      <a:pos x="151" y="58"/>
                    </a:cxn>
                    <a:cxn ang="0">
                      <a:pos x="15" y="118"/>
                    </a:cxn>
                    <a:cxn ang="0">
                      <a:pos x="0" y="121"/>
                    </a:cxn>
                  </a:cxnLst>
                  <a:pathLst>
                    <a:path w="194" h="106">
                      <a:moveTo>
                        <a:pt x="0" y="105"/>
                      </a:moveTo>
                      <a:cubicBezTo>
                        <a:pt x="7" y="102"/>
                        <a:pt x="13" y="100"/>
                        <a:pt x="19" y="96"/>
                      </a:cubicBezTo>
                      <a:cubicBezTo>
                        <a:pt x="24" y="94"/>
                        <a:pt x="32" y="95"/>
                        <a:pt x="32" y="86"/>
                      </a:cubicBezTo>
                      <a:cubicBezTo>
                        <a:pt x="32" y="85"/>
                        <a:pt x="34" y="85"/>
                        <a:pt x="34" y="86"/>
                      </a:cubicBezTo>
                      <a:cubicBezTo>
                        <a:pt x="38" y="91"/>
                        <a:pt x="42" y="87"/>
                        <a:pt x="45" y="85"/>
                      </a:cubicBezTo>
                      <a:cubicBezTo>
                        <a:pt x="48" y="82"/>
                        <a:pt x="52" y="80"/>
                        <a:pt x="56" y="79"/>
                      </a:cubicBezTo>
                      <a:cubicBezTo>
                        <a:pt x="57" y="78"/>
                        <a:pt x="57" y="78"/>
                        <a:pt x="57" y="78"/>
                      </a:cubicBezTo>
                      <a:cubicBezTo>
                        <a:pt x="58" y="77"/>
                        <a:pt x="60" y="76"/>
                        <a:pt x="61" y="76"/>
                      </a:cubicBezTo>
                      <a:cubicBezTo>
                        <a:pt x="67" y="73"/>
                        <a:pt x="74" y="70"/>
                        <a:pt x="80" y="68"/>
                      </a:cubicBezTo>
                      <a:cubicBezTo>
                        <a:pt x="92" y="64"/>
                        <a:pt x="100" y="57"/>
                        <a:pt x="100" y="43"/>
                      </a:cubicBezTo>
                      <a:cubicBezTo>
                        <a:pt x="100" y="38"/>
                        <a:pt x="106" y="35"/>
                        <a:pt x="107" y="29"/>
                      </a:cubicBezTo>
                      <a:cubicBezTo>
                        <a:pt x="109" y="25"/>
                        <a:pt x="111" y="22"/>
                        <a:pt x="116" y="22"/>
                      </a:cubicBezTo>
                      <a:cubicBezTo>
                        <a:pt x="121" y="23"/>
                        <a:pt x="125" y="21"/>
                        <a:pt x="130" y="20"/>
                      </a:cubicBezTo>
                      <a:cubicBezTo>
                        <a:pt x="141" y="20"/>
                        <a:pt x="150" y="13"/>
                        <a:pt x="161" y="11"/>
                      </a:cubicBezTo>
                      <a:cubicBezTo>
                        <a:pt x="162" y="10"/>
                        <a:pt x="163" y="10"/>
                        <a:pt x="164" y="10"/>
                      </a:cubicBezTo>
                      <a:cubicBezTo>
                        <a:pt x="173" y="11"/>
                        <a:pt x="174" y="1"/>
                        <a:pt x="181" y="0"/>
                      </a:cubicBezTo>
                      <a:cubicBezTo>
                        <a:pt x="185" y="1"/>
                        <a:pt x="189" y="0"/>
                        <a:pt x="193" y="0"/>
                      </a:cubicBezTo>
                      <a:cubicBezTo>
                        <a:pt x="194" y="0"/>
                        <a:pt x="194" y="0"/>
                        <a:pt x="194" y="1"/>
                      </a:cubicBezTo>
                      <a:cubicBezTo>
                        <a:pt x="176" y="14"/>
                        <a:pt x="160" y="30"/>
                        <a:pt x="140" y="42"/>
                      </a:cubicBezTo>
                      <a:cubicBezTo>
                        <a:pt x="139" y="41"/>
                        <a:pt x="138" y="40"/>
                        <a:pt x="139" y="39"/>
                      </a:cubicBezTo>
                      <a:cubicBezTo>
                        <a:pt x="139" y="37"/>
                        <a:pt x="139" y="37"/>
                        <a:pt x="138" y="38"/>
                      </a:cubicBezTo>
                      <a:cubicBezTo>
                        <a:pt x="137" y="39"/>
                        <a:pt x="139" y="38"/>
                        <a:pt x="137" y="39"/>
                      </a:cubicBezTo>
                      <a:cubicBezTo>
                        <a:pt x="135" y="42"/>
                        <a:pt x="124" y="38"/>
                        <a:pt x="130" y="48"/>
                      </a:cubicBezTo>
                      <a:cubicBezTo>
                        <a:pt x="130" y="49"/>
                        <a:pt x="130" y="49"/>
                        <a:pt x="131" y="50"/>
                      </a:cubicBezTo>
                      <a:cubicBezTo>
                        <a:pt x="92" y="69"/>
                        <a:pt x="52" y="85"/>
                        <a:pt x="13" y="102"/>
                      </a:cubicBezTo>
                      <a:cubicBezTo>
                        <a:pt x="9" y="103"/>
                        <a:pt x="5" y="106"/>
                        <a:pt x="0" y="105"/>
                      </a:cubicBezTo>
                      <a:close/>
                    </a:path>
                  </a:pathLst>
                </a:custGeom>
                <a:solidFill>
                  <a:srgbClr val="B9B7B8"/>
                </a:solidFill>
                <a:ln w="9525">
                  <a:noFill/>
                </a:ln>
              </p:spPr>
              <p:txBody>
                <a:bodyPr/>
                <a:p>
                  <a:endParaRPr lang="zh-CN" altLang="en-US"/>
                </a:p>
              </p:txBody>
            </p:sp>
            <p:sp>
              <p:nvSpPr>
                <p:cNvPr id="3516" name="Freeform 461"/>
                <p:cNvSpPr/>
                <p:nvPr userDrawn="1"/>
              </p:nvSpPr>
              <p:spPr>
                <a:xfrm>
                  <a:off x="5350" y="523"/>
                  <a:ext cx="50" cy="50"/>
                </a:xfrm>
                <a:custGeom>
                  <a:avLst/>
                  <a:gdLst/>
                  <a:ahLst/>
                  <a:cxnLst>
                    <a:cxn ang="0">
                      <a:pos x="24" y="36"/>
                    </a:cxn>
                    <a:cxn ang="0">
                      <a:pos x="27" y="44"/>
                    </a:cxn>
                    <a:cxn ang="0">
                      <a:pos x="25" y="50"/>
                    </a:cxn>
                    <a:cxn ang="0">
                      <a:pos x="0" y="3"/>
                    </a:cxn>
                    <a:cxn ang="0">
                      <a:pos x="4" y="2"/>
                    </a:cxn>
                    <a:cxn ang="0">
                      <a:pos x="19" y="17"/>
                    </a:cxn>
                    <a:cxn ang="0">
                      <a:pos x="19" y="19"/>
                    </a:cxn>
                    <a:cxn ang="0">
                      <a:pos x="23" y="18"/>
                    </a:cxn>
                    <a:cxn ang="0">
                      <a:pos x="29" y="12"/>
                    </a:cxn>
                    <a:cxn ang="0">
                      <a:pos x="33" y="8"/>
                    </a:cxn>
                    <a:cxn ang="0">
                      <a:pos x="33" y="8"/>
                    </a:cxn>
                    <a:cxn ang="0">
                      <a:pos x="48" y="2"/>
                    </a:cxn>
                    <a:cxn ang="0">
                      <a:pos x="45" y="9"/>
                    </a:cxn>
                    <a:cxn ang="0">
                      <a:pos x="34" y="25"/>
                    </a:cxn>
                    <a:cxn ang="0">
                      <a:pos x="34" y="25"/>
                    </a:cxn>
                    <a:cxn ang="0">
                      <a:pos x="24" y="36"/>
                    </a:cxn>
                  </a:cxnLst>
                  <a:pathLst>
                    <a:path w="43" h="43">
                      <a:moveTo>
                        <a:pt x="21" y="31"/>
                      </a:moveTo>
                      <a:cubicBezTo>
                        <a:pt x="22" y="33"/>
                        <a:pt x="23" y="35"/>
                        <a:pt x="24" y="38"/>
                      </a:cubicBezTo>
                      <a:cubicBezTo>
                        <a:pt x="26" y="40"/>
                        <a:pt x="27" y="42"/>
                        <a:pt x="22" y="43"/>
                      </a:cubicBezTo>
                      <a:cubicBezTo>
                        <a:pt x="13" y="30"/>
                        <a:pt x="6" y="17"/>
                        <a:pt x="0" y="3"/>
                      </a:cubicBezTo>
                      <a:cubicBezTo>
                        <a:pt x="1" y="0"/>
                        <a:pt x="2" y="0"/>
                        <a:pt x="4" y="2"/>
                      </a:cubicBezTo>
                      <a:cubicBezTo>
                        <a:pt x="9" y="6"/>
                        <a:pt x="13" y="10"/>
                        <a:pt x="17" y="15"/>
                      </a:cubicBezTo>
                      <a:cubicBezTo>
                        <a:pt x="17" y="16"/>
                        <a:pt x="17" y="16"/>
                        <a:pt x="17" y="17"/>
                      </a:cubicBezTo>
                      <a:cubicBezTo>
                        <a:pt x="19" y="18"/>
                        <a:pt x="19" y="17"/>
                        <a:pt x="20" y="16"/>
                      </a:cubicBezTo>
                      <a:cubicBezTo>
                        <a:pt x="22" y="15"/>
                        <a:pt x="24" y="13"/>
                        <a:pt x="25" y="11"/>
                      </a:cubicBezTo>
                      <a:cubicBezTo>
                        <a:pt x="26" y="9"/>
                        <a:pt x="28" y="9"/>
                        <a:pt x="29" y="7"/>
                      </a:cubicBezTo>
                      <a:cubicBezTo>
                        <a:pt x="29" y="7"/>
                        <a:pt x="29" y="7"/>
                        <a:pt x="29" y="7"/>
                      </a:cubicBezTo>
                      <a:cubicBezTo>
                        <a:pt x="33" y="5"/>
                        <a:pt x="37" y="4"/>
                        <a:pt x="42" y="2"/>
                      </a:cubicBezTo>
                      <a:cubicBezTo>
                        <a:pt x="43" y="5"/>
                        <a:pt x="40" y="6"/>
                        <a:pt x="39" y="8"/>
                      </a:cubicBezTo>
                      <a:cubicBezTo>
                        <a:pt x="43" y="18"/>
                        <a:pt x="34" y="18"/>
                        <a:pt x="30" y="22"/>
                      </a:cubicBezTo>
                      <a:cubicBezTo>
                        <a:pt x="30" y="22"/>
                        <a:pt x="30" y="22"/>
                        <a:pt x="30" y="22"/>
                      </a:cubicBezTo>
                      <a:cubicBezTo>
                        <a:pt x="27" y="26"/>
                        <a:pt x="21" y="26"/>
                        <a:pt x="21" y="31"/>
                      </a:cubicBezTo>
                      <a:close/>
                    </a:path>
                  </a:pathLst>
                </a:custGeom>
                <a:solidFill>
                  <a:srgbClr val="EFF2F5"/>
                </a:solidFill>
                <a:ln w="9525">
                  <a:noFill/>
                </a:ln>
              </p:spPr>
              <p:txBody>
                <a:bodyPr/>
                <a:p>
                  <a:endParaRPr lang="zh-CN" altLang="en-US"/>
                </a:p>
              </p:txBody>
            </p:sp>
            <p:sp>
              <p:nvSpPr>
                <p:cNvPr id="3517" name="Freeform 462"/>
                <p:cNvSpPr/>
                <p:nvPr userDrawn="1"/>
              </p:nvSpPr>
              <p:spPr>
                <a:xfrm>
                  <a:off x="5344" y="513"/>
                  <a:ext cx="27" cy="27"/>
                </a:xfrm>
                <a:custGeom>
                  <a:avLst/>
                  <a:gdLst/>
                  <a:ahLst/>
                  <a:cxnLst>
                    <a:cxn ang="0">
                      <a:pos x="25" y="27"/>
                    </a:cxn>
                    <a:cxn ang="0">
                      <a:pos x="16" y="21"/>
                    </a:cxn>
                    <a:cxn ang="0">
                      <a:pos x="5" y="11"/>
                    </a:cxn>
                    <a:cxn ang="0">
                      <a:pos x="1" y="11"/>
                    </a:cxn>
                    <a:cxn ang="0">
                      <a:pos x="0" y="7"/>
                    </a:cxn>
                    <a:cxn ang="0">
                      <a:pos x="1" y="4"/>
                    </a:cxn>
                    <a:cxn ang="0">
                      <a:pos x="14" y="0"/>
                    </a:cxn>
                    <a:cxn ang="0">
                      <a:pos x="22" y="1"/>
                    </a:cxn>
                    <a:cxn ang="0">
                      <a:pos x="23" y="2"/>
                    </a:cxn>
                    <a:cxn ang="0">
                      <a:pos x="18" y="9"/>
                    </a:cxn>
                    <a:cxn ang="0">
                      <a:pos x="15" y="13"/>
                    </a:cxn>
                    <a:cxn ang="0">
                      <a:pos x="19" y="15"/>
                    </a:cxn>
                    <a:cxn ang="0">
                      <a:pos x="24" y="20"/>
                    </a:cxn>
                    <a:cxn ang="0">
                      <a:pos x="25" y="27"/>
                    </a:cxn>
                  </a:cxnLst>
                  <a:pathLst>
                    <a:path w="23" h="24">
                      <a:moveTo>
                        <a:pt x="22" y="24"/>
                      </a:moveTo>
                      <a:cubicBezTo>
                        <a:pt x="18" y="24"/>
                        <a:pt x="16" y="22"/>
                        <a:pt x="14" y="19"/>
                      </a:cubicBezTo>
                      <a:cubicBezTo>
                        <a:pt x="12" y="16"/>
                        <a:pt x="10" y="12"/>
                        <a:pt x="5" y="10"/>
                      </a:cubicBezTo>
                      <a:cubicBezTo>
                        <a:pt x="4" y="11"/>
                        <a:pt x="3" y="11"/>
                        <a:pt x="1" y="10"/>
                      </a:cubicBezTo>
                      <a:cubicBezTo>
                        <a:pt x="1" y="9"/>
                        <a:pt x="0" y="8"/>
                        <a:pt x="0" y="7"/>
                      </a:cubicBezTo>
                      <a:cubicBezTo>
                        <a:pt x="0" y="6"/>
                        <a:pt x="0" y="5"/>
                        <a:pt x="1" y="4"/>
                      </a:cubicBezTo>
                      <a:cubicBezTo>
                        <a:pt x="5" y="3"/>
                        <a:pt x="8" y="2"/>
                        <a:pt x="12" y="0"/>
                      </a:cubicBezTo>
                      <a:cubicBezTo>
                        <a:pt x="14" y="1"/>
                        <a:pt x="17" y="0"/>
                        <a:pt x="19" y="1"/>
                      </a:cubicBezTo>
                      <a:cubicBezTo>
                        <a:pt x="19" y="1"/>
                        <a:pt x="20" y="1"/>
                        <a:pt x="20" y="2"/>
                      </a:cubicBezTo>
                      <a:cubicBezTo>
                        <a:pt x="19" y="4"/>
                        <a:pt x="22" y="9"/>
                        <a:pt x="16" y="8"/>
                      </a:cubicBezTo>
                      <a:cubicBezTo>
                        <a:pt x="14" y="7"/>
                        <a:pt x="13" y="9"/>
                        <a:pt x="13" y="12"/>
                      </a:cubicBezTo>
                      <a:cubicBezTo>
                        <a:pt x="13" y="13"/>
                        <a:pt x="15" y="15"/>
                        <a:pt x="17" y="14"/>
                      </a:cubicBezTo>
                      <a:cubicBezTo>
                        <a:pt x="23" y="11"/>
                        <a:pt x="23" y="14"/>
                        <a:pt x="21" y="18"/>
                      </a:cubicBezTo>
                      <a:cubicBezTo>
                        <a:pt x="21" y="20"/>
                        <a:pt x="23" y="22"/>
                        <a:pt x="22" y="24"/>
                      </a:cubicBezTo>
                      <a:close/>
                    </a:path>
                  </a:pathLst>
                </a:custGeom>
                <a:solidFill>
                  <a:srgbClr val="F8FAFB"/>
                </a:solidFill>
                <a:ln w="9525">
                  <a:noFill/>
                </a:ln>
              </p:spPr>
              <p:txBody>
                <a:bodyPr/>
                <a:p>
                  <a:endParaRPr lang="zh-CN" altLang="en-US"/>
                </a:p>
              </p:txBody>
            </p:sp>
            <p:sp>
              <p:nvSpPr>
                <p:cNvPr id="3518" name="Freeform 463"/>
                <p:cNvSpPr/>
                <p:nvPr userDrawn="1"/>
              </p:nvSpPr>
              <p:spPr>
                <a:xfrm>
                  <a:off x="5337" y="494"/>
                  <a:ext cx="20" cy="18"/>
                </a:xfrm>
                <a:custGeom>
                  <a:avLst/>
                  <a:gdLst/>
                  <a:ahLst/>
                  <a:cxnLst>
                    <a:cxn ang="0">
                      <a:pos x="9" y="6"/>
                    </a:cxn>
                    <a:cxn ang="0">
                      <a:pos x="15" y="0"/>
                    </a:cxn>
                    <a:cxn ang="0">
                      <a:pos x="15" y="0"/>
                    </a:cxn>
                    <a:cxn ang="0">
                      <a:pos x="20" y="6"/>
                    </a:cxn>
                    <a:cxn ang="0">
                      <a:pos x="18" y="8"/>
                    </a:cxn>
                    <a:cxn ang="0">
                      <a:pos x="3" y="18"/>
                    </a:cxn>
                    <a:cxn ang="0">
                      <a:pos x="1" y="18"/>
                    </a:cxn>
                    <a:cxn ang="0">
                      <a:pos x="0" y="14"/>
                    </a:cxn>
                    <a:cxn ang="0">
                      <a:pos x="9" y="6"/>
                    </a:cxn>
                  </a:cxnLst>
                  <a:pathLst>
                    <a:path w="17" h="15">
                      <a:moveTo>
                        <a:pt x="8" y="5"/>
                      </a:moveTo>
                      <a:cubicBezTo>
                        <a:pt x="10" y="4"/>
                        <a:pt x="12" y="2"/>
                        <a:pt x="13" y="0"/>
                      </a:cubicBezTo>
                      <a:cubicBezTo>
                        <a:pt x="13" y="0"/>
                        <a:pt x="13" y="0"/>
                        <a:pt x="13" y="0"/>
                      </a:cubicBezTo>
                      <a:cubicBezTo>
                        <a:pt x="16" y="1"/>
                        <a:pt x="16" y="3"/>
                        <a:pt x="17" y="5"/>
                      </a:cubicBezTo>
                      <a:cubicBezTo>
                        <a:pt x="16" y="6"/>
                        <a:pt x="16" y="6"/>
                        <a:pt x="16" y="7"/>
                      </a:cubicBezTo>
                      <a:cubicBezTo>
                        <a:pt x="11" y="8"/>
                        <a:pt x="6" y="11"/>
                        <a:pt x="3" y="15"/>
                      </a:cubicBezTo>
                      <a:cubicBezTo>
                        <a:pt x="2" y="15"/>
                        <a:pt x="2" y="15"/>
                        <a:pt x="1" y="15"/>
                      </a:cubicBezTo>
                      <a:cubicBezTo>
                        <a:pt x="1" y="14"/>
                        <a:pt x="0" y="13"/>
                        <a:pt x="0" y="12"/>
                      </a:cubicBezTo>
                      <a:cubicBezTo>
                        <a:pt x="2" y="8"/>
                        <a:pt x="3" y="5"/>
                        <a:pt x="8" y="5"/>
                      </a:cubicBezTo>
                      <a:close/>
                    </a:path>
                  </a:pathLst>
                </a:custGeom>
                <a:solidFill>
                  <a:srgbClr val="DDE4E8"/>
                </a:solidFill>
                <a:ln w="9525">
                  <a:noFill/>
                </a:ln>
              </p:spPr>
              <p:txBody>
                <a:bodyPr/>
                <a:p>
                  <a:endParaRPr lang="zh-CN" altLang="en-US"/>
                </a:p>
              </p:txBody>
            </p:sp>
            <p:sp>
              <p:nvSpPr>
                <p:cNvPr id="3519" name="Freeform 464"/>
                <p:cNvSpPr/>
                <p:nvPr userDrawn="1"/>
              </p:nvSpPr>
              <p:spPr>
                <a:xfrm>
                  <a:off x="5360" y="502"/>
                  <a:ext cx="22" cy="15"/>
                </a:xfrm>
                <a:custGeom>
                  <a:avLst/>
                  <a:gdLst/>
                  <a:ahLst/>
                  <a:cxnLst>
                    <a:cxn ang="0">
                      <a:pos x="0" y="9"/>
                    </a:cxn>
                    <a:cxn ang="0">
                      <a:pos x="22" y="0"/>
                    </a:cxn>
                    <a:cxn ang="0">
                      <a:pos x="6" y="12"/>
                    </a:cxn>
                    <a:cxn ang="0">
                      <a:pos x="6" y="12"/>
                    </a:cxn>
                    <a:cxn ang="0">
                      <a:pos x="0" y="9"/>
                    </a:cxn>
                  </a:cxnLst>
                  <a:pathLst>
                    <a:path w="19" h="13">
                      <a:moveTo>
                        <a:pt x="0" y="8"/>
                      </a:moveTo>
                      <a:cubicBezTo>
                        <a:pt x="6" y="6"/>
                        <a:pt x="13" y="3"/>
                        <a:pt x="19" y="0"/>
                      </a:cubicBezTo>
                      <a:cubicBezTo>
                        <a:pt x="15" y="4"/>
                        <a:pt x="10" y="7"/>
                        <a:pt x="6" y="11"/>
                      </a:cubicBezTo>
                      <a:cubicBezTo>
                        <a:pt x="6" y="11"/>
                        <a:pt x="6" y="11"/>
                        <a:pt x="6" y="11"/>
                      </a:cubicBezTo>
                      <a:cubicBezTo>
                        <a:pt x="4" y="9"/>
                        <a:pt x="0" y="13"/>
                        <a:pt x="0" y="8"/>
                      </a:cubicBezTo>
                      <a:close/>
                    </a:path>
                  </a:pathLst>
                </a:custGeom>
                <a:solidFill>
                  <a:srgbClr val="F8FAFB"/>
                </a:solidFill>
                <a:ln w="9525">
                  <a:noFill/>
                </a:ln>
              </p:spPr>
              <p:txBody>
                <a:bodyPr/>
                <a:p>
                  <a:endParaRPr lang="zh-CN" altLang="en-US"/>
                </a:p>
              </p:txBody>
            </p:sp>
            <p:sp>
              <p:nvSpPr>
                <p:cNvPr id="3520" name="Freeform 465"/>
                <p:cNvSpPr/>
                <p:nvPr userDrawn="1"/>
              </p:nvSpPr>
              <p:spPr>
                <a:xfrm>
                  <a:off x="5372" y="520"/>
                  <a:ext cx="11" cy="16"/>
                </a:xfrm>
                <a:custGeom>
                  <a:avLst/>
                  <a:gdLst/>
                  <a:ahLst/>
                  <a:cxnLst>
                    <a:cxn ang="0">
                      <a:pos x="11" y="11"/>
                    </a:cxn>
                    <a:cxn ang="0">
                      <a:pos x="6" y="16"/>
                    </a:cxn>
                    <a:cxn ang="0">
                      <a:pos x="3" y="9"/>
                    </a:cxn>
                    <a:cxn ang="0">
                      <a:pos x="3" y="0"/>
                    </a:cxn>
                    <a:cxn ang="0">
                      <a:pos x="11" y="11"/>
                    </a:cxn>
                  </a:cxnLst>
                  <a:pathLst>
                    <a:path w="10" h="14">
                      <a:moveTo>
                        <a:pt x="10" y="10"/>
                      </a:moveTo>
                      <a:cubicBezTo>
                        <a:pt x="9" y="12"/>
                        <a:pt x="8" y="14"/>
                        <a:pt x="6" y="14"/>
                      </a:cubicBezTo>
                      <a:cubicBezTo>
                        <a:pt x="5" y="12"/>
                        <a:pt x="4" y="10"/>
                        <a:pt x="3" y="8"/>
                      </a:cubicBezTo>
                      <a:cubicBezTo>
                        <a:pt x="0" y="5"/>
                        <a:pt x="1" y="3"/>
                        <a:pt x="3" y="0"/>
                      </a:cubicBezTo>
                      <a:cubicBezTo>
                        <a:pt x="5" y="4"/>
                        <a:pt x="5" y="9"/>
                        <a:pt x="10" y="10"/>
                      </a:cubicBezTo>
                      <a:close/>
                    </a:path>
                  </a:pathLst>
                </a:custGeom>
                <a:solidFill>
                  <a:srgbClr val="F8FAFB"/>
                </a:solidFill>
                <a:ln w="9525">
                  <a:noFill/>
                </a:ln>
              </p:spPr>
              <p:txBody>
                <a:bodyPr/>
                <a:p>
                  <a:endParaRPr lang="zh-CN" altLang="en-US"/>
                </a:p>
              </p:txBody>
            </p:sp>
            <p:sp>
              <p:nvSpPr>
                <p:cNvPr id="3521" name="Freeform 466"/>
                <p:cNvSpPr/>
                <p:nvPr userDrawn="1"/>
              </p:nvSpPr>
              <p:spPr>
                <a:xfrm>
                  <a:off x="5488" y="455"/>
                  <a:ext cx="15" cy="8"/>
                </a:xfrm>
                <a:custGeom>
                  <a:avLst/>
                  <a:gdLst/>
                  <a:ahLst/>
                  <a:cxnLst>
                    <a:cxn ang="0">
                      <a:pos x="1" y="8"/>
                    </a:cxn>
                    <a:cxn ang="0">
                      <a:pos x="0" y="5"/>
                    </a:cxn>
                    <a:cxn ang="0">
                      <a:pos x="15" y="0"/>
                    </a:cxn>
                    <a:cxn ang="0">
                      <a:pos x="1" y="8"/>
                    </a:cxn>
                  </a:cxnLst>
                  <a:pathLst>
                    <a:path w="13" h="7">
                      <a:moveTo>
                        <a:pt x="1" y="7"/>
                      </a:moveTo>
                      <a:cubicBezTo>
                        <a:pt x="1" y="7"/>
                        <a:pt x="1" y="6"/>
                        <a:pt x="0" y="5"/>
                      </a:cubicBezTo>
                      <a:cubicBezTo>
                        <a:pt x="5" y="3"/>
                        <a:pt x="9" y="2"/>
                        <a:pt x="13" y="0"/>
                      </a:cubicBezTo>
                      <a:cubicBezTo>
                        <a:pt x="10" y="5"/>
                        <a:pt x="5" y="5"/>
                        <a:pt x="1" y="7"/>
                      </a:cubicBezTo>
                      <a:close/>
                    </a:path>
                  </a:pathLst>
                </a:custGeom>
                <a:solidFill>
                  <a:srgbClr val="E6E3EC"/>
                </a:solidFill>
                <a:ln w="9525">
                  <a:noFill/>
                </a:ln>
              </p:spPr>
              <p:txBody>
                <a:bodyPr/>
                <a:p>
                  <a:endParaRPr lang="zh-CN" altLang="en-US"/>
                </a:p>
              </p:txBody>
            </p:sp>
            <p:sp>
              <p:nvSpPr>
                <p:cNvPr id="3522" name="Freeform 467"/>
                <p:cNvSpPr/>
                <p:nvPr userDrawn="1"/>
              </p:nvSpPr>
              <p:spPr>
                <a:xfrm>
                  <a:off x="5358" y="512"/>
                  <a:ext cx="9" cy="6"/>
                </a:xfrm>
                <a:custGeom>
                  <a:avLst/>
                  <a:gdLst/>
                  <a:ahLst/>
                  <a:cxnLst>
                    <a:cxn ang="0">
                      <a:pos x="2" y="0"/>
                    </a:cxn>
                    <a:cxn ang="0">
                      <a:pos x="9" y="3"/>
                    </a:cxn>
                    <a:cxn ang="0">
                      <a:pos x="0" y="1"/>
                    </a:cxn>
                    <a:cxn ang="0">
                      <a:pos x="2" y="0"/>
                    </a:cxn>
                  </a:cxnLst>
                  <a:pathLst>
                    <a:path w="8" h="6">
                      <a:moveTo>
                        <a:pt x="2" y="0"/>
                      </a:moveTo>
                      <a:cubicBezTo>
                        <a:pt x="4" y="2"/>
                        <a:pt x="6" y="1"/>
                        <a:pt x="8" y="3"/>
                      </a:cubicBezTo>
                      <a:cubicBezTo>
                        <a:pt x="5" y="4"/>
                        <a:pt x="2" y="6"/>
                        <a:pt x="0" y="1"/>
                      </a:cubicBezTo>
                      <a:cubicBezTo>
                        <a:pt x="1" y="1"/>
                        <a:pt x="1" y="1"/>
                        <a:pt x="2" y="0"/>
                      </a:cubicBezTo>
                      <a:close/>
                    </a:path>
                  </a:pathLst>
                </a:custGeom>
                <a:solidFill>
                  <a:srgbClr val="B4B6C0"/>
                </a:solidFill>
                <a:ln w="9525">
                  <a:noFill/>
                </a:ln>
              </p:spPr>
              <p:txBody>
                <a:bodyPr/>
                <a:p>
                  <a:endParaRPr lang="zh-CN" altLang="en-US"/>
                </a:p>
              </p:txBody>
            </p:sp>
            <p:sp>
              <p:nvSpPr>
                <p:cNvPr id="3523" name="Freeform 468"/>
                <p:cNvSpPr/>
                <p:nvPr userDrawn="1"/>
              </p:nvSpPr>
              <p:spPr>
                <a:xfrm>
                  <a:off x="5341" y="516"/>
                  <a:ext cx="5" cy="6"/>
                </a:xfrm>
                <a:custGeom>
                  <a:avLst/>
                  <a:gdLst/>
                  <a:ahLst/>
                  <a:cxnLst>
                    <a:cxn ang="0">
                      <a:pos x="4" y="1"/>
                    </a:cxn>
                    <a:cxn ang="0">
                      <a:pos x="5" y="4"/>
                    </a:cxn>
                    <a:cxn ang="0">
                      <a:pos x="2" y="6"/>
                    </a:cxn>
                    <a:cxn ang="0">
                      <a:pos x="0" y="3"/>
                    </a:cxn>
                    <a:cxn ang="0">
                      <a:pos x="1" y="0"/>
                    </a:cxn>
                    <a:cxn ang="0">
                      <a:pos x="4" y="1"/>
                    </a:cxn>
                  </a:cxnLst>
                  <a:pathLst>
                    <a:path w="5" h="5">
                      <a:moveTo>
                        <a:pt x="4" y="1"/>
                      </a:moveTo>
                      <a:cubicBezTo>
                        <a:pt x="4" y="2"/>
                        <a:pt x="4" y="3"/>
                        <a:pt x="5" y="4"/>
                      </a:cubicBezTo>
                      <a:cubicBezTo>
                        <a:pt x="4" y="5"/>
                        <a:pt x="3" y="5"/>
                        <a:pt x="2" y="5"/>
                      </a:cubicBezTo>
                      <a:cubicBezTo>
                        <a:pt x="1" y="5"/>
                        <a:pt x="1" y="4"/>
                        <a:pt x="0" y="3"/>
                      </a:cubicBezTo>
                      <a:cubicBezTo>
                        <a:pt x="0" y="2"/>
                        <a:pt x="0" y="1"/>
                        <a:pt x="1" y="0"/>
                      </a:cubicBezTo>
                      <a:cubicBezTo>
                        <a:pt x="2" y="1"/>
                        <a:pt x="3" y="1"/>
                        <a:pt x="4" y="1"/>
                      </a:cubicBezTo>
                      <a:close/>
                    </a:path>
                  </a:pathLst>
                </a:custGeom>
                <a:solidFill>
                  <a:srgbClr val="DDE4E8"/>
                </a:solidFill>
                <a:ln w="9525">
                  <a:noFill/>
                </a:ln>
              </p:spPr>
              <p:txBody>
                <a:bodyPr/>
                <a:p>
                  <a:endParaRPr lang="zh-CN" altLang="en-US"/>
                </a:p>
              </p:txBody>
            </p:sp>
            <p:sp>
              <p:nvSpPr>
                <p:cNvPr id="3524" name="Freeform 469"/>
                <p:cNvSpPr/>
                <p:nvPr userDrawn="1"/>
              </p:nvSpPr>
              <p:spPr>
                <a:xfrm>
                  <a:off x="5337" y="514"/>
                  <a:ext cx="5" cy="7"/>
                </a:xfrm>
                <a:custGeom>
                  <a:avLst/>
                  <a:gdLst/>
                  <a:ahLst/>
                  <a:cxnLst>
                    <a:cxn ang="0">
                      <a:pos x="5" y="2"/>
                    </a:cxn>
                    <a:cxn ang="0">
                      <a:pos x="5" y="5"/>
                    </a:cxn>
                    <a:cxn ang="0">
                      <a:pos x="2" y="7"/>
                    </a:cxn>
                    <a:cxn ang="0">
                      <a:pos x="0" y="1"/>
                    </a:cxn>
                    <a:cxn ang="0">
                      <a:pos x="3" y="0"/>
                    </a:cxn>
                    <a:cxn ang="0">
                      <a:pos x="5" y="2"/>
                    </a:cxn>
                  </a:cxnLst>
                  <a:pathLst>
                    <a:path w="4" h="6">
                      <a:moveTo>
                        <a:pt x="4" y="2"/>
                      </a:moveTo>
                      <a:cubicBezTo>
                        <a:pt x="4" y="3"/>
                        <a:pt x="4" y="4"/>
                        <a:pt x="4" y="5"/>
                      </a:cubicBezTo>
                      <a:cubicBezTo>
                        <a:pt x="4" y="6"/>
                        <a:pt x="3" y="6"/>
                        <a:pt x="2" y="6"/>
                      </a:cubicBezTo>
                      <a:cubicBezTo>
                        <a:pt x="0" y="4"/>
                        <a:pt x="0" y="3"/>
                        <a:pt x="0" y="1"/>
                      </a:cubicBezTo>
                      <a:cubicBezTo>
                        <a:pt x="1" y="0"/>
                        <a:pt x="2" y="0"/>
                        <a:pt x="3" y="0"/>
                      </a:cubicBezTo>
                      <a:cubicBezTo>
                        <a:pt x="3" y="1"/>
                        <a:pt x="3" y="2"/>
                        <a:pt x="4" y="2"/>
                      </a:cubicBezTo>
                      <a:close/>
                    </a:path>
                  </a:pathLst>
                </a:custGeom>
                <a:solidFill>
                  <a:srgbClr val="616467"/>
                </a:solidFill>
                <a:ln w="9525">
                  <a:noFill/>
                </a:ln>
              </p:spPr>
              <p:txBody>
                <a:bodyPr/>
                <a:p>
                  <a:endParaRPr lang="zh-CN" altLang="en-US"/>
                </a:p>
              </p:txBody>
            </p:sp>
            <p:sp>
              <p:nvSpPr>
                <p:cNvPr id="3525" name="Freeform 470"/>
                <p:cNvSpPr/>
                <p:nvPr userDrawn="1"/>
              </p:nvSpPr>
              <p:spPr>
                <a:xfrm>
                  <a:off x="5356" y="500"/>
                  <a:ext cx="3" cy="2"/>
                </a:xfrm>
                <a:custGeom>
                  <a:avLst/>
                  <a:gdLst/>
                  <a:ahLst/>
                  <a:cxnLst>
                    <a:cxn ang="0">
                      <a:pos x="2" y="1"/>
                    </a:cxn>
                    <a:cxn ang="0">
                      <a:pos x="3" y="2"/>
                    </a:cxn>
                    <a:cxn ang="0">
                      <a:pos x="0" y="2"/>
                    </a:cxn>
                    <a:cxn ang="0">
                      <a:pos x="0" y="1"/>
                    </a:cxn>
                    <a:cxn ang="0">
                      <a:pos x="2" y="1"/>
                    </a:cxn>
                  </a:cxnLst>
                  <a:pathLst>
                    <a:path w="3" h="2">
                      <a:moveTo>
                        <a:pt x="2" y="1"/>
                      </a:moveTo>
                      <a:cubicBezTo>
                        <a:pt x="3" y="1"/>
                        <a:pt x="3" y="2"/>
                        <a:pt x="3" y="2"/>
                      </a:cubicBezTo>
                      <a:cubicBezTo>
                        <a:pt x="2" y="2"/>
                        <a:pt x="1" y="2"/>
                        <a:pt x="0" y="2"/>
                      </a:cubicBezTo>
                      <a:cubicBezTo>
                        <a:pt x="0" y="1"/>
                        <a:pt x="0" y="1"/>
                        <a:pt x="0" y="1"/>
                      </a:cubicBezTo>
                      <a:cubicBezTo>
                        <a:pt x="0" y="0"/>
                        <a:pt x="1" y="0"/>
                        <a:pt x="2" y="1"/>
                      </a:cubicBezTo>
                      <a:close/>
                    </a:path>
                  </a:pathLst>
                </a:custGeom>
                <a:solidFill>
                  <a:srgbClr val="DDE4E8"/>
                </a:solidFill>
                <a:ln w="9525">
                  <a:noFill/>
                </a:ln>
              </p:spPr>
              <p:txBody>
                <a:bodyPr/>
                <a:p>
                  <a:endParaRPr lang="zh-CN" altLang="en-US"/>
                </a:p>
              </p:txBody>
            </p:sp>
            <p:sp>
              <p:nvSpPr>
                <p:cNvPr id="3526" name="Freeform 471"/>
                <p:cNvSpPr/>
                <p:nvPr userDrawn="1"/>
              </p:nvSpPr>
              <p:spPr>
                <a:xfrm>
                  <a:off x="5337" y="512"/>
                  <a:ext cx="4" cy="2"/>
                </a:xfrm>
                <a:custGeom>
                  <a:avLst/>
                  <a:gdLst/>
                  <a:ahLst/>
                  <a:cxnLst>
                    <a:cxn ang="0">
                      <a:pos x="4" y="2"/>
                    </a:cxn>
                    <a:cxn ang="0">
                      <a:pos x="1" y="2"/>
                    </a:cxn>
                    <a:cxn ang="0">
                      <a:pos x="1" y="0"/>
                    </a:cxn>
                    <a:cxn ang="0">
                      <a:pos x="4" y="0"/>
                    </a:cxn>
                    <a:cxn ang="0">
                      <a:pos x="4" y="2"/>
                    </a:cxn>
                  </a:cxnLst>
                  <a:pathLst>
                    <a:path w="3" h="2">
                      <a:moveTo>
                        <a:pt x="3" y="2"/>
                      </a:moveTo>
                      <a:cubicBezTo>
                        <a:pt x="2" y="2"/>
                        <a:pt x="1" y="2"/>
                        <a:pt x="1" y="2"/>
                      </a:cubicBezTo>
                      <a:cubicBezTo>
                        <a:pt x="0" y="1"/>
                        <a:pt x="0" y="0"/>
                        <a:pt x="1" y="0"/>
                      </a:cubicBezTo>
                      <a:cubicBezTo>
                        <a:pt x="2" y="0"/>
                        <a:pt x="2" y="0"/>
                        <a:pt x="3" y="0"/>
                      </a:cubicBezTo>
                      <a:cubicBezTo>
                        <a:pt x="3" y="1"/>
                        <a:pt x="3" y="2"/>
                        <a:pt x="3" y="2"/>
                      </a:cubicBezTo>
                      <a:close/>
                    </a:path>
                  </a:pathLst>
                </a:custGeom>
                <a:solidFill>
                  <a:srgbClr val="DDE4E8"/>
                </a:solidFill>
                <a:ln w="9525">
                  <a:noFill/>
                </a:ln>
              </p:spPr>
              <p:txBody>
                <a:bodyPr/>
                <a:p>
                  <a:endParaRPr lang="zh-CN" altLang="en-US"/>
                </a:p>
              </p:txBody>
            </p:sp>
            <p:sp>
              <p:nvSpPr>
                <p:cNvPr id="3527" name="Freeform 472"/>
                <p:cNvSpPr/>
                <p:nvPr userDrawn="1"/>
              </p:nvSpPr>
              <p:spPr>
                <a:xfrm>
                  <a:off x="5370" y="542"/>
                  <a:ext cx="3" cy="2"/>
                </a:xfrm>
                <a:custGeom>
                  <a:avLst/>
                  <a:gdLst/>
                  <a:ahLst/>
                  <a:cxnLst>
                    <a:cxn ang="0">
                      <a:pos x="3" y="0"/>
                    </a:cxn>
                    <a:cxn ang="0">
                      <a:pos x="0" y="1"/>
                    </a:cxn>
                    <a:cxn ang="0">
                      <a:pos x="3" y="0"/>
                    </a:cxn>
                  </a:cxnLst>
                  <a:pathLst>
                    <a:path w="3" h="2">
                      <a:moveTo>
                        <a:pt x="3" y="0"/>
                      </a:moveTo>
                      <a:cubicBezTo>
                        <a:pt x="3" y="2"/>
                        <a:pt x="2" y="2"/>
                        <a:pt x="0" y="1"/>
                      </a:cubicBezTo>
                      <a:cubicBezTo>
                        <a:pt x="1" y="1"/>
                        <a:pt x="2" y="0"/>
                        <a:pt x="3" y="0"/>
                      </a:cubicBezTo>
                      <a:close/>
                    </a:path>
                  </a:pathLst>
                </a:custGeom>
                <a:solidFill>
                  <a:srgbClr val="F8FAFB"/>
                </a:solidFill>
                <a:ln w="9525">
                  <a:noFill/>
                </a:ln>
              </p:spPr>
              <p:txBody>
                <a:bodyPr/>
                <a:p>
                  <a:endParaRPr lang="zh-CN" altLang="en-US"/>
                </a:p>
              </p:txBody>
            </p:sp>
            <p:sp>
              <p:nvSpPr>
                <p:cNvPr id="3528" name="Freeform 473"/>
                <p:cNvSpPr/>
                <p:nvPr userDrawn="1"/>
              </p:nvSpPr>
              <p:spPr>
                <a:xfrm>
                  <a:off x="5493" y="724"/>
                  <a:ext cx="83" cy="70"/>
                </a:xfrm>
                <a:custGeom>
                  <a:avLst/>
                  <a:gdLst/>
                  <a:ahLst/>
                  <a:cxnLst>
                    <a:cxn ang="0">
                      <a:pos x="33" y="37"/>
                    </a:cxn>
                    <a:cxn ang="0">
                      <a:pos x="28" y="34"/>
                    </a:cxn>
                    <a:cxn ang="0">
                      <a:pos x="16" y="24"/>
                    </a:cxn>
                    <a:cxn ang="0">
                      <a:pos x="8" y="14"/>
                    </a:cxn>
                    <a:cxn ang="0">
                      <a:pos x="5" y="3"/>
                    </a:cxn>
                    <a:cxn ang="0">
                      <a:pos x="20" y="3"/>
                    </a:cxn>
                    <a:cxn ang="0">
                      <a:pos x="24" y="8"/>
                    </a:cxn>
                    <a:cxn ang="0">
                      <a:pos x="61" y="42"/>
                    </a:cxn>
                    <a:cxn ang="0">
                      <a:pos x="80" y="60"/>
                    </a:cxn>
                    <a:cxn ang="0">
                      <a:pos x="80" y="66"/>
                    </a:cxn>
                    <a:cxn ang="0">
                      <a:pos x="68" y="65"/>
                    </a:cxn>
                    <a:cxn ang="0">
                      <a:pos x="46" y="48"/>
                    </a:cxn>
                    <a:cxn ang="0">
                      <a:pos x="33" y="37"/>
                    </a:cxn>
                  </a:cxnLst>
                  <a:pathLst>
                    <a:path w="72" h="61">
                      <a:moveTo>
                        <a:pt x="29" y="33"/>
                      </a:moveTo>
                      <a:cubicBezTo>
                        <a:pt x="29" y="32"/>
                        <a:pt x="27" y="30"/>
                        <a:pt x="25" y="30"/>
                      </a:cubicBezTo>
                      <a:cubicBezTo>
                        <a:pt x="22" y="27"/>
                        <a:pt x="19" y="23"/>
                        <a:pt x="14" y="21"/>
                      </a:cubicBezTo>
                      <a:cubicBezTo>
                        <a:pt x="13" y="17"/>
                        <a:pt x="8" y="16"/>
                        <a:pt x="7" y="13"/>
                      </a:cubicBezTo>
                      <a:cubicBezTo>
                        <a:pt x="6" y="10"/>
                        <a:pt x="0" y="7"/>
                        <a:pt x="5" y="3"/>
                      </a:cubicBezTo>
                      <a:cubicBezTo>
                        <a:pt x="9" y="0"/>
                        <a:pt x="15" y="0"/>
                        <a:pt x="18" y="3"/>
                      </a:cubicBezTo>
                      <a:cubicBezTo>
                        <a:pt x="19" y="4"/>
                        <a:pt x="20" y="6"/>
                        <a:pt x="21" y="7"/>
                      </a:cubicBezTo>
                      <a:cubicBezTo>
                        <a:pt x="31" y="18"/>
                        <a:pt x="40" y="29"/>
                        <a:pt x="53" y="37"/>
                      </a:cubicBezTo>
                      <a:cubicBezTo>
                        <a:pt x="57" y="45"/>
                        <a:pt x="64" y="48"/>
                        <a:pt x="70" y="53"/>
                      </a:cubicBezTo>
                      <a:cubicBezTo>
                        <a:pt x="70" y="55"/>
                        <a:pt x="72" y="57"/>
                        <a:pt x="70" y="58"/>
                      </a:cubicBezTo>
                      <a:cubicBezTo>
                        <a:pt x="66" y="59"/>
                        <a:pt x="62" y="61"/>
                        <a:pt x="59" y="57"/>
                      </a:cubicBezTo>
                      <a:cubicBezTo>
                        <a:pt x="54" y="51"/>
                        <a:pt x="47" y="46"/>
                        <a:pt x="40" y="42"/>
                      </a:cubicBezTo>
                      <a:cubicBezTo>
                        <a:pt x="38" y="37"/>
                        <a:pt x="34" y="35"/>
                        <a:pt x="29" y="33"/>
                      </a:cubicBezTo>
                      <a:close/>
                    </a:path>
                  </a:pathLst>
                </a:custGeom>
                <a:solidFill>
                  <a:srgbClr val="353D46"/>
                </a:solidFill>
                <a:ln w="9525">
                  <a:noFill/>
                </a:ln>
              </p:spPr>
              <p:txBody>
                <a:bodyPr/>
                <a:p>
                  <a:endParaRPr lang="zh-CN" altLang="en-US"/>
                </a:p>
              </p:txBody>
            </p:sp>
            <p:sp>
              <p:nvSpPr>
                <p:cNvPr id="3529" name="Freeform 474"/>
                <p:cNvSpPr/>
                <p:nvPr userDrawn="1"/>
              </p:nvSpPr>
              <p:spPr>
                <a:xfrm>
                  <a:off x="5477" y="683"/>
                  <a:ext cx="26" cy="28"/>
                </a:xfrm>
                <a:custGeom>
                  <a:avLst/>
                  <a:gdLst/>
                  <a:ahLst/>
                  <a:cxnLst>
                    <a:cxn ang="0">
                      <a:pos x="5" y="1"/>
                    </a:cxn>
                    <a:cxn ang="0">
                      <a:pos x="5" y="3"/>
                    </a:cxn>
                    <a:cxn ang="0">
                      <a:pos x="10" y="4"/>
                    </a:cxn>
                    <a:cxn ang="0">
                      <a:pos x="11" y="7"/>
                    </a:cxn>
                    <a:cxn ang="0">
                      <a:pos x="13" y="9"/>
                    </a:cxn>
                    <a:cxn ang="0">
                      <a:pos x="13" y="9"/>
                    </a:cxn>
                    <a:cxn ang="0">
                      <a:pos x="14" y="11"/>
                    </a:cxn>
                    <a:cxn ang="0">
                      <a:pos x="18" y="12"/>
                    </a:cxn>
                    <a:cxn ang="0">
                      <a:pos x="18" y="12"/>
                    </a:cxn>
                    <a:cxn ang="0">
                      <a:pos x="22" y="14"/>
                    </a:cxn>
                    <a:cxn ang="0">
                      <a:pos x="22" y="14"/>
                    </a:cxn>
                    <a:cxn ang="0">
                      <a:pos x="21" y="26"/>
                    </a:cxn>
                    <a:cxn ang="0">
                      <a:pos x="19" y="28"/>
                    </a:cxn>
                    <a:cxn ang="0">
                      <a:pos x="12" y="22"/>
                    </a:cxn>
                    <a:cxn ang="0">
                      <a:pos x="9" y="19"/>
                    </a:cxn>
                    <a:cxn ang="0">
                      <a:pos x="1" y="11"/>
                    </a:cxn>
                    <a:cxn ang="0">
                      <a:pos x="2" y="2"/>
                    </a:cxn>
                    <a:cxn ang="0">
                      <a:pos x="5" y="1"/>
                    </a:cxn>
                  </a:cxnLst>
                  <a:pathLst>
                    <a:path w="23" h="24">
                      <a:moveTo>
                        <a:pt x="5" y="1"/>
                      </a:moveTo>
                      <a:cubicBezTo>
                        <a:pt x="5" y="2"/>
                        <a:pt x="5" y="2"/>
                        <a:pt x="5" y="3"/>
                      </a:cubicBezTo>
                      <a:cubicBezTo>
                        <a:pt x="7" y="3"/>
                        <a:pt x="7" y="4"/>
                        <a:pt x="9" y="4"/>
                      </a:cubicBezTo>
                      <a:cubicBezTo>
                        <a:pt x="9" y="5"/>
                        <a:pt x="9" y="6"/>
                        <a:pt x="10" y="6"/>
                      </a:cubicBezTo>
                      <a:cubicBezTo>
                        <a:pt x="11" y="7"/>
                        <a:pt x="11" y="7"/>
                        <a:pt x="12" y="8"/>
                      </a:cubicBezTo>
                      <a:cubicBezTo>
                        <a:pt x="12" y="8"/>
                        <a:pt x="12" y="8"/>
                        <a:pt x="12" y="8"/>
                      </a:cubicBezTo>
                      <a:cubicBezTo>
                        <a:pt x="13" y="8"/>
                        <a:pt x="13" y="9"/>
                        <a:pt x="13" y="10"/>
                      </a:cubicBezTo>
                      <a:cubicBezTo>
                        <a:pt x="14" y="10"/>
                        <a:pt x="15" y="11"/>
                        <a:pt x="16" y="11"/>
                      </a:cubicBezTo>
                      <a:cubicBezTo>
                        <a:pt x="16" y="11"/>
                        <a:pt x="16" y="11"/>
                        <a:pt x="16" y="11"/>
                      </a:cubicBezTo>
                      <a:cubicBezTo>
                        <a:pt x="18" y="12"/>
                        <a:pt x="18" y="12"/>
                        <a:pt x="20" y="12"/>
                      </a:cubicBezTo>
                      <a:cubicBezTo>
                        <a:pt x="20" y="12"/>
                        <a:pt x="20" y="12"/>
                        <a:pt x="20" y="12"/>
                      </a:cubicBezTo>
                      <a:cubicBezTo>
                        <a:pt x="23" y="16"/>
                        <a:pt x="18" y="19"/>
                        <a:pt x="19" y="23"/>
                      </a:cubicBezTo>
                      <a:cubicBezTo>
                        <a:pt x="18" y="23"/>
                        <a:pt x="17" y="23"/>
                        <a:pt x="17" y="24"/>
                      </a:cubicBezTo>
                      <a:cubicBezTo>
                        <a:pt x="14" y="23"/>
                        <a:pt x="13" y="21"/>
                        <a:pt x="11" y="19"/>
                      </a:cubicBezTo>
                      <a:cubicBezTo>
                        <a:pt x="10" y="19"/>
                        <a:pt x="9" y="18"/>
                        <a:pt x="8" y="17"/>
                      </a:cubicBezTo>
                      <a:cubicBezTo>
                        <a:pt x="6" y="15"/>
                        <a:pt x="3" y="13"/>
                        <a:pt x="1" y="10"/>
                      </a:cubicBezTo>
                      <a:cubicBezTo>
                        <a:pt x="0" y="7"/>
                        <a:pt x="0" y="4"/>
                        <a:pt x="2" y="2"/>
                      </a:cubicBezTo>
                      <a:cubicBezTo>
                        <a:pt x="2" y="1"/>
                        <a:pt x="3" y="0"/>
                        <a:pt x="5" y="1"/>
                      </a:cubicBezTo>
                      <a:close/>
                    </a:path>
                  </a:pathLst>
                </a:custGeom>
                <a:solidFill>
                  <a:srgbClr val="E4E4EA"/>
                </a:solidFill>
                <a:ln w="9525">
                  <a:noFill/>
                </a:ln>
              </p:spPr>
              <p:txBody>
                <a:bodyPr/>
                <a:p>
                  <a:endParaRPr lang="zh-CN" altLang="en-US"/>
                </a:p>
              </p:txBody>
            </p:sp>
            <p:sp>
              <p:nvSpPr>
                <p:cNvPr id="3530" name="Freeform 475"/>
                <p:cNvSpPr/>
                <p:nvPr userDrawn="1"/>
              </p:nvSpPr>
              <p:spPr>
                <a:xfrm>
                  <a:off x="5476" y="711"/>
                  <a:ext cx="18" cy="12"/>
                </a:xfrm>
                <a:custGeom>
                  <a:avLst/>
                  <a:gdLst/>
                  <a:ahLst/>
                  <a:cxnLst>
                    <a:cxn ang="0">
                      <a:pos x="18" y="1"/>
                    </a:cxn>
                    <a:cxn ang="0">
                      <a:pos x="5" y="12"/>
                    </a:cxn>
                    <a:cxn ang="0">
                      <a:pos x="0" y="4"/>
                    </a:cxn>
                    <a:cxn ang="0">
                      <a:pos x="14" y="0"/>
                    </a:cxn>
                    <a:cxn ang="0">
                      <a:pos x="18" y="1"/>
                    </a:cxn>
                  </a:cxnLst>
                  <a:pathLst>
                    <a:path w="16" h="10">
                      <a:moveTo>
                        <a:pt x="16" y="1"/>
                      </a:moveTo>
                      <a:cubicBezTo>
                        <a:pt x="15" y="10"/>
                        <a:pt x="15" y="10"/>
                        <a:pt x="5" y="10"/>
                      </a:cubicBezTo>
                      <a:cubicBezTo>
                        <a:pt x="1" y="10"/>
                        <a:pt x="0" y="7"/>
                        <a:pt x="0" y="4"/>
                      </a:cubicBezTo>
                      <a:cubicBezTo>
                        <a:pt x="4" y="0"/>
                        <a:pt x="9" y="1"/>
                        <a:pt x="13" y="0"/>
                      </a:cubicBezTo>
                      <a:cubicBezTo>
                        <a:pt x="14" y="0"/>
                        <a:pt x="15" y="0"/>
                        <a:pt x="16" y="1"/>
                      </a:cubicBezTo>
                      <a:close/>
                    </a:path>
                  </a:pathLst>
                </a:custGeom>
                <a:solidFill>
                  <a:srgbClr val="333A43"/>
                </a:solidFill>
                <a:ln w="9525">
                  <a:noFill/>
                </a:ln>
              </p:spPr>
              <p:txBody>
                <a:bodyPr/>
                <a:p>
                  <a:endParaRPr lang="zh-CN" altLang="en-US"/>
                </a:p>
              </p:txBody>
            </p:sp>
            <p:sp>
              <p:nvSpPr>
                <p:cNvPr id="3531" name="Freeform 476"/>
                <p:cNvSpPr/>
                <p:nvPr userDrawn="1"/>
              </p:nvSpPr>
              <p:spPr>
                <a:xfrm>
                  <a:off x="5462" y="705"/>
                  <a:ext cx="12" cy="13"/>
                </a:xfrm>
                <a:custGeom>
                  <a:avLst/>
                  <a:gdLst/>
                  <a:ahLst/>
                  <a:cxnLst>
                    <a:cxn ang="0">
                      <a:pos x="3" y="9"/>
                    </a:cxn>
                    <a:cxn ang="0">
                      <a:pos x="0" y="1"/>
                    </a:cxn>
                    <a:cxn ang="0">
                      <a:pos x="5" y="1"/>
                    </a:cxn>
                    <a:cxn ang="0">
                      <a:pos x="7" y="2"/>
                    </a:cxn>
                    <a:cxn ang="0">
                      <a:pos x="12" y="5"/>
                    </a:cxn>
                    <a:cxn ang="0">
                      <a:pos x="12" y="8"/>
                    </a:cxn>
                    <a:cxn ang="0">
                      <a:pos x="12" y="9"/>
                    </a:cxn>
                    <a:cxn ang="0">
                      <a:pos x="10" y="10"/>
                    </a:cxn>
                    <a:cxn ang="0">
                      <a:pos x="4" y="11"/>
                    </a:cxn>
                    <a:cxn ang="0">
                      <a:pos x="3" y="9"/>
                    </a:cxn>
                  </a:cxnLst>
                  <a:pathLst>
                    <a:path w="11" h="11">
                      <a:moveTo>
                        <a:pt x="3" y="8"/>
                      </a:moveTo>
                      <a:cubicBezTo>
                        <a:pt x="5" y="5"/>
                        <a:pt x="0" y="4"/>
                        <a:pt x="0" y="1"/>
                      </a:cubicBezTo>
                      <a:cubicBezTo>
                        <a:pt x="2" y="0"/>
                        <a:pt x="3" y="0"/>
                        <a:pt x="5" y="1"/>
                      </a:cubicBezTo>
                      <a:cubicBezTo>
                        <a:pt x="6" y="1"/>
                        <a:pt x="7" y="1"/>
                        <a:pt x="7" y="2"/>
                      </a:cubicBezTo>
                      <a:cubicBezTo>
                        <a:pt x="9" y="3"/>
                        <a:pt x="10" y="4"/>
                        <a:pt x="11" y="5"/>
                      </a:cubicBezTo>
                      <a:cubicBezTo>
                        <a:pt x="11" y="6"/>
                        <a:pt x="11" y="6"/>
                        <a:pt x="11" y="7"/>
                      </a:cubicBezTo>
                      <a:cubicBezTo>
                        <a:pt x="11" y="7"/>
                        <a:pt x="11" y="8"/>
                        <a:pt x="11" y="8"/>
                      </a:cubicBezTo>
                      <a:cubicBezTo>
                        <a:pt x="11" y="9"/>
                        <a:pt x="10" y="9"/>
                        <a:pt x="10" y="9"/>
                      </a:cubicBezTo>
                      <a:cubicBezTo>
                        <a:pt x="8" y="11"/>
                        <a:pt x="6" y="11"/>
                        <a:pt x="4" y="10"/>
                      </a:cubicBezTo>
                      <a:cubicBezTo>
                        <a:pt x="4" y="10"/>
                        <a:pt x="3" y="9"/>
                        <a:pt x="3" y="8"/>
                      </a:cubicBezTo>
                      <a:close/>
                    </a:path>
                  </a:pathLst>
                </a:custGeom>
                <a:solidFill>
                  <a:srgbClr val="DBE6EF"/>
                </a:solidFill>
                <a:ln w="9525">
                  <a:noFill/>
                </a:ln>
              </p:spPr>
              <p:txBody>
                <a:bodyPr/>
                <a:p>
                  <a:endParaRPr lang="zh-CN" altLang="en-US"/>
                </a:p>
              </p:txBody>
            </p:sp>
            <p:sp>
              <p:nvSpPr>
                <p:cNvPr id="3532" name="Freeform 477"/>
                <p:cNvSpPr/>
                <p:nvPr userDrawn="1"/>
              </p:nvSpPr>
              <p:spPr>
                <a:xfrm>
                  <a:off x="5473" y="712"/>
                  <a:ext cx="8" cy="12"/>
                </a:xfrm>
                <a:custGeom>
                  <a:avLst/>
                  <a:gdLst/>
                  <a:ahLst/>
                  <a:cxnLst>
                    <a:cxn ang="0">
                      <a:pos x="4" y="12"/>
                    </a:cxn>
                    <a:cxn ang="0">
                      <a:pos x="0" y="2"/>
                    </a:cxn>
                    <a:cxn ang="0">
                      <a:pos x="1" y="1"/>
                    </a:cxn>
                    <a:cxn ang="0">
                      <a:pos x="1" y="0"/>
                    </a:cxn>
                    <a:cxn ang="0">
                      <a:pos x="3" y="1"/>
                    </a:cxn>
                    <a:cxn ang="0">
                      <a:pos x="8" y="10"/>
                    </a:cxn>
                    <a:cxn ang="0">
                      <a:pos x="4" y="12"/>
                    </a:cxn>
                  </a:cxnLst>
                  <a:pathLst>
                    <a:path w="7" h="10">
                      <a:moveTo>
                        <a:pt x="4" y="10"/>
                      </a:moveTo>
                      <a:cubicBezTo>
                        <a:pt x="3" y="8"/>
                        <a:pt x="1" y="5"/>
                        <a:pt x="0" y="2"/>
                      </a:cubicBezTo>
                      <a:cubicBezTo>
                        <a:pt x="1" y="1"/>
                        <a:pt x="1" y="1"/>
                        <a:pt x="1" y="1"/>
                      </a:cubicBezTo>
                      <a:cubicBezTo>
                        <a:pt x="1" y="1"/>
                        <a:pt x="1" y="1"/>
                        <a:pt x="1" y="0"/>
                      </a:cubicBezTo>
                      <a:cubicBezTo>
                        <a:pt x="2" y="1"/>
                        <a:pt x="2" y="1"/>
                        <a:pt x="3" y="1"/>
                      </a:cubicBezTo>
                      <a:cubicBezTo>
                        <a:pt x="4" y="4"/>
                        <a:pt x="5" y="6"/>
                        <a:pt x="7" y="9"/>
                      </a:cubicBezTo>
                      <a:cubicBezTo>
                        <a:pt x="6" y="9"/>
                        <a:pt x="5" y="10"/>
                        <a:pt x="4" y="10"/>
                      </a:cubicBezTo>
                      <a:close/>
                    </a:path>
                  </a:pathLst>
                </a:custGeom>
                <a:solidFill>
                  <a:srgbClr val="DBE6EF"/>
                </a:solidFill>
                <a:ln w="9525">
                  <a:noFill/>
                </a:ln>
              </p:spPr>
              <p:txBody>
                <a:bodyPr/>
                <a:p>
                  <a:endParaRPr lang="zh-CN" altLang="en-US"/>
                </a:p>
              </p:txBody>
            </p:sp>
            <p:sp>
              <p:nvSpPr>
                <p:cNvPr id="3533" name="Freeform 478"/>
                <p:cNvSpPr/>
                <p:nvPr userDrawn="1"/>
              </p:nvSpPr>
              <p:spPr>
                <a:xfrm>
                  <a:off x="5488" y="703"/>
                  <a:ext cx="8" cy="9"/>
                </a:xfrm>
                <a:custGeom>
                  <a:avLst/>
                  <a:gdLst/>
                  <a:ahLst/>
                  <a:cxnLst>
                    <a:cxn ang="0">
                      <a:pos x="2" y="0"/>
                    </a:cxn>
                    <a:cxn ang="0">
                      <a:pos x="8" y="7"/>
                    </a:cxn>
                    <a:cxn ang="0">
                      <a:pos x="5" y="9"/>
                    </a:cxn>
                    <a:cxn ang="0">
                      <a:pos x="4" y="9"/>
                    </a:cxn>
                    <a:cxn ang="0">
                      <a:pos x="2" y="0"/>
                    </a:cxn>
                  </a:cxnLst>
                  <a:pathLst>
                    <a:path w="7" h="8">
                      <a:moveTo>
                        <a:pt x="2" y="0"/>
                      </a:moveTo>
                      <a:cubicBezTo>
                        <a:pt x="6" y="1"/>
                        <a:pt x="6" y="4"/>
                        <a:pt x="7" y="7"/>
                      </a:cubicBezTo>
                      <a:cubicBezTo>
                        <a:pt x="6" y="7"/>
                        <a:pt x="6" y="8"/>
                        <a:pt x="5" y="8"/>
                      </a:cubicBezTo>
                      <a:cubicBezTo>
                        <a:pt x="4" y="8"/>
                        <a:pt x="4" y="8"/>
                        <a:pt x="4" y="8"/>
                      </a:cubicBezTo>
                      <a:cubicBezTo>
                        <a:pt x="1" y="6"/>
                        <a:pt x="0" y="3"/>
                        <a:pt x="2" y="0"/>
                      </a:cubicBezTo>
                      <a:close/>
                    </a:path>
                  </a:pathLst>
                </a:custGeom>
                <a:solidFill>
                  <a:srgbClr val="333A43"/>
                </a:solidFill>
                <a:ln w="9525">
                  <a:noFill/>
                </a:ln>
              </p:spPr>
              <p:txBody>
                <a:bodyPr/>
                <a:p>
                  <a:endParaRPr lang="zh-CN" altLang="en-US"/>
                </a:p>
              </p:txBody>
            </p:sp>
            <p:sp>
              <p:nvSpPr>
                <p:cNvPr id="3534" name="Freeform 479"/>
                <p:cNvSpPr/>
                <p:nvPr userDrawn="1"/>
              </p:nvSpPr>
              <p:spPr>
                <a:xfrm>
                  <a:off x="5470" y="719"/>
                  <a:ext cx="2" cy="2"/>
                </a:xfrm>
                <a:custGeom>
                  <a:avLst/>
                  <a:gdLst/>
                  <a:ahLst/>
                  <a:cxnLst>
                    <a:cxn ang="0">
                      <a:pos x="0" y="0"/>
                    </a:cxn>
                    <a:cxn ang="0">
                      <a:pos x="2" y="1"/>
                    </a:cxn>
                    <a:cxn ang="0">
                      <a:pos x="1" y="2"/>
                    </a:cxn>
                    <a:cxn ang="0">
                      <a:pos x="0" y="0"/>
                    </a:cxn>
                  </a:cxnLst>
                  <a:pathLst>
                    <a:path w="2" h="2">
                      <a:moveTo>
                        <a:pt x="0" y="0"/>
                      </a:moveTo>
                      <a:cubicBezTo>
                        <a:pt x="1" y="0"/>
                        <a:pt x="2" y="0"/>
                        <a:pt x="2" y="1"/>
                      </a:cubicBezTo>
                      <a:cubicBezTo>
                        <a:pt x="2" y="1"/>
                        <a:pt x="1" y="1"/>
                        <a:pt x="1" y="2"/>
                      </a:cubicBezTo>
                      <a:cubicBezTo>
                        <a:pt x="1" y="1"/>
                        <a:pt x="0" y="0"/>
                        <a:pt x="0" y="0"/>
                      </a:cubicBezTo>
                      <a:close/>
                    </a:path>
                  </a:pathLst>
                </a:custGeom>
                <a:solidFill>
                  <a:srgbClr val="DBE6EF"/>
                </a:solidFill>
                <a:ln w="9525">
                  <a:noFill/>
                </a:ln>
              </p:spPr>
              <p:txBody>
                <a:bodyPr/>
                <a:p>
                  <a:endParaRPr lang="zh-CN" altLang="en-US"/>
                </a:p>
              </p:txBody>
            </p:sp>
            <p:sp>
              <p:nvSpPr>
                <p:cNvPr id="3535" name="Freeform 480"/>
                <p:cNvSpPr/>
                <p:nvPr userDrawn="1"/>
              </p:nvSpPr>
              <p:spPr>
                <a:xfrm>
                  <a:off x="5432" y="642"/>
                  <a:ext cx="4" cy="4"/>
                </a:xfrm>
                <a:custGeom>
                  <a:avLst/>
                  <a:gdLst/>
                  <a:ahLst/>
                  <a:cxnLst>
                    <a:cxn ang="0">
                      <a:pos x="4" y="2"/>
                    </a:cxn>
                    <a:cxn ang="0">
                      <a:pos x="2" y="4"/>
                    </a:cxn>
                    <a:cxn ang="0">
                      <a:pos x="1" y="3"/>
                    </a:cxn>
                    <a:cxn ang="0">
                      <a:pos x="1" y="1"/>
                    </a:cxn>
                    <a:cxn ang="0">
                      <a:pos x="3" y="0"/>
                    </a:cxn>
                    <a:cxn ang="0">
                      <a:pos x="4" y="2"/>
                    </a:cxn>
                  </a:cxnLst>
                  <a:pathLst>
                    <a:path w="4" h="4">
                      <a:moveTo>
                        <a:pt x="4" y="2"/>
                      </a:moveTo>
                      <a:cubicBezTo>
                        <a:pt x="3" y="3"/>
                        <a:pt x="3" y="3"/>
                        <a:pt x="2" y="4"/>
                      </a:cubicBezTo>
                      <a:cubicBezTo>
                        <a:pt x="2" y="3"/>
                        <a:pt x="1" y="3"/>
                        <a:pt x="1" y="3"/>
                      </a:cubicBezTo>
                      <a:cubicBezTo>
                        <a:pt x="0" y="3"/>
                        <a:pt x="0" y="2"/>
                        <a:pt x="1" y="1"/>
                      </a:cubicBezTo>
                      <a:cubicBezTo>
                        <a:pt x="1" y="1"/>
                        <a:pt x="2" y="1"/>
                        <a:pt x="3" y="0"/>
                      </a:cubicBezTo>
                      <a:cubicBezTo>
                        <a:pt x="3" y="1"/>
                        <a:pt x="3" y="2"/>
                        <a:pt x="4" y="2"/>
                      </a:cubicBezTo>
                      <a:close/>
                    </a:path>
                  </a:pathLst>
                </a:custGeom>
                <a:solidFill>
                  <a:srgbClr val="D4DADA"/>
                </a:solidFill>
                <a:ln w="9525">
                  <a:noFill/>
                </a:ln>
              </p:spPr>
              <p:txBody>
                <a:bodyPr/>
                <a:p>
                  <a:endParaRPr lang="zh-CN" altLang="en-US"/>
                </a:p>
              </p:txBody>
            </p:sp>
            <p:sp>
              <p:nvSpPr>
                <p:cNvPr id="3536" name="Freeform 481"/>
                <p:cNvSpPr/>
                <p:nvPr userDrawn="1"/>
              </p:nvSpPr>
              <p:spPr>
                <a:xfrm>
                  <a:off x="5466" y="215"/>
                  <a:ext cx="76" cy="126"/>
                </a:xfrm>
                <a:custGeom>
                  <a:avLst/>
                  <a:gdLst/>
                  <a:ahLst/>
                  <a:cxnLst>
                    <a:cxn ang="0">
                      <a:pos x="69" y="32"/>
                    </a:cxn>
                    <a:cxn ang="0">
                      <a:pos x="72" y="33"/>
                    </a:cxn>
                    <a:cxn ang="0">
                      <a:pos x="76" y="34"/>
                    </a:cxn>
                    <a:cxn ang="0">
                      <a:pos x="72" y="38"/>
                    </a:cxn>
                    <a:cxn ang="0">
                      <a:pos x="69" y="41"/>
                    </a:cxn>
                    <a:cxn ang="0">
                      <a:pos x="69" y="41"/>
                    </a:cxn>
                    <a:cxn ang="0">
                      <a:pos x="59" y="47"/>
                    </a:cxn>
                    <a:cxn ang="0">
                      <a:pos x="57" y="45"/>
                    </a:cxn>
                    <a:cxn ang="0">
                      <a:pos x="29" y="90"/>
                    </a:cxn>
                    <a:cxn ang="0">
                      <a:pos x="31" y="98"/>
                    </a:cxn>
                    <a:cxn ang="0">
                      <a:pos x="25" y="115"/>
                    </a:cxn>
                    <a:cxn ang="0">
                      <a:pos x="17" y="121"/>
                    </a:cxn>
                    <a:cxn ang="0">
                      <a:pos x="11" y="121"/>
                    </a:cxn>
                    <a:cxn ang="0">
                      <a:pos x="0" y="117"/>
                    </a:cxn>
                    <a:cxn ang="0">
                      <a:pos x="4" y="104"/>
                    </a:cxn>
                    <a:cxn ang="0">
                      <a:pos x="26" y="62"/>
                    </a:cxn>
                    <a:cxn ang="0">
                      <a:pos x="38" y="27"/>
                    </a:cxn>
                    <a:cxn ang="0">
                      <a:pos x="51" y="0"/>
                    </a:cxn>
                    <a:cxn ang="0">
                      <a:pos x="67" y="17"/>
                    </a:cxn>
                    <a:cxn ang="0">
                      <a:pos x="69" y="32"/>
                    </a:cxn>
                  </a:cxnLst>
                  <a:pathLst>
                    <a:path w="66" h="109">
                      <a:moveTo>
                        <a:pt x="60" y="28"/>
                      </a:moveTo>
                      <a:cubicBezTo>
                        <a:pt x="61" y="28"/>
                        <a:pt x="62" y="29"/>
                        <a:pt x="63" y="29"/>
                      </a:cubicBezTo>
                      <a:cubicBezTo>
                        <a:pt x="64" y="29"/>
                        <a:pt x="66" y="28"/>
                        <a:pt x="66" y="30"/>
                      </a:cubicBezTo>
                      <a:cubicBezTo>
                        <a:pt x="66" y="32"/>
                        <a:pt x="65" y="32"/>
                        <a:pt x="63" y="33"/>
                      </a:cubicBezTo>
                      <a:cubicBezTo>
                        <a:pt x="61" y="33"/>
                        <a:pt x="60" y="34"/>
                        <a:pt x="60" y="36"/>
                      </a:cubicBezTo>
                      <a:cubicBezTo>
                        <a:pt x="60" y="36"/>
                        <a:pt x="60" y="36"/>
                        <a:pt x="60" y="36"/>
                      </a:cubicBezTo>
                      <a:cubicBezTo>
                        <a:pt x="58" y="37"/>
                        <a:pt x="55" y="39"/>
                        <a:pt x="52" y="41"/>
                      </a:cubicBezTo>
                      <a:cubicBezTo>
                        <a:pt x="50" y="41"/>
                        <a:pt x="51" y="37"/>
                        <a:pt x="50" y="39"/>
                      </a:cubicBezTo>
                      <a:cubicBezTo>
                        <a:pt x="44" y="53"/>
                        <a:pt x="34" y="65"/>
                        <a:pt x="26" y="78"/>
                      </a:cubicBezTo>
                      <a:cubicBezTo>
                        <a:pt x="25" y="79"/>
                        <a:pt x="22" y="83"/>
                        <a:pt x="27" y="85"/>
                      </a:cubicBezTo>
                      <a:cubicBezTo>
                        <a:pt x="26" y="90"/>
                        <a:pt x="26" y="95"/>
                        <a:pt x="22" y="100"/>
                      </a:cubicBezTo>
                      <a:cubicBezTo>
                        <a:pt x="20" y="103"/>
                        <a:pt x="18" y="104"/>
                        <a:pt x="15" y="105"/>
                      </a:cubicBezTo>
                      <a:cubicBezTo>
                        <a:pt x="14" y="102"/>
                        <a:pt x="12" y="103"/>
                        <a:pt x="10" y="105"/>
                      </a:cubicBezTo>
                      <a:cubicBezTo>
                        <a:pt x="5" y="109"/>
                        <a:pt x="2" y="108"/>
                        <a:pt x="0" y="102"/>
                      </a:cubicBezTo>
                      <a:cubicBezTo>
                        <a:pt x="2" y="98"/>
                        <a:pt x="4" y="94"/>
                        <a:pt x="4" y="90"/>
                      </a:cubicBezTo>
                      <a:cubicBezTo>
                        <a:pt x="8" y="77"/>
                        <a:pt x="16" y="66"/>
                        <a:pt x="23" y="54"/>
                      </a:cubicBezTo>
                      <a:cubicBezTo>
                        <a:pt x="25" y="44"/>
                        <a:pt x="29" y="34"/>
                        <a:pt x="33" y="24"/>
                      </a:cubicBezTo>
                      <a:cubicBezTo>
                        <a:pt x="37" y="16"/>
                        <a:pt x="35" y="5"/>
                        <a:pt x="45" y="0"/>
                      </a:cubicBezTo>
                      <a:cubicBezTo>
                        <a:pt x="53" y="2"/>
                        <a:pt x="54" y="11"/>
                        <a:pt x="59" y="15"/>
                      </a:cubicBezTo>
                      <a:cubicBezTo>
                        <a:pt x="62" y="19"/>
                        <a:pt x="56" y="24"/>
                        <a:pt x="60" y="28"/>
                      </a:cubicBezTo>
                      <a:close/>
                    </a:path>
                  </a:pathLst>
                </a:custGeom>
                <a:solidFill>
                  <a:srgbClr val="D9D7D8"/>
                </a:solidFill>
                <a:ln w="9525">
                  <a:noFill/>
                </a:ln>
              </p:spPr>
              <p:txBody>
                <a:bodyPr/>
                <a:p>
                  <a:endParaRPr lang="zh-CN" altLang="en-US"/>
                </a:p>
              </p:txBody>
            </p:sp>
            <p:sp>
              <p:nvSpPr>
                <p:cNvPr id="3537" name="Freeform 482"/>
                <p:cNvSpPr/>
                <p:nvPr userDrawn="1"/>
              </p:nvSpPr>
              <p:spPr>
                <a:xfrm>
                  <a:off x="5443" y="329"/>
                  <a:ext cx="44" cy="29"/>
                </a:xfrm>
                <a:custGeom>
                  <a:avLst/>
                  <a:gdLst/>
                  <a:ahLst/>
                  <a:cxnLst>
                    <a:cxn ang="0">
                      <a:pos x="24" y="2"/>
                    </a:cxn>
                    <a:cxn ang="0">
                      <a:pos x="32" y="3"/>
                    </a:cxn>
                    <a:cxn ang="0">
                      <a:pos x="42" y="0"/>
                    </a:cxn>
                    <a:cxn ang="0">
                      <a:pos x="40" y="6"/>
                    </a:cxn>
                    <a:cxn ang="0">
                      <a:pos x="27" y="24"/>
                    </a:cxn>
                    <a:cxn ang="0">
                      <a:pos x="22" y="26"/>
                    </a:cxn>
                    <a:cxn ang="0">
                      <a:pos x="22" y="26"/>
                    </a:cxn>
                    <a:cxn ang="0">
                      <a:pos x="16" y="26"/>
                    </a:cxn>
                    <a:cxn ang="0">
                      <a:pos x="16" y="26"/>
                    </a:cxn>
                    <a:cxn ang="0">
                      <a:pos x="2" y="29"/>
                    </a:cxn>
                    <a:cxn ang="0">
                      <a:pos x="11" y="12"/>
                    </a:cxn>
                    <a:cxn ang="0">
                      <a:pos x="16" y="6"/>
                    </a:cxn>
                    <a:cxn ang="0">
                      <a:pos x="22" y="2"/>
                    </a:cxn>
                    <a:cxn ang="0">
                      <a:pos x="24" y="2"/>
                    </a:cxn>
                  </a:cxnLst>
                  <a:pathLst>
                    <a:path w="38" h="25">
                      <a:moveTo>
                        <a:pt x="21" y="2"/>
                      </a:moveTo>
                      <a:cubicBezTo>
                        <a:pt x="25" y="5"/>
                        <a:pt x="24" y="5"/>
                        <a:pt x="28" y="3"/>
                      </a:cubicBezTo>
                      <a:cubicBezTo>
                        <a:pt x="31" y="1"/>
                        <a:pt x="34" y="1"/>
                        <a:pt x="37" y="0"/>
                      </a:cubicBezTo>
                      <a:cubicBezTo>
                        <a:pt x="38" y="3"/>
                        <a:pt x="35" y="4"/>
                        <a:pt x="35" y="6"/>
                      </a:cubicBezTo>
                      <a:cubicBezTo>
                        <a:pt x="32" y="11"/>
                        <a:pt x="30" y="18"/>
                        <a:pt x="24" y="21"/>
                      </a:cubicBezTo>
                      <a:cubicBezTo>
                        <a:pt x="23" y="23"/>
                        <a:pt x="21" y="24"/>
                        <a:pt x="19" y="23"/>
                      </a:cubicBezTo>
                      <a:cubicBezTo>
                        <a:pt x="19" y="23"/>
                        <a:pt x="19" y="23"/>
                        <a:pt x="19" y="23"/>
                      </a:cubicBezTo>
                      <a:cubicBezTo>
                        <a:pt x="18" y="22"/>
                        <a:pt x="16" y="22"/>
                        <a:pt x="14" y="23"/>
                      </a:cubicBezTo>
                      <a:cubicBezTo>
                        <a:pt x="14" y="23"/>
                        <a:pt x="14" y="23"/>
                        <a:pt x="14" y="23"/>
                      </a:cubicBezTo>
                      <a:cubicBezTo>
                        <a:pt x="9" y="18"/>
                        <a:pt x="6" y="25"/>
                        <a:pt x="2" y="25"/>
                      </a:cubicBezTo>
                      <a:cubicBezTo>
                        <a:pt x="0" y="18"/>
                        <a:pt x="7" y="15"/>
                        <a:pt x="10" y="11"/>
                      </a:cubicBezTo>
                      <a:cubicBezTo>
                        <a:pt x="11" y="9"/>
                        <a:pt x="12" y="8"/>
                        <a:pt x="14" y="6"/>
                      </a:cubicBezTo>
                      <a:cubicBezTo>
                        <a:pt x="15" y="4"/>
                        <a:pt x="17" y="2"/>
                        <a:pt x="19" y="2"/>
                      </a:cubicBezTo>
                      <a:cubicBezTo>
                        <a:pt x="20" y="2"/>
                        <a:pt x="20" y="2"/>
                        <a:pt x="21" y="2"/>
                      </a:cubicBezTo>
                      <a:close/>
                    </a:path>
                  </a:pathLst>
                </a:custGeom>
                <a:solidFill>
                  <a:srgbClr val="D3D1D2"/>
                </a:solidFill>
                <a:ln w="9525">
                  <a:noFill/>
                </a:ln>
              </p:spPr>
              <p:txBody>
                <a:bodyPr/>
                <a:p>
                  <a:endParaRPr lang="zh-CN" altLang="en-US"/>
                </a:p>
              </p:txBody>
            </p:sp>
            <p:sp>
              <p:nvSpPr>
                <p:cNvPr id="3538" name="Freeform 483"/>
                <p:cNvSpPr/>
                <p:nvPr userDrawn="1"/>
              </p:nvSpPr>
              <p:spPr>
                <a:xfrm>
                  <a:off x="5491" y="251"/>
                  <a:ext cx="40" cy="64"/>
                </a:xfrm>
                <a:custGeom>
                  <a:avLst/>
                  <a:gdLst/>
                  <a:ahLst/>
                  <a:cxnLst>
                    <a:cxn ang="0">
                      <a:pos x="6" y="61"/>
                    </a:cxn>
                    <a:cxn ang="0">
                      <a:pos x="0" y="64"/>
                    </a:cxn>
                    <a:cxn ang="0">
                      <a:pos x="9" y="42"/>
                    </a:cxn>
                    <a:cxn ang="0">
                      <a:pos x="32" y="5"/>
                    </a:cxn>
                    <a:cxn ang="0">
                      <a:pos x="37" y="0"/>
                    </a:cxn>
                    <a:cxn ang="0">
                      <a:pos x="35" y="11"/>
                    </a:cxn>
                    <a:cxn ang="0">
                      <a:pos x="26" y="30"/>
                    </a:cxn>
                    <a:cxn ang="0">
                      <a:pos x="20" y="38"/>
                    </a:cxn>
                    <a:cxn ang="0">
                      <a:pos x="20" y="38"/>
                    </a:cxn>
                    <a:cxn ang="0">
                      <a:pos x="11" y="57"/>
                    </a:cxn>
                    <a:cxn ang="0">
                      <a:pos x="8" y="58"/>
                    </a:cxn>
                    <a:cxn ang="0">
                      <a:pos x="6" y="61"/>
                    </a:cxn>
                  </a:cxnLst>
                  <a:pathLst>
                    <a:path w="35" h="56">
                      <a:moveTo>
                        <a:pt x="6" y="54"/>
                      </a:moveTo>
                      <a:cubicBezTo>
                        <a:pt x="5" y="54"/>
                        <a:pt x="3" y="55"/>
                        <a:pt x="0" y="56"/>
                      </a:cubicBezTo>
                      <a:cubicBezTo>
                        <a:pt x="2" y="49"/>
                        <a:pt x="2" y="43"/>
                        <a:pt x="8" y="37"/>
                      </a:cubicBezTo>
                      <a:cubicBezTo>
                        <a:pt x="16" y="28"/>
                        <a:pt x="24" y="17"/>
                        <a:pt x="28" y="5"/>
                      </a:cubicBezTo>
                      <a:cubicBezTo>
                        <a:pt x="29" y="2"/>
                        <a:pt x="30" y="0"/>
                        <a:pt x="33" y="0"/>
                      </a:cubicBezTo>
                      <a:cubicBezTo>
                        <a:pt x="35" y="4"/>
                        <a:pt x="31" y="7"/>
                        <a:pt x="31" y="10"/>
                      </a:cubicBezTo>
                      <a:cubicBezTo>
                        <a:pt x="26" y="14"/>
                        <a:pt x="28" y="22"/>
                        <a:pt x="23" y="27"/>
                      </a:cubicBezTo>
                      <a:cubicBezTo>
                        <a:pt x="21" y="29"/>
                        <a:pt x="18" y="30"/>
                        <a:pt x="18" y="34"/>
                      </a:cubicBezTo>
                      <a:cubicBezTo>
                        <a:pt x="18" y="34"/>
                        <a:pt x="18" y="34"/>
                        <a:pt x="18" y="34"/>
                      </a:cubicBezTo>
                      <a:cubicBezTo>
                        <a:pt x="15" y="39"/>
                        <a:pt x="16" y="46"/>
                        <a:pt x="10" y="50"/>
                      </a:cubicBezTo>
                      <a:cubicBezTo>
                        <a:pt x="9" y="50"/>
                        <a:pt x="8" y="51"/>
                        <a:pt x="7" y="51"/>
                      </a:cubicBezTo>
                      <a:cubicBezTo>
                        <a:pt x="6" y="51"/>
                        <a:pt x="7" y="53"/>
                        <a:pt x="6" y="54"/>
                      </a:cubicBezTo>
                      <a:close/>
                    </a:path>
                  </a:pathLst>
                </a:custGeom>
                <a:solidFill>
                  <a:srgbClr val="CFCDCE"/>
                </a:solidFill>
                <a:ln w="9525">
                  <a:noFill/>
                </a:ln>
              </p:spPr>
              <p:txBody>
                <a:bodyPr/>
                <a:p>
                  <a:endParaRPr lang="zh-CN" altLang="en-US"/>
                </a:p>
              </p:txBody>
            </p:sp>
            <p:sp>
              <p:nvSpPr>
                <p:cNvPr id="3539" name="Freeform 484"/>
                <p:cNvSpPr/>
                <p:nvPr userDrawn="1"/>
              </p:nvSpPr>
              <p:spPr>
                <a:xfrm>
                  <a:off x="5525" y="202"/>
                  <a:ext cx="35" cy="45"/>
                </a:xfrm>
                <a:custGeom>
                  <a:avLst/>
                  <a:gdLst/>
                  <a:ahLst/>
                  <a:cxnLst>
                    <a:cxn ang="0">
                      <a:pos x="10" y="45"/>
                    </a:cxn>
                    <a:cxn ang="0">
                      <a:pos x="7" y="34"/>
                    </a:cxn>
                    <a:cxn ang="0">
                      <a:pos x="9" y="30"/>
                    </a:cxn>
                    <a:cxn ang="0">
                      <a:pos x="10" y="23"/>
                    </a:cxn>
                    <a:cxn ang="0">
                      <a:pos x="11" y="23"/>
                    </a:cxn>
                    <a:cxn ang="0">
                      <a:pos x="15" y="23"/>
                    </a:cxn>
                    <a:cxn ang="0">
                      <a:pos x="11" y="23"/>
                    </a:cxn>
                    <a:cxn ang="0">
                      <a:pos x="31" y="0"/>
                    </a:cxn>
                    <a:cxn ang="0">
                      <a:pos x="35" y="1"/>
                    </a:cxn>
                    <a:cxn ang="0">
                      <a:pos x="31" y="10"/>
                    </a:cxn>
                    <a:cxn ang="0">
                      <a:pos x="31" y="10"/>
                    </a:cxn>
                    <a:cxn ang="0">
                      <a:pos x="29" y="13"/>
                    </a:cxn>
                    <a:cxn ang="0">
                      <a:pos x="29" y="13"/>
                    </a:cxn>
                    <a:cxn ang="0">
                      <a:pos x="28" y="17"/>
                    </a:cxn>
                    <a:cxn ang="0">
                      <a:pos x="12" y="38"/>
                    </a:cxn>
                    <a:cxn ang="0">
                      <a:pos x="10" y="45"/>
                    </a:cxn>
                  </a:cxnLst>
                  <a:pathLst>
                    <a:path w="30" h="39">
                      <a:moveTo>
                        <a:pt x="9" y="39"/>
                      </a:moveTo>
                      <a:cubicBezTo>
                        <a:pt x="0" y="38"/>
                        <a:pt x="7" y="33"/>
                        <a:pt x="6" y="30"/>
                      </a:cubicBezTo>
                      <a:cubicBezTo>
                        <a:pt x="6" y="29"/>
                        <a:pt x="8" y="28"/>
                        <a:pt x="8" y="26"/>
                      </a:cubicBezTo>
                      <a:cubicBezTo>
                        <a:pt x="5" y="24"/>
                        <a:pt x="6" y="22"/>
                        <a:pt x="9" y="20"/>
                      </a:cubicBezTo>
                      <a:cubicBezTo>
                        <a:pt x="10" y="20"/>
                        <a:pt x="8" y="20"/>
                        <a:pt x="10" y="20"/>
                      </a:cubicBezTo>
                      <a:cubicBezTo>
                        <a:pt x="11" y="20"/>
                        <a:pt x="12" y="21"/>
                        <a:pt x="13" y="20"/>
                      </a:cubicBezTo>
                      <a:cubicBezTo>
                        <a:pt x="12" y="20"/>
                        <a:pt x="11" y="20"/>
                        <a:pt x="10" y="20"/>
                      </a:cubicBezTo>
                      <a:cubicBezTo>
                        <a:pt x="11" y="9"/>
                        <a:pt x="21" y="6"/>
                        <a:pt x="27" y="0"/>
                      </a:cubicBezTo>
                      <a:cubicBezTo>
                        <a:pt x="28" y="0"/>
                        <a:pt x="29" y="0"/>
                        <a:pt x="30" y="1"/>
                      </a:cubicBezTo>
                      <a:cubicBezTo>
                        <a:pt x="30" y="5"/>
                        <a:pt x="28" y="6"/>
                        <a:pt x="27" y="9"/>
                      </a:cubicBezTo>
                      <a:cubicBezTo>
                        <a:pt x="27" y="9"/>
                        <a:pt x="27" y="9"/>
                        <a:pt x="27" y="9"/>
                      </a:cubicBezTo>
                      <a:cubicBezTo>
                        <a:pt x="26" y="10"/>
                        <a:pt x="26" y="11"/>
                        <a:pt x="25" y="12"/>
                      </a:cubicBezTo>
                      <a:cubicBezTo>
                        <a:pt x="25" y="12"/>
                        <a:pt x="25" y="12"/>
                        <a:pt x="25" y="12"/>
                      </a:cubicBezTo>
                      <a:cubicBezTo>
                        <a:pt x="25" y="13"/>
                        <a:pt x="24" y="14"/>
                        <a:pt x="24" y="15"/>
                      </a:cubicBezTo>
                      <a:cubicBezTo>
                        <a:pt x="19" y="20"/>
                        <a:pt x="15" y="27"/>
                        <a:pt x="11" y="33"/>
                      </a:cubicBezTo>
                      <a:cubicBezTo>
                        <a:pt x="11" y="35"/>
                        <a:pt x="10" y="37"/>
                        <a:pt x="9" y="39"/>
                      </a:cubicBezTo>
                      <a:close/>
                    </a:path>
                  </a:pathLst>
                </a:custGeom>
                <a:solidFill>
                  <a:srgbClr val="CFCED1"/>
                </a:solidFill>
                <a:ln w="9525">
                  <a:noFill/>
                </a:ln>
              </p:spPr>
              <p:txBody>
                <a:bodyPr/>
                <a:p>
                  <a:endParaRPr lang="zh-CN" altLang="en-US"/>
                </a:p>
              </p:txBody>
            </p:sp>
            <p:sp>
              <p:nvSpPr>
                <p:cNvPr id="3540" name="Freeform 485"/>
                <p:cNvSpPr/>
                <p:nvPr userDrawn="1"/>
              </p:nvSpPr>
              <p:spPr>
                <a:xfrm>
                  <a:off x="5502" y="290"/>
                  <a:ext cx="12" cy="18"/>
                </a:xfrm>
                <a:custGeom>
                  <a:avLst/>
                  <a:gdLst/>
                  <a:ahLst/>
                  <a:cxnLst>
                    <a:cxn ang="0">
                      <a:pos x="0" y="18"/>
                    </a:cxn>
                    <a:cxn ang="0">
                      <a:pos x="9" y="0"/>
                    </a:cxn>
                    <a:cxn ang="0">
                      <a:pos x="9" y="9"/>
                    </a:cxn>
                    <a:cxn ang="0">
                      <a:pos x="0" y="18"/>
                    </a:cxn>
                  </a:cxnLst>
                  <a:pathLst>
                    <a:path w="10" h="16">
                      <a:moveTo>
                        <a:pt x="0" y="16"/>
                      </a:moveTo>
                      <a:cubicBezTo>
                        <a:pt x="2" y="10"/>
                        <a:pt x="3" y="4"/>
                        <a:pt x="8" y="0"/>
                      </a:cubicBezTo>
                      <a:cubicBezTo>
                        <a:pt x="8" y="2"/>
                        <a:pt x="7" y="5"/>
                        <a:pt x="8" y="8"/>
                      </a:cubicBezTo>
                      <a:cubicBezTo>
                        <a:pt x="10" y="15"/>
                        <a:pt x="4" y="15"/>
                        <a:pt x="0" y="16"/>
                      </a:cubicBezTo>
                      <a:close/>
                    </a:path>
                  </a:pathLst>
                </a:custGeom>
                <a:solidFill>
                  <a:srgbClr val="D9D7D8"/>
                </a:solidFill>
                <a:ln w="9525">
                  <a:noFill/>
                </a:ln>
              </p:spPr>
              <p:txBody>
                <a:bodyPr/>
                <a:p>
                  <a:endParaRPr lang="zh-CN" altLang="en-US"/>
                </a:p>
              </p:txBody>
            </p:sp>
            <p:sp>
              <p:nvSpPr>
                <p:cNvPr id="3541" name="Freeform 486"/>
                <p:cNvSpPr/>
                <p:nvPr userDrawn="1"/>
              </p:nvSpPr>
              <p:spPr>
                <a:xfrm>
                  <a:off x="5510" y="282"/>
                  <a:ext cx="7" cy="8"/>
                </a:xfrm>
                <a:custGeom>
                  <a:avLst/>
                  <a:gdLst/>
                  <a:ahLst/>
                  <a:cxnLst>
                    <a:cxn ang="0">
                      <a:pos x="1" y="8"/>
                    </a:cxn>
                    <a:cxn ang="0">
                      <a:pos x="7" y="0"/>
                    </a:cxn>
                    <a:cxn ang="0">
                      <a:pos x="1" y="8"/>
                    </a:cxn>
                  </a:cxnLst>
                  <a:pathLst>
                    <a:path w="6" h="7">
                      <a:moveTo>
                        <a:pt x="1" y="7"/>
                      </a:moveTo>
                      <a:cubicBezTo>
                        <a:pt x="0" y="2"/>
                        <a:pt x="3" y="1"/>
                        <a:pt x="6" y="0"/>
                      </a:cubicBezTo>
                      <a:cubicBezTo>
                        <a:pt x="5" y="3"/>
                        <a:pt x="3" y="4"/>
                        <a:pt x="1" y="7"/>
                      </a:cubicBezTo>
                      <a:close/>
                    </a:path>
                  </a:pathLst>
                </a:custGeom>
                <a:solidFill>
                  <a:srgbClr val="D9D7D8"/>
                </a:solidFill>
                <a:ln w="9525">
                  <a:noFill/>
                </a:ln>
              </p:spPr>
              <p:txBody>
                <a:bodyPr/>
                <a:p>
                  <a:endParaRPr lang="zh-CN" altLang="en-US"/>
                </a:p>
              </p:txBody>
            </p:sp>
            <p:sp>
              <p:nvSpPr>
                <p:cNvPr id="3542" name="Freeform 487"/>
                <p:cNvSpPr/>
                <p:nvPr userDrawn="1"/>
              </p:nvSpPr>
              <p:spPr>
                <a:xfrm>
                  <a:off x="5556" y="205"/>
                  <a:ext cx="5" cy="8"/>
                </a:xfrm>
                <a:custGeom>
                  <a:avLst/>
                  <a:gdLst/>
                  <a:ahLst/>
                  <a:cxnLst>
                    <a:cxn ang="0">
                      <a:pos x="0" y="8"/>
                    </a:cxn>
                    <a:cxn ang="0">
                      <a:pos x="2" y="0"/>
                    </a:cxn>
                    <a:cxn ang="0">
                      <a:pos x="5" y="4"/>
                    </a:cxn>
                    <a:cxn ang="0">
                      <a:pos x="5" y="5"/>
                    </a:cxn>
                    <a:cxn ang="0">
                      <a:pos x="0" y="8"/>
                    </a:cxn>
                  </a:cxnLst>
                  <a:pathLst>
                    <a:path w="4" h="7">
                      <a:moveTo>
                        <a:pt x="0" y="7"/>
                      </a:moveTo>
                      <a:cubicBezTo>
                        <a:pt x="0" y="4"/>
                        <a:pt x="0" y="2"/>
                        <a:pt x="2" y="0"/>
                      </a:cubicBezTo>
                      <a:cubicBezTo>
                        <a:pt x="4" y="1"/>
                        <a:pt x="4" y="2"/>
                        <a:pt x="4" y="4"/>
                      </a:cubicBezTo>
                      <a:cubicBezTo>
                        <a:pt x="4" y="4"/>
                        <a:pt x="4" y="4"/>
                        <a:pt x="4" y="5"/>
                      </a:cubicBezTo>
                      <a:cubicBezTo>
                        <a:pt x="3" y="5"/>
                        <a:pt x="1" y="6"/>
                        <a:pt x="0" y="7"/>
                      </a:cubicBezTo>
                      <a:close/>
                    </a:path>
                  </a:pathLst>
                </a:custGeom>
                <a:solidFill>
                  <a:srgbClr val="DEDDDF"/>
                </a:solidFill>
                <a:ln w="9525">
                  <a:noFill/>
                </a:ln>
              </p:spPr>
              <p:txBody>
                <a:bodyPr/>
                <a:p>
                  <a:endParaRPr lang="zh-CN" altLang="en-US"/>
                </a:p>
              </p:txBody>
            </p:sp>
            <p:sp>
              <p:nvSpPr>
                <p:cNvPr id="3543" name="Freeform 488"/>
                <p:cNvSpPr/>
                <p:nvPr userDrawn="1"/>
              </p:nvSpPr>
              <p:spPr>
                <a:xfrm>
                  <a:off x="5536" y="240"/>
                  <a:ext cx="3" cy="7"/>
                </a:xfrm>
                <a:custGeom>
                  <a:avLst/>
                  <a:gdLst/>
                  <a:ahLst/>
                  <a:cxnLst>
                    <a:cxn ang="0">
                      <a:pos x="0" y="7"/>
                    </a:cxn>
                    <a:cxn ang="0">
                      <a:pos x="2" y="0"/>
                    </a:cxn>
                    <a:cxn ang="0">
                      <a:pos x="0" y="7"/>
                    </a:cxn>
                  </a:cxnLst>
                  <a:pathLst>
                    <a:path w="3" h="6">
                      <a:moveTo>
                        <a:pt x="0" y="6"/>
                      </a:moveTo>
                      <a:cubicBezTo>
                        <a:pt x="0" y="4"/>
                        <a:pt x="0" y="2"/>
                        <a:pt x="2" y="0"/>
                      </a:cubicBezTo>
                      <a:cubicBezTo>
                        <a:pt x="3" y="3"/>
                        <a:pt x="2" y="5"/>
                        <a:pt x="0" y="6"/>
                      </a:cubicBezTo>
                      <a:close/>
                    </a:path>
                  </a:pathLst>
                </a:custGeom>
                <a:solidFill>
                  <a:srgbClr val="D9D7D8"/>
                </a:solidFill>
                <a:ln w="9525">
                  <a:noFill/>
                </a:ln>
              </p:spPr>
              <p:txBody>
                <a:bodyPr/>
                <a:p>
                  <a:endParaRPr lang="zh-CN" altLang="en-US"/>
                </a:p>
              </p:txBody>
            </p:sp>
            <p:sp>
              <p:nvSpPr>
                <p:cNvPr id="3544" name="Freeform 489"/>
                <p:cNvSpPr/>
                <p:nvPr userDrawn="1"/>
              </p:nvSpPr>
              <p:spPr>
                <a:xfrm>
                  <a:off x="5465" y="353"/>
                  <a:ext cx="6" cy="5"/>
                </a:xfrm>
                <a:custGeom>
                  <a:avLst/>
                  <a:gdLst/>
                  <a:ahLst/>
                  <a:cxnLst>
                    <a:cxn ang="0">
                      <a:pos x="0" y="2"/>
                    </a:cxn>
                    <a:cxn ang="0">
                      <a:pos x="6" y="0"/>
                    </a:cxn>
                    <a:cxn ang="0">
                      <a:pos x="0" y="2"/>
                    </a:cxn>
                  </a:cxnLst>
                  <a:pathLst>
                    <a:path w="5" h="4">
                      <a:moveTo>
                        <a:pt x="0" y="2"/>
                      </a:moveTo>
                      <a:cubicBezTo>
                        <a:pt x="2" y="1"/>
                        <a:pt x="3" y="1"/>
                        <a:pt x="5" y="0"/>
                      </a:cubicBezTo>
                      <a:cubicBezTo>
                        <a:pt x="4" y="3"/>
                        <a:pt x="3" y="4"/>
                        <a:pt x="0" y="2"/>
                      </a:cubicBezTo>
                      <a:close/>
                    </a:path>
                  </a:pathLst>
                </a:custGeom>
                <a:solidFill>
                  <a:srgbClr val="D8D6D7"/>
                </a:solidFill>
                <a:ln w="9525">
                  <a:noFill/>
                </a:ln>
              </p:spPr>
              <p:txBody>
                <a:bodyPr/>
                <a:p>
                  <a:endParaRPr lang="zh-CN" altLang="en-US"/>
                </a:p>
              </p:txBody>
            </p:sp>
            <p:sp>
              <p:nvSpPr>
                <p:cNvPr id="3545" name="Freeform 490"/>
                <p:cNvSpPr/>
                <p:nvPr userDrawn="1"/>
              </p:nvSpPr>
              <p:spPr>
                <a:xfrm>
                  <a:off x="5495" y="308"/>
                  <a:ext cx="4" cy="5"/>
                </a:xfrm>
                <a:custGeom>
                  <a:avLst/>
                  <a:gdLst/>
                  <a:ahLst/>
                  <a:cxnLst>
                    <a:cxn ang="0">
                      <a:pos x="2" y="5"/>
                    </a:cxn>
                    <a:cxn ang="0">
                      <a:pos x="4" y="1"/>
                    </a:cxn>
                    <a:cxn ang="0">
                      <a:pos x="2" y="5"/>
                    </a:cxn>
                  </a:cxnLst>
                  <a:pathLst>
                    <a:path w="3" h="4">
                      <a:moveTo>
                        <a:pt x="2" y="4"/>
                      </a:moveTo>
                      <a:cubicBezTo>
                        <a:pt x="2" y="3"/>
                        <a:pt x="0" y="0"/>
                        <a:pt x="3" y="1"/>
                      </a:cubicBezTo>
                      <a:cubicBezTo>
                        <a:pt x="3" y="2"/>
                        <a:pt x="3" y="3"/>
                        <a:pt x="2" y="4"/>
                      </a:cubicBezTo>
                      <a:close/>
                    </a:path>
                  </a:pathLst>
                </a:custGeom>
                <a:solidFill>
                  <a:srgbClr val="D9D7D8"/>
                </a:solidFill>
                <a:ln w="9525">
                  <a:noFill/>
                </a:ln>
              </p:spPr>
              <p:txBody>
                <a:bodyPr/>
                <a:p>
                  <a:endParaRPr lang="zh-CN" altLang="en-US"/>
                </a:p>
              </p:txBody>
            </p:sp>
            <p:sp>
              <p:nvSpPr>
                <p:cNvPr id="3546" name="Freeform 491"/>
                <p:cNvSpPr/>
                <p:nvPr userDrawn="1"/>
              </p:nvSpPr>
              <p:spPr>
                <a:xfrm>
                  <a:off x="5539" y="258"/>
                  <a:ext cx="1" cy="1"/>
                </a:xfrm>
                <a:custGeom>
                  <a:avLst/>
                  <a:gdLst/>
                  <a:ahLst/>
                  <a:cxnLst>
                    <a:cxn ang="0">
                      <a:pos x="0" y="0"/>
                    </a:cxn>
                    <a:cxn ang="0">
                      <a:pos x="1" y="0"/>
                    </a:cxn>
                    <a:cxn ang="0">
                      <a:pos x="0" y="0"/>
                    </a:cxn>
                  </a:cxnLst>
                  <a:pathLst>
                    <a:path w="1" h="1">
                      <a:moveTo>
                        <a:pt x="0" y="0"/>
                      </a:moveTo>
                      <a:cubicBezTo>
                        <a:pt x="1" y="0"/>
                        <a:pt x="1" y="0"/>
                        <a:pt x="1" y="0"/>
                      </a:cubicBezTo>
                      <a:cubicBezTo>
                        <a:pt x="1" y="1"/>
                        <a:pt x="1" y="1"/>
                        <a:pt x="0" y="0"/>
                      </a:cubicBezTo>
                      <a:close/>
                    </a:path>
                  </a:pathLst>
                </a:custGeom>
                <a:solidFill>
                  <a:srgbClr val="D9D7D8"/>
                </a:solidFill>
                <a:ln w="9525">
                  <a:noFill/>
                </a:ln>
              </p:spPr>
              <p:txBody>
                <a:bodyPr/>
                <a:p>
                  <a:endParaRPr lang="zh-CN" altLang="en-US"/>
                </a:p>
              </p:txBody>
            </p:sp>
            <p:sp>
              <p:nvSpPr>
                <p:cNvPr id="3547" name="Freeform 492"/>
                <p:cNvSpPr/>
                <p:nvPr userDrawn="1"/>
              </p:nvSpPr>
              <p:spPr>
                <a:xfrm>
                  <a:off x="5536" y="257"/>
                  <a:ext cx="3" cy="1"/>
                </a:xfrm>
                <a:custGeom>
                  <a:avLst/>
                  <a:gdLst/>
                  <a:ahLst/>
                  <a:cxnLst>
                    <a:cxn ang="0">
                      <a:pos x="0" y="0"/>
                    </a:cxn>
                    <a:cxn ang="0">
                      <a:pos x="3" y="1"/>
                    </a:cxn>
                    <a:cxn ang="0">
                      <a:pos x="3" y="1"/>
                    </a:cxn>
                    <a:cxn ang="0">
                      <a:pos x="0" y="0"/>
                    </a:cxn>
                  </a:cxnLst>
                  <a:pathLst>
                    <a:path w="3" h="1">
                      <a:moveTo>
                        <a:pt x="0" y="0"/>
                      </a:moveTo>
                      <a:cubicBezTo>
                        <a:pt x="1" y="0"/>
                        <a:pt x="2" y="0"/>
                        <a:pt x="3" y="1"/>
                      </a:cubicBezTo>
                      <a:cubicBezTo>
                        <a:pt x="3" y="1"/>
                        <a:pt x="3" y="1"/>
                        <a:pt x="3" y="1"/>
                      </a:cubicBezTo>
                      <a:cubicBezTo>
                        <a:pt x="2" y="0"/>
                        <a:pt x="1" y="0"/>
                        <a:pt x="0" y="0"/>
                      </a:cubicBezTo>
                      <a:close/>
                    </a:path>
                  </a:pathLst>
                </a:custGeom>
                <a:solidFill>
                  <a:srgbClr val="D9D7D8"/>
                </a:solidFill>
                <a:ln w="9525">
                  <a:noFill/>
                </a:ln>
              </p:spPr>
              <p:txBody>
                <a:bodyPr/>
                <a:p>
                  <a:endParaRPr lang="zh-CN" altLang="en-US"/>
                </a:p>
              </p:txBody>
            </p:sp>
            <p:sp>
              <p:nvSpPr>
                <p:cNvPr id="3548" name="Freeform 493"/>
                <p:cNvSpPr/>
                <p:nvPr userDrawn="1"/>
              </p:nvSpPr>
              <p:spPr>
                <a:xfrm>
                  <a:off x="5553" y="216"/>
                  <a:ext cx="1" cy="4"/>
                </a:xfrm>
                <a:custGeom>
                  <a:avLst/>
                  <a:gdLst/>
                  <a:ahLst/>
                  <a:cxnLst>
                    <a:cxn ang="0">
                      <a:pos x="0" y="4"/>
                    </a:cxn>
                    <a:cxn ang="0">
                      <a:pos x="1" y="0"/>
                    </a:cxn>
                    <a:cxn ang="0">
                      <a:pos x="0" y="4"/>
                    </a:cxn>
                  </a:cxnLst>
                  <a:pathLst>
                    <a:path w="1" h="3">
                      <a:moveTo>
                        <a:pt x="0" y="3"/>
                      </a:moveTo>
                      <a:cubicBezTo>
                        <a:pt x="0" y="2"/>
                        <a:pt x="1" y="1"/>
                        <a:pt x="1" y="0"/>
                      </a:cubicBezTo>
                      <a:cubicBezTo>
                        <a:pt x="1" y="1"/>
                        <a:pt x="0" y="2"/>
                        <a:pt x="0" y="3"/>
                      </a:cubicBezTo>
                      <a:close/>
                    </a:path>
                  </a:pathLst>
                </a:custGeom>
                <a:solidFill>
                  <a:srgbClr val="DEDDDF"/>
                </a:solidFill>
                <a:ln w="9525">
                  <a:noFill/>
                </a:ln>
              </p:spPr>
              <p:txBody>
                <a:bodyPr/>
                <a:p>
                  <a:endParaRPr lang="zh-CN" altLang="en-US"/>
                </a:p>
              </p:txBody>
            </p:sp>
            <p:sp>
              <p:nvSpPr>
                <p:cNvPr id="3549" name="Freeform 494"/>
                <p:cNvSpPr/>
                <p:nvPr userDrawn="1"/>
              </p:nvSpPr>
              <p:spPr>
                <a:xfrm>
                  <a:off x="5554" y="213"/>
                  <a:ext cx="2" cy="3"/>
                </a:xfrm>
                <a:custGeom>
                  <a:avLst/>
                  <a:gdLst/>
                  <a:ahLst/>
                  <a:cxnLst>
                    <a:cxn ang="0">
                      <a:pos x="0" y="3"/>
                    </a:cxn>
                    <a:cxn ang="0">
                      <a:pos x="2" y="0"/>
                    </a:cxn>
                    <a:cxn ang="0">
                      <a:pos x="0" y="3"/>
                    </a:cxn>
                  </a:cxnLst>
                  <a:pathLst>
                    <a:path w="2" h="3">
                      <a:moveTo>
                        <a:pt x="0" y="3"/>
                      </a:moveTo>
                      <a:cubicBezTo>
                        <a:pt x="1" y="2"/>
                        <a:pt x="1" y="1"/>
                        <a:pt x="2" y="0"/>
                      </a:cubicBezTo>
                      <a:cubicBezTo>
                        <a:pt x="1" y="1"/>
                        <a:pt x="1" y="2"/>
                        <a:pt x="0" y="3"/>
                      </a:cubicBezTo>
                      <a:close/>
                    </a:path>
                  </a:pathLst>
                </a:custGeom>
                <a:solidFill>
                  <a:srgbClr val="DEDDDF"/>
                </a:solidFill>
                <a:ln w="9525">
                  <a:noFill/>
                </a:ln>
              </p:spPr>
              <p:txBody>
                <a:bodyPr/>
                <a:p>
                  <a:endParaRPr lang="zh-CN" altLang="en-US"/>
                </a:p>
              </p:txBody>
            </p:sp>
            <p:sp>
              <p:nvSpPr>
                <p:cNvPr id="3550" name="Freeform 495"/>
                <p:cNvSpPr/>
                <p:nvPr userDrawn="1"/>
              </p:nvSpPr>
              <p:spPr>
                <a:xfrm>
                  <a:off x="5054" y="693"/>
                  <a:ext cx="108" cy="105"/>
                </a:xfrm>
                <a:custGeom>
                  <a:avLst/>
                  <a:gdLst/>
                  <a:ahLst/>
                  <a:cxnLst>
                    <a:cxn ang="0">
                      <a:pos x="72" y="19"/>
                    </a:cxn>
                    <a:cxn ang="0">
                      <a:pos x="81" y="6"/>
                    </a:cxn>
                    <a:cxn ang="0">
                      <a:pos x="82" y="3"/>
                    </a:cxn>
                    <a:cxn ang="0">
                      <a:pos x="88" y="0"/>
                    </a:cxn>
                    <a:cxn ang="0">
                      <a:pos x="91" y="0"/>
                    </a:cxn>
                    <a:cxn ang="0">
                      <a:pos x="108" y="19"/>
                    </a:cxn>
                    <a:cxn ang="0">
                      <a:pos x="57" y="62"/>
                    </a:cxn>
                    <a:cxn ang="0">
                      <a:pos x="51" y="68"/>
                    </a:cxn>
                    <a:cxn ang="0">
                      <a:pos x="34" y="87"/>
                    </a:cxn>
                    <a:cxn ang="0">
                      <a:pos x="21" y="96"/>
                    </a:cxn>
                    <a:cxn ang="0">
                      <a:pos x="17" y="98"/>
                    </a:cxn>
                    <a:cxn ang="0">
                      <a:pos x="0" y="101"/>
                    </a:cxn>
                    <a:cxn ang="0">
                      <a:pos x="4" y="92"/>
                    </a:cxn>
                    <a:cxn ang="0">
                      <a:pos x="8" y="90"/>
                    </a:cxn>
                    <a:cxn ang="0">
                      <a:pos x="27" y="80"/>
                    </a:cxn>
                    <a:cxn ang="0">
                      <a:pos x="20" y="84"/>
                    </a:cxn>
                    <a:cxn ang="0">
                      <a:pos x="16" y="81"/>
                    </a:cxn>
                    <a:cxn ang="0">
                      <a:pos x="17" y="60"/>
                    </a:cxn>
                    <a:cxn ang="0">
                      <a:pos x="45" y="36"/>
                    </a:cxn>
                    <a:cxn ang="0">
                      <a:pos x="57" y="26"/>
                    </a:cxn>
                    <a:cxn ang="0">
                      <a:pos x="72" y="19"/>
                    </a:cxn>
                  </a:cxnLst>
                  <a:pathLst>
                    <a:path w="94" h="91">
                      <a:moveTo>
                        <a:pt x="63" y="17"/>
                      </a:moveTo>
                      <a:cubicBezTo>
                        <a:pt x="67" y="14"/>
                        <a:pt x="70" y="11"/>
                        <a:pt x="71" y="6"/>
                      </a:cubicBezTo>
                      <a:cubicBezTo>
                        <a:pt x="71" y="5"/>
                        <a:pt x="72" y="4"/>
                        <a:pt x="72" y="3"/>
                      </a:cubicBezTo>
                      <a:cubicBezTo>
                        <a:pt x="74" y="2"/>
                        <a:pt x="75" y="1"/>
                        <a:pt x="77" y="0"/>
                      </a:cubicBezTo>
                      <a:cubicBezTo>
                        <a:pt x="78" y="0"/>
                        <a:pt x="79" y="0"/>
                        <a:pt x="80" y="0"/>
                      </a:cubicBezTo>
                      <a:cubicBezTo>
                        <a:pt x="87" y="4"/>
                        <a:pt x="93" y="8"/>
                        <a:pt x="94" y="17"/>
                      </a:cubicBezTo>
                      <a:cubicBezTo>
                        <a:pt x="81" y="32"/>
                        <a:pt x="69" y="47"/>
                        <a:pt x="50" y="54"/>
                      </a:cubicBezTo>
                      <a:cubicBezTo>
                        <a:pt x="47" y="55"/>
                        <a:pt x="45" y="57"/>
                        <a:pt x="45" y="59"/>
                      </a:cubicBezTo>
                      <a:cubicBezTo>
                        <a:pt x="43" y="68"/>
                        <a:pt x="37" y="73"/>
                        <a:pt x="30" y="76"/>
                      </a:cubicBezTo>
                      <a:cubicBezTo>
                        <a:pt x="26" y="78"/>
                        <a:pt x="23" y="81"/>
                        <a:pt x="19" y="84"/>
                      </a:cubicBezTo>
                      <a:cubicBezTo>
                        <a:pt x="18" y="84"/>
                        <a:pt x="16" y="85"/>
                        <a:pt x="15" y="85"/>
                      </a:cubicBezTo>
                      <a:cubicBezTo>
                        <a:pt x="9" y="84"/>
                        <a:pt x="6" y="91"/>
                        <a:pt x="0" y="88"/>
                      </a:cubicBezTo>
                      <a:cubicBezTo>
                        <a:pt x="0" y="84"/>
                        <a:pt x="2" y="82"/>
                        <a:pt x="4" y="80"/>
                      </a:cubicBezTo>
                      <a:cubicBezTo>
                        <a:pt x="5" y="80"/>
                        <a:pt x="6" y="79"/>
                        <a:pt x="7" y="78"/>
                      </a:cubicBezTo>
                      <a:cubicBezTo>
                        <a:pt x="12" y="75"/>
                        <a:pt x="19" y="75"/>
                        <a:pt x="24" y="70"/>
                      </a:cubicBezTo>
                      <a:cubicBezTo>
                        <a:pt x="22" y="72"/>
                        <a:pt x="20" y="73"/>
                        <a:pt x="18" y="73"/>
                      </a:cubicBezTo>
                      <a:cubicBezTo>
                        <a:pt x="16" y="73"/>
                        <a:pt x="14" y="71"/>
                        <a:pt x="14" y="71"/>
                      </a:cubicBezTo>
                      <a:cubicBezTo>
                        <a:pt x="17" y="65"/>
                        <a:pt x="12" y="58"/>
                        <a:pt x="15" y="52"/>
                      </a:cubicBezTo>
                      <a:cubicBezTo>
                        <a:pt x="22" y="44"/>
                        <a:pt x="31" y="38"/>
                        <a:pt x="40" y="32"/>
                      </a:cubicBezTo>
                      <a:cubicBezTo>
                        <a:pt x="44" y="30"/>
                        <a:pt x="47" y="27"/>
                        <a:pt x="50" y="23"/>
                      </a:cubicBezTo>
                      <a:cubicBezTo>
                        <a:pt x="53" y="19"/>
                        <a:pt x="57" y="16"/>
                        <a:pt x="63" y="17"/>
                      </a:cubicBezTo>
                      <a:close/>
                    </a:path>
                  </a:pathLst>
                </a:custGeom>
                <a:solidFill>
                  <a:srgbClr val="CCCBCD"/>
                </a:solidFill>
                <a:ln w="9525">
                  <a:noFill/>
                </a:ln>
              </p:spPr>
              <p:txBody>
                <a:bodyPr/>
                <a:p>
                  <a:endParaRPr lang="zh-CN" altLang="en-US"/>
                </a:p>
              </p:txBody>
            </p:sp>
            <p:sp>
              <p:nvSpPr>
                <p:cNvPr id="3551" name="Freeform 496"/>
                <p:cNvSpPr/>
                <p:nvPr userDrawn="1"/>
              </p:nvSpPr>
              <p:spPr>
                <a:xfrm>
                  <a:off x="5125" y="599"/>
                  <a:ext cx="103" cy="101"/>
                </a:xfrm>
                <a:custGeom>
                  <a:avLst/>
                  <a:gdLst/>
                  <a:ahLst/>
                  <a:cxnLst>
                    <a:cxn ang="0">
                      <a:pos x="19" y="94"/>
                    </a:cxn>
                    <a:cxn ang="0">
                      <a:pos x="17" y="95"/>
                    </a:cxn>
                    <a:cxn ang="0">
                      <a:pos x="12" y="99"/>
                    </a:cxn>
                    <a:cxn ang="0">
                      <a:pos x="10" y="101"/>
                    </a:cxn>
                    <a:cxn ang="0">
                      <a:pos x="2" y="95"/>
                    </a:cxn>
                    <a:cxn ang="0">
                      <a:pos x="10" y="84"/>
                    </a:cxn>
                    <a:cxn ang="0">
                      <a:pos x="45" y="49"/>
                    </a:cxn>
                    <a:cxn ang="0">
                      <a:pos x="48" y="45"/>
                    </a:cxn>
                    <a:cxn ang="0">
                      <a:pos x="52" y="44"/>
                    </a:cxn>
                    <a:cxn ang="0">
                      <a:pos x="59" y="41"/>
                    </a:cxn>
                    <a:cxn ang="0">
                      <a:pos x="63" y="34"/>
                    </a:cxn>
                    <a:cxn ang="0">
                      <a:pos x="69" y="30"/>
                    </a:cxn>
                    <a:cxn ang="0">
                      <a:pos x="69" y="24"/>
                    </a:cxn>
                    <a:cxn ang="0">
                      <a:pos x="68" y="10"/>
                    </a:cxn>
                    <a:cxn ang="0">
                      <a:pos x="90" y="2"/>
                    </a:cxn>
                    <a:cxn ang="0">
                      <a:pos x="90" y="2"/>
                    </a:cxn>
                    <a:cxn ang="0">
                      <a:pos x="89" y="5"/>
                    </a:cxn>
                    <a:cxn ang="0">
                      <a:pos x="84" y="10"/>
                    </a:cxn>
                    <a:cxn ang="0">
                      <a:pos x="82" y="19"/>
                    </a:cxn>
                    <a:cxn ang="0">
                      <a:pos x="96" y="22"/>
                    </a:cxn>
                    <a:cxn ang="0">
                      <a:pos x="93" y="18"/>
                    </a:cxn>
                    <a:cxn ang="0">
                      <a:pos x="93" y="18"/>
                    </a:cxn>
                    <a:cxn ang="0">
                      <a:pos x="101" y="19"/>
                    </a:cxn>
                    <a:cxn ang="0">
                      <a:pos x="100" y="24"/>
                    </a:cxn>
                    <a:cxn ang="0">
                      <a:pos x="87" y="45"/>
                    </a:cxn>
                    <a:cxn ang="0">
                      <a:pos x="40" y="81"/>
                    </a:cxn>
                    <a:cxn ang="0">
                      <a:pos x="20" y="94"/>
                    </a:cxn>
                    <a:cxn ang="0">
                      <a:pos x="19" y="94"/>
                    </a:cxn>
                  </a:cxnLst>
                  <a:pathLst>
                    <a:path w="89" h="87">
                      <a:moveTo>
                        <a:pt x="17" y="81"/>
                      </a:moveTo>
                      <a:cubicBezTo>
                        <a:pt x="16" y="81"/>
                        <a:pt x="15" y="82"/>
                        <a:pt x="15" y="82"/>
                      </a:cubicBezTo>
                      <a:cubicBezTo>
                        <a:pt x="9" y="79"/>
                        <a:pt x="13" y="85"/>
                        <a:pt x="11" y="86"/>
                      </a:cubicBezTo>
                      <a:cubicBezTo>
                        <a:pt x="10" y="86"/>
                        <a:pt x="10" y="87"/>
                        <a:pt x="9" y="87"/>
                      </a:cubicBezTo>
                      <a:cubicBezTo>
                        <a:pt x="6" y="86"/>
                        <a:pt x="6" y="81"/>
                        <a:pt x="2" y="82"/>
                      </a:cubicBezTo>
                      <a:cubicBezTo>
                        <a:pt x="0" y="76"/>
                        <a:pt x="6" y="76"/>
                        <a:pt x="9" y="73"/>
                      </a:cubicBezTo>
                      <a:cubicBezTo>
                        <a:pt x="18" y="62"/>
                        <a:pt x="29" y="54"/>
                        <a:pt x="39" y="43"/>
                      </a:cubicBezTo>
                      <a:cubicBezTo>
                        <a:pt x="41" y="42"/>
                        <a:pt x="42" y="41"/>
                        <a:pt x="42" y="39"/>
                      </a:cubicBezTo>
                      <a:cubicBezTo>
                        <a:pt x="43" y="38"/>
                        <a:pt x="44" y="38"/>
                        <a:pt x="45" y="38"/>
                      </a:cubicBezTo>
                      <a:cubicBezTo>
                        <a:pt x="47" y="37"/>
                        <a:pt x="52" y="43"/>
                        <a:pt x="51" y="36"/>
                      </a:cubicBezTo>
                      <a:cubicBezTo>
                        <a:pt x="52" y="33"/>
                        <a:pt x="54" y="31"/>
                        <a:pt x="55" y="30"/>
                      </a:cubicBezTo>
                      <a:cubicBezTo>
                        <a:pt x="57" y="28"/>
                        <a:pt x="58" y="27"/>
                        <a:pt x="60" y="26"/>
                      </a:cubicBezTo>
                      <a:cubicBezTo>
                        <a:pt x="61" y="24"/>
                        <a:pt x="62" y="23"/>
                        <a:pt x="60" y="21"/>
                      </a:cubicBezTo>
                      <a:cubicBezTo>
                        <a:pt x="56" y="17"/>
                        <a:pt x="55" y="13"/>
                        <a:pt x="59" y="9"/>
                      </a:cubicBezTo>
                      <a:cubicBezTo>
                        <a:pt x="64" y="3"/>
                        <a:pt x="74" y="0"/>
                        <a:pt x="78" y="2"/>
                      </a:cubicBezTo>
                      <a:cubicBezTo>
                        <a:pt x="78" y="2"/>
                        <a:pt x="78" y="2"/>
                        <a:pt x="78" y="2"/>
                      </a:cubicBezTo>
                      <a:cubicBezTo>
                        <a:pt x="78" y="3"/>
                        <a:pt x="77" y="4"/>
                        <a:pt x="77" y="5"/>
                      </a:cubicBezTo>
                      <a:cubicBezTo>
                        <a:pt x="76" y="6"/>
                        <a:pt x="74" y="8"/>
                        <a:pt x="73" y="9"/>
                      </a:cubicBezTo>
                      <a:cubicBezTo>
                        <a:pt x="70" y="11"/>
                        <a:pt x="68" y="13"/>
                        <a:pt x="71" y="17"/>
                      </a:cubicBezTo>
                      <a:cubicBezTo>
                        <a:pt x="75" y="20"/>
                        <a:pt x="80" y="21"/>
                        <a:pt x="83" y="19"/>
                      </a:cubicBezTo>
                      <a:cubicBezTo>
                        <a:pt x="83" y="19"/>
                        <a:pt x="82" y="17"/>
                        <a:pt x="81" y="16"/>
                      </a:cubicBezTo>
                      <a:cubicBezTo>
                        <a:pt x="81" y="16"/>
                        <a:pt x="81" y="16"/>
                        <a:pt x="81" y="16"/>
                      </a:cubicBezTo>
                      <a:cubicBezTo>
                        <a:pt x="84" y="15"/>
                        <a:pt x="86" y="14"/>
                        <a:pt x="88" y="17"/>
                      </a:cubicBezTo>
                      <a:cubicBezTo>
                        <a:pt x="89" y="18"/>
                        <a:pt x="88" y="20"/>
                        <a:pt x="87" y="21"/>
                      </a:cubicBezTo>
                      <a:cubicBezTo>
                        <a:pt x="78" y="24"/>
                        <a:pt x="78" y="32"/>
                        <a:pt x="76" y="39"/>
                      </a:cubicBezTo>
                      <a:cubicBezTo>
                        <a:pt x="61" y="48"/>
                        <a:pt x="46" y="56"/>
                        <a:pt x="35" y="70"/>
                      </a:cubicBezTo>
                      <a:cubicBezTo>
                        <a:pt x="30" y="74"/>
                        <a:pt x="25" y="78"/>
                        <a:pt x="18" y="81"/>
                      </a:cubicBezTo>
                      <a:cubicBezTo>
                        <a:pt x="18" y="81"/>
                        <a:pt x="17" y="81"/>
                        <a:pt x="17" y="81"/>
                      </a:cubicBezTo>
                      <a:close/>
                    </a:path>
                  </a:pathLst>
                </a:custGeom>
                <a:solidFill>
                  <a:srgbClr val="BEBDC0"/>
                </a:solidFill>
                <a:ln w="9525">
                  <a:noFill/>
                </a:ln>
              </p:spPr>
              <p:txBody>
                <a:bodyPr/>
                <a:p>
                  <a:endParaRPr lang="zh-CN" altLang="en-US"/>
                </a:p>
              </p:txBody>
            </p:sp>
            <p:sp>
              <p:nvSpPr>
                <p:cNvPr id="3552" name="Freeform 497"/>
                <p:cNvSpPr/>
                <p:nvPr userDrawn="1"/>
              </p:nvSpPr>
              <p:spPr>
                <a:xfrm>
                  <a:off x="5145" y="642"/>
                  <a:ext cx="68" cy="70"/>
                </a:xfrm>
                <a:custGeom>
                  <a:avLst/>
                  <a:gdLst/>
                  <a:ahLst/>
                  <a:cxnLst>
                    <a:cxn ang="0">
                      <a:pos x="20" y="36"/>
                    </a:cxn>
                    <a:cxn ang="0">
                      <a:pos x="25" y="25"/>
                    </a:cxn>
                    <a:cxn ang="0">
                      <a:pos x="41" y="12"/>
                    </a:cxn>
                    <a:cxn ang="0">
                      <a:pos x="46" y="9"/>
                    </a:cxn>
                    <a:cxn ang="0">
                      <a:pos x="56" y="4"/>
                    </a:cxn>
                    <a:cxn ang="0">
                      <a:pos x="68" y="2"/>
                    </a:cxn>
                    <a:cxn ang="0">
                      <a:pos x="23" y="63"/>
                    </a:cxn>
                    <a:cxn ang="0">
                      <a:pos x="17" y="70"/>
                    </a:cxn>
                    <a:cxn ang="0">
                      <a:pos x="13" y="70"/>
                    </a:cxn>
                    <a:cxn ang="0">
                      <a:pos x="0" y="50"/>
                    </a:cxn>
                    <a:cxn ang="0">
                      <a:pos x="0" y="50"/>
                    </a:cxn>
                    <a:cxn ang="0">
                      <a:pos x="20" y="36"/>
                    </a:cxn>
                  </a:cxnLst>
                  <a:pathLst>
                    <a:path w="59" h="61">
                      <a:moveTo>
                        <a:pt x="18" y="32"/>
                      </a:moveTo>
                      <a:cubicBezTo>
                        <a:pt x="16" y="27"/>
                        <a:pt x="19" y="24"/>
                        <a:pt x="22" y="22"/>
                      </a:cubicBezTo>
                      <a:cubicBezTo>
                        <a:pt x="28" y="20"/>
                        <a:pt x="33" y="16"/>
                        <a:pt x="36" y="11"/>
                      </a:cubicBezTo>
                      <a:cubicBezTo>
                        <a:pt x="37" y="9"/>
                        <a:pt x="38" y="8"/>
                        <a:pt x="40" y="8"/>
                      </a:cubicBezTo>
                      <a:cubicBezTo>
                        <a:pt x="45" y="10"/>
                        <a:pt x="46" y="6"/>
                        <a:pt x="49" y="4"/>
                      </a:cubicBezTo>
                      <a:cubicBezTo>
                        <a:pt x="52" y="2"/>
                        <a:pt x="55" y="0"/>
                        <a:pt x="59" y="2"/>
                      </a:cubicBezTo>
                      <a:cubicBezTo>
                        <a:pt x="44" y="18"/>
                        <a:pt x="33" y="37"/>
                        <a:pt x="20" y="55"/>
                      </a:cubicBezTo>
                      <a:cubicBezTo>
                        <a:pt x="18" y="57"/>
                        <a:pt x="17" y="60"/>
                        <a:pt x="15" y="61"/>
                      </a:cubicBezTo>
                      <a:cubicBezTo>
                        <a:pt x="14" y="61"/>
                        <a:pt x="12" y="61"/>
                        <a:pt x="12" y="61"/>
                      </a:cubicBezTo>
                      <a:cubicBezTo>
                        <a:pt x="11" y="53"/>
                        <a:pt x="3" y="50"/>
                        <a:pt x="0" y="44"/>
                      </a:cubicBezTo>
                      <a:cubicBezTo>
                        <a:pt x="0" y="44"/>
                        <a:pt x="0" y="44"/>
                        <a:pt x="0" y="44"/>
                      </a:cubicBezTo>
                      <a:cubicBezTo>
                        <a:pt x="5" y="39"/>
                        <a:pt x="12" y="37"/>
                        <a:pt x="18" y="32"/>
                      </a:cubicBezTo>
                      <a:close/>
                    </a:path>
                  </a:pathLst>
                </a:custGeom>
                <a:solidFill>
                  <a:srgbClr val="D0CFD2"/>
                </a:solidFill>
                <a:ln w="9525">
                  <a:noFill/>
                </a:ln>
              </p:spPr>
              <p:txBody>
                <a:bodyPr/>
                <a:p>
                  <a:endParaRPr lang="zh-CN" altLang="en-US"/>
                </a:p>
              </p:txBody>
            </p:sp>
            <p:sp>
              <p:nvSpPr>
                <p:cNvPr id="3553" name="Freeform 498"/>
                <p:cNvSpPr/>
                <p:nvPr userDrawn="1"/>
              </p:nvSpPr>
              <p:spPr>
                <a:xfrm>
                  <a:off x="5124" y="590"/>
                  <a:ext cx="104" cy="89"/>
                </a:xfrm>
                <a:custGeom>
                  <a:avLst/>
                  <a:gdLst/>
                  <a:ahLst/>
                  <a:cxnLst>
                    <a:cxn ang="0">
                      <a:pos x="71" y="40"/>
                    </a:cxn>
                    <a:cxn ang="0">
                      <a:pos x="67" y="45"/>
                    </a:cxn>
                    <a:cxn ang="0">
                      <a:pos x="50" y="55"/>
                    </a:cxn>
                    <a:cxn ang="0">
                      <a:pos x="49" y="58"/>
                    </a:cxn>
                    <a:cxn ang="0">
                      <a:pos x="20" y="84"/>
                    </a:cxn>
                    <a:cxn ang="0">
                      <a:pos x="8" y="87"/>
                    </a:cxn>
                    <a:cxn ang="0">
                      <a:pos x="5" y="82"/>
                    </a:cxn>
                    <a:cxn ang="0">
                      <a:pos x="5" y="82"/>
                    </a:cxn>
                    <a:cxn ang="0">
                      <a:pos x="10" y="70"/>
                    </a:cxn>
                    <a:cxn ang="0">
                      <a:pos x="17" y="65"/>
                    </a:cxn>
                    <a:cxn ang="0">
                      <a:pos x="17" y="65"/>
                    </a:cxn>
                    <a:cxn ang="0">
                      <a:pos x="21" y="58"/>
                    </a:cxn>
                    <a:cxn ang="0">
                      <a:pos x="34" y="54"/>
                    </a:cxn>
                    <a:cxn ang="0">
                      <a:pos x="43" y="57"/>
                    </a:cxn>
                    <a:cxn ang="0">
                      <a:pos x="36" y="42"/>
                    </a:cxn>
                    <a:cxn ang="0">
                      <a:pos x="39" y="41"/>
                    </a:cxn>
                    <a:cxn ang="0">
                      <a:pos x="61" y="24"/>
                    </a:cxn>
                    <a:cxn ang="0">
                      <a:pos x="95" y="1"/>
                    </a:cxn>
                    <a:cxn ang="0">
                      <a:pos x="98" y="0"/>
                    </a:cxn>
                    <a:cxn ang="0">
                      <a:pos x="102" y="4"/>
                    </a:cxn>
                    <a:cxn ang="0">
                      <a:pos x="93" y="10"/>
                    </a:cxn>
                    <a:cxn ang="0">
                      <a:pos x="91" y="11"/>
                    </a:cxn>
                    <a:cxn ang="0">
                      <a:pos x="82" y="13"/>
                    </a:cxn>
                    <a:cxn ang="0">
                      <a:pos x="76" y="18"/>
                    </a:cxn>
                    <a:cxn ang="0">
                      <a:pos x="69" y="25"/>
                    </a:cxn>
                    <a:cxn ang="0">
                      <a:pos x="76" y="32"/>
                    </a:cxn>
                    <a:cxn ang="0">
                      <a:pos x="71" y="40"/>
                    </a:cxn>
                  </a:cxnLst>
                  <a:pathLst>
                    <a:path w="90" h="77">
                      <a:moveTo>
                        <a:pt x="62" y="35"/>
                      </a:moveTo>
                      <a:cubicBezTo>
                        <a:pt x="61" y="37"/>
                        <a:pt x="60" y="38"/>
                        <a:pt x="58" y="39"/>
                      </a:cubicBezTo>
                      <a:cubicBezTo>
                        <a:pt x="52" y="40"/>
                        <a:pt x="49" y="45"/>
                        <a:pt x="44" y="48"/>
                      </a:cubicBezTo>
                      <a:cubicBezTo>
                        <a:pt x="43" y="49"/>
                        <a:pt x="43" y="50"/>
                        <a:pt x="43" y="51"/>
                      </a:cubicBezTo>
                      <a:cubicBezTo>
                        <a:pt x="33" y="57"/>
                        <a:pt x="25" y="65"/>
                        <a:pt x="18" y="73"/>
                      </a:cubicBezTo>
                      <a:cubicBezTo>
                        <a:pt x="15" y="75"/>
                        <a:pt x="11" y="77"/>
                        <a:pt x="7" y="76"/>
                      </a:cubicBezTo>
                      <a:cubicBezTo>
                        <a:pt x="4" y="75"/>
                        <a:pt x="4" y="74"/>
                        <a:pt x="5" y="71"/>
                      </a:cubicBezTo>
                      <a:cubicBezTo>
                        <a:pt x="5" y="71"/>
                        <a:pt x="5" y="71"/>
                        <a:pt x="5" y="71"/>
                      </a:cubicBezTo>
                      <a:cubicBezTo>
                        <a:pt x="3" y="67"/>
                        <a:pt x="0" y="62"/>
                        <a:pt x="9" y="61"/>
                      </a:cubicBezTo>
                      <a:cubicBezTo>
                        <a:pt x="11" y="61"/>
                        <a:pt x="13" y="59"/>
                        <a:pt x="15" y="57"/>
                      </a:cubicBezTo>
                      <a:cubicBezTo>
                        <a:pt x="15" y="57"/>
                        <a:pt x="15" y="57"/>
                        <a:pt x="15" y="57"/>
                      </a:cubicBezTo>
                      <a:cubicBezTo>
                        <a:pt x="15" y="54"/>
                        <a:pt x="16" y="51"/>
                        <a:pt x="19" y="51"/>
                      </a:cubicBezTo>
                      <a:cubicBezTo>
                        <a:pt x="24" y="52"/>
                        <a:pt x="28" y="49"/>
                        <a:pt x="30" y="47"/>
                      </a:cubicBezTo>
                      <a:cubicBezTo>
                        <a:pt x="35" y="42"/>
                        <a:pt x="37" y="41"/>
                        <a:pt x="38" y="50"/>
                      </a:cubicBezTo>
                      <a:cubicBezTo>
                        <a:pt x="43" y="40"/>
                        <a:pt x="37" y="39"/>
                        <a:pt x="32" y="37"/>
                      </a:cubicBezTo>
                      <a:cubicBezTo>
                        <a:pt x="33" y="37"/>
                        <a:pt x="33" y="37"/>
                        <a:pt x="34" y="36"/>
                      </a:cubicBezTo>
                      <a:cubicBezTo>
                        <a:pt x="40" y="31"/>
                        <a:pt x="51" y="31"/>
                        <a:pt x="53" y="21"/>
                      </a:cubicBezTo>
                      <a:cubicBezTo>
                        <a:pt x="61" y="11"/>
                        <a:pt x="71" y="5"/>
                        <a:pt x="83" y="1"/>
                      </a:cubicBezTo>
                      <a:cubicBezTo>
                        <a:pt x="84" y="0"/>
                        <a:pt x="84" y="0"/>
                        <a:pt x="85" y="0"/>
                      </a:cubicBezTo>
                      <a:cubicBezTo>
                        <a:pt x="88" y="0"/>
                        <a:pt x="90" y="1"/>
                        <a:pt x="89" y="4"/>
                      </a:cubicBezTo>
                      <a:cubicBezTo>
                        <a:pt x="88" y="8"/>
                        <a:pt x="85" y="10"/>
                        <a:pt x="81" y="9"/>
                      </a:cubicBezTo>
                      <a:cubicBezTo>
                        <a:pt x="81" y="9"/>
                        <a:pt x="80" y="10"/>
                        <a:pt x="79" y="10"/>
                      </a:cubicBezTo>
                      <a:cubicBezTo>
                        <a:pt x="76" y="8"/>
                        <a:pt x="73" y="9"/>
                        <a:pt x="71" y="12"/>
                      </a:cubicBezTo>
                      <a:cubicBezTo>
                        <a:pt x="70" y="14"/>
                        <a:pt x="69" y="16"/>
                        <a:pt x="66" y="16"/>
                      </a:cubicBezTo>
                      <a:cubicBezTo>
                        <a:pt x="63" y="16"/>
                        <a:pt x="60" y="18"/>
                        <a:pt x="60" y="22"/>
                      </a:cubicBezTo>
                      <a:cubicBezTo>
                        <a:pt x="59" y="27"/>
                        <a:pt x="64" y="26"/>
                        <a:pt x="66" y="28"/>
                      </a:cubicBezTo>
                      <a:cubicBezTo>
                        <a:pt x="66" y="31"/>
                        <a:pt x="61" y="32"/>
                        <a:pt x="62" y="35"/>
                      </a:cubicBezTo>
                      <a:close/>
                    </a:path>
                  </a:pathLst>
                </a:custGeom>
                <a:solidFill>
                  <a:srgbClr val="BBB8BA"/>
                </a:solidFill>
                <a:ln w="9525">
                  <a:noFill/>
                </a:ln>
              </p:spPr>
              <p:txBody>
                <a:bodyPr/>
                <a:p>
                  <a:endParaRPr lang="zh-CN" altLang="en-US"/>
                </a:p>
              </p:txBody>
            </p:sp>
            <p:sp>
              <p:nvSpPr>
                <p:cNvPr id="3554" name="Freeform 499"/>
                <p:cNvSpPr/>
                <p:nvPr userDrawn="1"/>
              </p:nvSpPr>
              <p:spPr>
                <a:xfrm>
                  <a:off x="5217" y="560"/>
                  <a:ext cx="40" cy="44"/>
                </a:xfrm>
                <a:custGeom>
                  <a:avLst/>
                  <a:gdLst/>
                  <a:ahLst/>
                  <a:cxnLst>
                    <a:cxn ang="0">
                      <a:pos x="0" y="40"/>
                    </a:cxn>
                    <a:cxn ang="0">
                      <a:pos x="4" y="30"/>
                    </a:cxn>
                    <a:cxn ang="0">
                      <a:pos x="24" y="15"/>
                    </a:cxn>
                    <a:cxn ang="0">
                      <a:pos x="25" y="9"/>
                    </a:cxn>
                    <a:cxn ang="0">
                      <a:pos x="25" y="9"/>
                    </a:cxn>
                    <a:cxn ang="0">
                      <a:pos x="20" y="10"/>
                    </a:cxn>
                    <a:cxn ang="0">
                      <a:pos x="16" y="8"/>
                    </a:cxn>
                    <a:cxn ang="0">
                      <a:pos x="25" y="1"/>
                    </a:cxn>
                    <a:cxn ang="0">
                      <a:pos x="30" y="2"/>
                    </a:cxn>
                    <a:cxn ang="0">
                      <a:pos x="38" y="10"/>
                    </a:cxn>
                    <a:cxn ang="0">
                      <a:pos x="32" y="24"/>
                    </a:cxn>
                    <a:cxn ang="0">
                      <a:pos x="30" y="26"/>
                    </a:cxn>
                    <a:cxn ang="0">
                      <a:pos x="25" y="31"/>
                    </a:cxn>
                    <a:cxn ang="0">
                      <a:pos x="9" y="40"/>
                    </a:cxn>
                    <a:cxn ang="0">
                      <a:pos x="0" y="40"/>
                    </a:cxn>
                  </a:cxnLst>
                  <a:pathLst>
                    <a:path w="34" h="38">
                      <a:moveTo>
                        <a:pt x="0" y="35"/>
                      </a:moveTo>
                      <a:cubicBezTo>
                        <a:pt x="4" y="33"/>
                        <a:pt x="10" y="32"/>
                        <a:pt x="4" y="26"/>
                      </a:cubicBezTo>
                      <a:cubicBezTo>
                        <a:pt x="10" y="22"/>
                        <a:pt x="14" y="16"/>
                        <a:pt x="21" y="13"/>
                      </a:cubicBezTo>
                      <a:cubicBezTo>
                        <a:pt x="23" y="12"/>
                        <a:pt x="23" y="10"/>
                        <a:pt x="22" y="8"/>
                      </a:cubicBezTo>
                      <a:cubicBezTo>
                        <a:pt x="22" y="8"/>
                        <a:pt x="22" y="8"/>
                        <a:pt x="22" y="8"/>
                      </a:cubicBezTo>
                      <a:cubicBezTo>
                        <a:pt x="20" y="8"/>
                        <a:pt x="19" y="8"/>
                        <a:pt x="17" y="9"/>
                      </a:cubicBezTo>
                      <a:cubicBezTo>
                        <a:pt x="13" y="12"/>
                        <a:pt x="14" y="9"/>
                        <a:pt x="14" y="7"/>
                      </a:cubicBezTo>
                      <a:cubicBezTo>
                        <a:pt x="17" y="5"/>
                        <a:pt x="21" y="5"/>
                        <a:pt x="22" y="1"/>
                      </a:cubicBezTo>
                      <a:cubicBezTo>
                        <a:pt x="24" y="0"/>
                        <a:pt x="26" y="0"/>
                        <a:pt x="26" y="2"/>
                      </a:cubicBezTo>
                      <a:cubicBezTo>
                        <a:pt x="27" y="6"/>
                        <a:pt x="31" y="7"/>
                        <a:pt x="33" y="9"/>
                      </a:cubicBezTo>
                      <a:cubicBezTo>
                        <a:pt x="34" y="14"/>
                        <a:pt x="30" y="17"/>
                        <a:pt x="28" y="21"/>
                      </a:cubicBezTo>
                      <a:cubicBezTo>
                        <a:pt x="27" y="22"/>
                        <a:pt x="27" y="23"/>
                        <a:pt x="26" y="23"/>
                      </a:cubicBezTo>
                      <a:cubicBezTo>
                        <a:pt x="24" y="24"/>
                        <a:pt x="23" y="25"/>
                        <a:pt x="22" y="27"/>
                      </a:cubicBezTo>
                      <a:cubicBezTo>
                        <a:pt x="20" y="34"/>
                        <a:pt x="16" y="38"/>
                        <a:pt x="8" y="35"/>
                      </a:cubicBezTo>
                      <a:cubicBezTo>
                        <a:pt x="5" y="35"/>
                        <a:pt x="3" y="37"/>
                        <a:pt x="0" y="35"/>
                      </a:cubicBezTo>
                      <a:close/>
                    </a:path>
                  </a:pathLst>
                </a:custGeom>
                <a:solidFill>
                  <a:srgbClr val="A8A6A8"/>
                </a:solidFill>
                <a:ln w="9525">
                  <a:noFill/>
                </a:ln>
              </p:spPr>
              <p:txBody>
                <a:bodyPr/>
                <a:p>
                  <a:endParaRPr lang="zh-CN" altLang="en-US"/>
                </a:p>
              </p:txBody>
            </p:sp>
            <p:sp>
              <p:nvSpPr>
                <p:cNvPr id="3555" name="Freeform 500"/>
                <p:cNvSpPr/>
                <p:nvPr userDrawn="1"/>
              </p:nvSpPr>
              <p:spPr>
                <a:xfrm>
                  <a:off x="5224" y="584"/>
                  <a:ext cx="26" cy="31"/>
                </a:xfrm>
                <a:custGeom>
                  <a:avLst/>
                  <a:gdLst/>
                  <a:ahLst/>
                  <a:cxnLst>
                    <a:cxn ang="0">
                      <a:pos x="2" y="16"/>
                    </a:cxn>
                    <a:cxn ang="0">
                      <a:pos x="17" y="3"/>
                    </a:cxn>
                    <a:cxn ang="0">
                      <a:pos x="22" y="1"/>
                    </a:cxn>
                    <a:cxn ang="0">
                      <a:pos x="26" y="0"/>
                    </a:cxn>
                    <a:cxn ang="0">
                      <a:pos x="11" y="25"/>
                    </a:cxn>
                    <a:cxn ang="0">
                      <a:pos x="5" y="28"/>
                    </a:cxn>
                    <a:cxn ang="0">
                      <a:pos x="1" y="22"/>
                    </a:cxn>
                    <a:cxn ang="0">
                      <a:pos x="2" y="16"/>
                    </a:cxn>
                  </a:cxnLst>
                  <a:pathLst>
                    <a:path w="22" h="27">
                      <a:moveTo>
                        <a:pt x="2" y="14"/>
                      </a:moveTo>
                      <a:cubicBezTo>
                        <a:pt x="10" y="14"/>
                        <a:pt x="11" y="7"/>
                        <a:pt x="15" y="3"/>
                      </a:cubicBezTo>
                      <a:cubicBezTo>
                        <a:pt x="16" y="1"/>
                        <a:pt x="17" y="0"/>
                        <a:pt x="19" y="1"/>
                      </a:cubicBezTo>
                      <a:cubicBezTo>
                        <a:pt x="20" y="1"/>
                        <a:pt x="21" y="0"/>
                        <a:pt x="22" y="0"/>
                      </a:cubicBezTo>
                      <a:cubicBezTo>
                        <a:pt x="21" y="9"/>
                        <a:pt x="14" y="15"/>
                        <a:pt x="10" y="22"/>
                      </a:cubicBezTo>
                      <a:cubicBezTo>
                        <a:pt x="9" y="24"/>
                        <a:pt x="8" y="27"/>
                        <a:pt x="5" y="25"/>
                      </a:cubicBezTo>
                      <a:cubicBezTo>
                        <a:pt x="3" y="24"/>
                        <a:pt x="0" y="23"/>
                        <a:pt x="1" y="20"/>
                      </a:cubicBezTo>
                      <a:cubicBezTo>
                        <a:pt x="1" y="18"/>
                        <a:pt x="1" y="16"/>
                        <a:pt x="2" y="14"/>
                      </a:cubicBezTo>
                      <a:close/>
                    </a:path>
                  </a:pathLst>
                </a:custGeom>
                <a:solidFill>
                  <a:srgbClr val="BBBBBD"/>
                </a:solidFill>
                <a:ln w="9525">
                  <a:noFill/>
                </a:ln>
              </p:spPr>
              <p:txBody>
                <a:bodyPr/>
                <a:p>
                  <a:endParaRPr lang="zh-CN" altLang="en-US"/>
                </a:p>
              </p:txBody>
            </p:sp>
            <p:sp>
              <p:nvSpPr>
                <p:cNvPr id="3556" name="Freeform 501"/>
                <p:cNvSpPr/>
                <p:nvPr userDrawn="1"/>
              </p:nvSpPr>
              <p:spPr>
                <a:xfrm>
                  <a:off x="5258" y="547"/>
                  <a:ext cx="10" cy="12"/>
                </a:xfrm>
                <a:custGeom>
                  <a:avLst/>
                  <a:gdLst/>
                  <a:ahLst/>
                  <a:cxnLst>
                    <a:cxn ang="0">
                      <a:pos x="6" y="10"/>
                    </a:cxn>
                    <a:cxn ang="0">
                      <a:pos x="2" y="4"/>
                    </a:cxn>
                    <a:cxn ang="0">
                      <a:pos x="8" y="0"/>
                    </a:cxn>
                    <a:cxn ang="0">
                      <a:pos x="10" y="6"/>
                    </a:cxn>
                    <a:cxn ang="0">
                      <a:pos x="6" y="10"/>
                    </a:cxn>
                  </a:cxnLst>
                  <a:pathLst>
                    <a:path w="9" h="10">
                      <a:moveTo>
                        <a:pt x="6" y="9"/>
                      </a:moveTo>
                      <a:cubicBezTo>
                        <a:pt x="2" y="10"/>
                        <a:pt x="0" y="9"/>
                        <a:pt x="2" y="4"/>
                      </a:cubicBezTo>
                      <a:cubicBezTo>
                        <a:pt x="3" y="2"/>
                        <a:pt x="6" y="1"/>
                        <a:pt x="8" y="0"/>
                      </a:cubicBezTo>
                      <a:cubicBezTo>
                        <a:pt x="8" y="2"/>
                        <a:pt x="9" y="3"/>
                        <a:pt x="9" y="5"/>
                      </a:cubicBezTo>
                      <a:cubicBezTo>
                        <a:pt x="8" y="6"/>
                        <a:pt x="7" y="8"/>
                        <a:pt x="6" y="9"/>
                      </a:cubicBezTo>
                      <a:close/>
                    </a:path>
                  </a:pathLst>
                </a:custGeom>
                <a:solidFill>
                  <a:srgbClr val="E4E8EA"/>
                </a:solidFill>
                <a:ln w="9525">
                  <a:noFill/>
                </a:ln>
              </p:spPr>
              <p:txBody>
                <a:bodyPr/>
                <a:p>
                  <a:endParaRPr lang="zh-CN" altLang="en-US"/>
                </a:p>
              </p:txBody>
            </p:sp>
            <p:sp>
              <p:nvSpPr>
                <p:cNvPr id="3557" name="Freeform 502"/>
                <p:cNvSpPr/>
                <p:nvPr userDrawn="1"/>
              </p:nvSpPr>
              <p:spPr>
                <a:xfrm>
                  <a:off x="5215" y="612"/>
                  <a:ext cx="6" cy="6"/>
                </a:xfrm>
                <a:custGeom>
                  <a:avLst/>
                  <a:gdLst/>
                  <a:ahLst/>
                  <a:cxnLst>
                    <a:cxn ang="0">
                      <a:pos x="3" y="6"/>
                    </a:cxn>
                    <a:cxn ang="0">
                      <a:pos x="1" y="1"/>
                    </a:cxn>
                    <a:cxn ang="0">
                      <a:pos x="2" y="0"/>
                    </a:cxn>
                    <a:cxn ang="0">
                      <a:pos x="3" y="6"/>
                    </a:cxn>
                  </a:cxnLst>
                  <a:pathLst>
                    <a:path w="5" h="5">
                      <a:moveTo>
                        <a:pt x="3" y="5"/>
                      </a:moveTo>
                      <a:cubicBezTo>
                        <a:pt x="1" y="5"/>
                        <a:pt x="0" y="3"/>
                        <a:pt x="1" y="1"/>
                      </a:cubicBezTo>
                      <a:cubicBezTo>
                        <a:pt x="1" y="0"/>
                        <a:pt x="2" y="0"/>
                        <a:pt x="2" y="0"/>
                      </a:cubicBezTo>
                      <a:cubicBezTo>
                        <a:pt x="5" y="1"/>
                        <a:pt x="3" y="3"/>
                        <a:pt x="3" y="5"/>
                      </a:cubicBezTo>
                      <a:close/>
                    </a:path>
                  </a:pathLst>
                </a:custGeom>
                <a:solidFill>
                  <a:srgbClr val="BEBDC0"/>
                </a:solidFill>
                <a:ln w="9525">
                  <a:noFill/>
                </a:ln>
              </p:spPr>
              <p:txBody>
                <a:bodyPr/>
                <a:p>
                  <a:endParaRPr lang="zh-CN" altLang="en-US"/>
                </a:p>
              </p:txBody>
            </p:sp>
            <p:sp>
              <p:nvSpPr>
                <p:cNvPr id="3558" name="Freeform 503"/>
                <p:cNvSpPr/>
                <p:nvPr userDrawn="1"/>
              </p:nvSpPr>
              <p:spPr>
                <a:xfrm>
                  <a:off x="5214" y="602"/>
                  <a:ext cx="1" cy="3"/>
                </a:xfrm>
                <a:custGeom>
                  <a:avLst/>
                  <a:gdLst/>
                  <a:ahLst/>
                  <a:cxnLst>
                    <a:cxn ang="0">
                      <a:pos x="0" y="3"/>
                    </a:cxn>
                    <a:cxn ang="0">
                      <a:pos x="1" y="0"/>
                    </a:cxn>
                    <a:cxn ang="0">
                      <a:pos x="0" y="3"/>
                    </a:cxn>
                  </a:cxnLst>
                  <a:pathLst>
                    <a:path w="1" h="3">
                      <a:moveTo>
                        <a:pt x="0" y="3"/>
                      </a:moveTo>
                      <a:cubicBezTo>
                        <a:pt x="0" y="2"/>
                        <a:pt x="1" y="1"/>
                        <a:pt x="1" y="0"/>
                      </a:cubicBezTo>
                      <a:cubicBezTo>
                        <a:pt x="1" y="1"/>
                        <a:pt x="0" y="2"/>
                        <a:pt x="0" y="3"/>
                      </a:cubicBezTo>
                      <a:close/>
                    </a:path>
                  </a:pathLst>
                </a:custGeom>
                <a:solidFill>
                  <a:srgbClr val="BBB8BA"/>
                </a:solidFill>
                <a:ln w="9525">
                  <a:noFill/>
                </a:ln>
              </p:spPr>
              <p:txBody>
                <a:bodyPr/>
                <a:p>
                  <a:endParaRPr lang="zh-CN" altLang="en-US"/>
                </a:p>
              </p:txBody>
            </p:sp>
            <p:sp>
              <p:nvSpPr>
                <p:cNvPr id="3559" name="Freeform 504"/>
                <p:cNvSpPr/>
                <p:nvPr userDrawn="1"/>
              </p:nvSpPr>
              <p:spPr>
                <a:xfrm>
                  <a:off x="5584" y="802"/>
                  <a:ext cx="61" cy="58"/>
                </a:xfrm>
                <a:custGeom>
                  <a:avLst/>
                  <a:gdLst/>
                  <a:ahLst/>
                  <a:cxnLst>
                    <a:cxn ang="0">
                      <a:pos x="39" y="44"/>
                    </a:cxn>
                    <a:cxn ang="0">
                      <a:pos x="37" y="41"/>
                    </a:cxn>
                    <a:cxn ang="0">
                      <a:pos x="31" y="33"/>
                    </a:cxn>
                    <a:cxn ang="0">
                      <a:pos x="31" y="33"/>
                    </a:cxn>
                    <a:cxn ang="0">
                      <a:pos x="27" y="31"/>
                    </a:cxn>
                    <a:cxn ang="0">
                      <a:pos x="27" y="31"/>
                    </a:cxn>
                    <a:cxn ang="0">
                      <a:pos x="23" y="27"/>
                    </a:cxn>
                    <a:cxn ang="0">
                      <a:pos x="23" y="27"/>
                    </a:cxn>
                    <a:cxn ang="0">
                      <a:pos x="18" y="23"/>
                    </a:cxn>
                    <a:cxn ang="0">
                      <a:pos x="18" y="23"/>
                    </a:cxn>
                    <a:cxn ang="0">
                      <a:pos x="13" y="19"/>
                    </a:cxn>
                    <a:cxn ang="0">
                      <a:pos x="13" y="19"/>
                    </a:cxn>
                    <a:cxn ang="0">
                      <a:pos x="9" y="15"/>
                    </a:cxn>
                    <a:cxn ang="0">
                      <a:pos x="9" y="15"/>
                    </a:cxn>
                    <a:cxn ang="0">
                      <a:pos x="4" y="11"/>
                    </a:cxn>
                    <a:cxn ang="0">
                      <a:pos x="4" y="11"/>
                    </a:cxn>
                    <a:cxn ang="0">
                      <a:pos x="2" y="3"/>
                    </a:cxn>
                    <a:cxn ang="0">
                      <a:pos x="10" y="2"/>
                    </a:cxn>
                    <a:cxn ang="0">
                      <a:pos x="10" y="2"/>
                    </a:cxn>
                    <a:cxn ang="0">
                      <a:pos x="16" y="9"/>
                    </a:cxn>
                    <a:cxn ang="0">
                      <a:pos x="16" y="11"/>
                    </a:cxn>
                    <a:cxn ang="0">
                      <a:pos x="20" y="13"/>
                    </a:cxn>
                    <a:cxn ang="0">
                      <a:pos x="20" y="13"/>
                    </a:cxn>
                    <a:cxn ang="0">
                      <a:pos x="29" y="22"/>
                    </a:cxn>
                    <a:cxn ang="0">
                      <a:pos x="29" y="22"/>
                    </a:cxn>
                    <a:cxn ang="0">
                      <a:pos x="35" y="27"/>
                    </a:cxn>
                    <a:cxn ang="0">
                      <a:pos x="35" y="27"/>
                    </a:cxn>
                    <a:cxn ang="0">
                      <a:pos x="40" y="31"/>
                    </a:cxn>
                    <a:cxn ang="0">
                      <a:pos x="44" y="32"/>
                    </a:cxn>
                    <a:cxn ang="0">
                      <a:pos x="52" y="39"/>
                    </a:cxn>
                    <a:cxn ang="0">
                      <a:pos x="55" y="41"/>
                    </a:cxn>
                    <a:cxn ang="0">
                      <a:pos x="56" y="41"/>
                    </a:cxn>
                    <a:cxn ang="0">
                      <a:pos x="58" y="42"/>
                    </a:cxn>
                    <a:cxn ang="0">
                      <a:pos x="61" y="44"/>
                    </a:cxn>
                    <a:cxn ang="0">
                      <a:pos x="61" y="47"/>
                    </a:cxn>
                    <a:cxn ang="0">
                      <a:pos x="59" y="49"/>
                    </a:cxn>
                    <a:cxn ang="0">
                      <a:pos x="61" y="55"/>
                    </a:cxn>
                    <a:cxn ang="0">
                      <a:pos x="51" y="54"/>
                    </a:cxn>
                    <a:cxn ang="0">
                      <a:pos x="46" y="47"/>
                    </a:cxn>
                    <a:cxn ang="0">
                      <a:pos x="43" y="47"/>
                    </a:cxn>
                    <a:cxn ang="0">
                      <a:pos x="39" y="44"/>
                    </a:cxn>
                  </a:cxnLst>
                  <a:pathLst>
                    <a:path w="53" h="50">
                      <a:moveTo>
                        <a:pt x="34" y="38"/>
                      </a:moveTo>
                      <a:cubicBezTo>
                        <a:pt x="34" y="37"/>
                        <a:pt x="33" y="37"/>
                        <a:pt x="33" y="36"/>
                      </a:cubicBezTo>
                      <a:cubicBezTo>
                        <a:pt x="29" y="35"/>
                        <a:pt x="31" y="29"/>
                        <a:pt x="27" y="29"/>
                      </a:cubicBezTo>
                      <a:cubicBezTo>
                        <a:pt x="27" y="29"/>
                        <a:pt x="27" y="29"/>
                        <a:pt x="27" y="29"/>
                      </a:cubicBezTo>
                      <a:cubicBezTo>
                        <a:pt x="26" y="28"/>
                        <a:pt x="25" y="27"/>
                        <a:pt x="24" y="27"/>
                      </a:cubicBezTo>
                      <a:cubicBezTo>
                        <a:pt x="24" y="27"/>
                        <a:pt x="24" y="27"/>
                        <a:pt x="24" y="27"/>
                      </a:cubicBezTo>
                      <a:cubicBezTo>
                        <a:pt x="22" y="26"/>
                        <a:pt x="22" y="24"/>
                        <a:pt x="20" y="24"/>
                      </a:cubicBezTo>
                      <a:cubicBezTo>
                        <a:pt x="20" y="24"/>
                        <a:pt x="20" y="24"/>
                        <a:pt x="20" y="24"/>
                      </a:cubicBezTo>
                      <a:cubicBezTo>
                        <a:pt x="18" y="23"/>
                        <a:pt x="18" y="20"/>
                        <a:pt x="16" y="20"/>
                      </a:cubicBezTo>
                      <a:cubicBezTo>
                        <a:pt x="16" y="20"/>
                        <a:pt x="16" y="20"/>
                        <a:pt x="16" y="20"/>
                      </a:cubicBezTo>
                      <a:cubicBezTo>
                        <a:pt x="14" y="19"/>
                        <a:pt x="14" y="17"/>
                        <a:pt x="12" y="17"/>
                      </a:cubicBezTo>
                      <a:cubicBezTo>
                        <a:pt x="12" y="17"/>
                        <a:pt x="12" y="17"/>
                        <a:pt x="12" y="17"/>
                      </a:cubicBezTo>
                      <a:cubicBezTo>
                        <a:pt x="10" y="16"/>
                        <a:pt x="10" y="14"/>
                        <a:pt x="8" y="13"/>
                      </a:cubicBezTo>
                      <a:cubicBezTo>
                        <a:pt x="8" y="13"/>
                        <a:pt x="8" y="13"/>
                        <a:pt x="8" y="13"/>
                      </a:cubicBezTo>
                      <a:cubicBezTo>
                        <a:pt x="6" y="12"/>
                        <a:pt x="6" y="10"/>
                        <a:pt x="4" y="10"/>
                      </a:cubicBezTo>
                      <a:cubicBezTo>
                        <a:pt x="4" y="10"/>
                        <a:pt x="4" y="10"/>
                        <a:pt x="4" y="10"/>
                      </a:cubicBezTo>
                      <a:cubicBezTo>
                        <a:pt x="2" y="8"/>
                        <a:pt x="0" y="5"/>
                        <a:pt x="2" y="3"/>
                      </a:cubicBezTo>
                      <a:cubicBezTo>
                        <a:pt x="4" y="0"/>
                        <a:pt x="6" y="1"/>
                        <a:pt x="9" y="2"/>
                      </a:cubicBezTo>
                      <a:cubicBezTo>
                        <a:pt x="9" y="2"/>
                        <a:pt x="9" y="2"/>
                        <a:pt x="9" y="2"/>
                      </a:cubicBezTo>
                      <a:cubicBezTo>
                        <a:pt x="11" y="4"/>
                        <a:pt x="11" y="7"/>
                        <a:pt x="14" y="8"/>
                      </a:cubicBezTo>
                      <a:cubicBezTo>
                        <a:pt x="14" y="8"/>
                        <a:pt x="15" y="9"/>
                        <a:pt x="14" y="10"/>
                      </a:cubicBezTo>
                      <a:cubicBezTo>
                        <a:pt x="15" y="11"/>
                        <a:pt x="16" y="11"/>
                        <a:pt x="18" y="12"/>
                      </a:cubicBezTo>
                      <a:cubicBezTo>
                        <a:pt x="18" y="12"/>
                        <a:pt x="18" y="12"/>
                        <a:pt x="18" y="12"/>
                      </a:cubicBezTo>
                      <a:cubicBezTo>
                        <a:pt x="20" y="14"/>
                        <a:pt x="22" y="17"/>
                        <a:pt x="26" y="19"/>
                      </a:cubicBezTo>
                      <a:cubicBezTo>
                        <a:pt x="26" y="19"/>
                        <a:pt x="26" y="19"/>
                        <a:pt x="26" y="19"/>
                      </a:cubicBezTo>
                      <a:cubicBezTo>
                        <a:pt x="28" y="19"/>
                        <a:pt x="28" y="23"/>
                        <a:pt x="31" y="24"/>
                      </a:cubicBezTo>
                      <a:cubicBezTo>
                        <a:pt x="31" y="24"/>
                        <a:pt x="31" y="24"/>
                        <a:pt x="31" y="24"/>
                      </a:cubicBezTo>
                      <a:cubicBezTo>
                        <a:pt x="32" y="25"/>
                        <a:pt x="33" y="27"/>
                        <a:pt x="35" y="27"/>
                      </a:cubicBezTo>
                      <a:cubicBezTo>
                        <a:pt x="36" y="28"/>
                        <a:pt x="38" y="28"/>
                        <a:pt x="39" y="28"/>
                      </a:cubicBezTo>
                      <a:cubicBezTo>
                        <a:pt x="42" y="29"/>
                        <a:pt x="44" y="31"/>
                        <a:pt x="46" y="34"/>
                      </a:cubicBezTo>
                      <a:cubicBezTo>
                        <a:pt x="46" y="34"/>
                        <a:pt x="47" y="35"/>
                        <a:pt x="48" y="36"/>
                      </a:cubicBezTo>
                      <a:cubicBezTo>
                        <a:pt x="48" y="36"/>
                        <a:pt x="48" y="36"/>
                        <a:pt x="49" y="36"/>
                      </a:cubicBezTo>
                      <a:cubicBezTo>
                        <a:pt x="50" y="37"/>
                        <a:pt x="51" y="37"/>
                        <a:pt x="51" y="37"/>
                      </a:cubicBezTo>
                      <a:cubicBezTo>
                        <a:pt x="52" y="38"/>
                        <a:pt x="52" y="38"/>
                        <a:pt x="53" y="38"/>
                      </a:cubicBezTo>
                      <a:cubicBezTo>
                        <a:pt x="53" y="39"/>
                        <a:pt x="53" y="40"/>
                        <a:pt x="53" y="41"/>
                      </a:cubicBezTo>
                      <a:cubicBezTo>
                        <a:pt x="53" y="41"/>
                        <a:pt x="53" y="42"/>
                        <a:pt x="52" y="43"/>
                      </a:cubicBezTo>
                      <a:cubicBezTo>
                        <a:pt x="53" y="45"/>
                        <a:pt x="53" y="46"/>
                        <a:pt x="53" y="48"/>
                      </a:cubicBezTo>
                      <a:cubicBezTo>
                        <a:pt x="50" y="50"/>
                        <a:pt x="47" y="49"/>
                        <a:pt x="45" y="47"/>
                      </a:cubicBezTo>
                      <a:cubicBezTo>
                        <a:pt x="43" y="45"/>
                        <a:pt x="43" y="42"/>
                        <a:pt x="40" y="41"/>
                      </a:cubicBezTo>
                      <a:cubicBezTo>
                        <a:pt x="39" y="41"/>
                        <a:pt x="39" y="41"/>
                        <a:pt x="38" y="41"/>
                      </a:cubicBezTo>
                      <a:cubicBezTo>
                        <a:pt x="37" y="39"/>
                        <a:pt x="36" y="38"/>
                        <a:pt x="34" y="38"/>
                      </a:cubicBezTo>
                      <a:close/>
                    </a:path>
                  </a:pathLst>
                </a:custGeom>
                <a:solidFill>
                  <a:srgbClr val="393F44"/>
                </a:solidFill>
                <a:ln w="9525">
                  <a:noFill/>
                </a:ln>
              </p:spPr>
              <p:txBody>
                <a:bodyPr/>
                <a:p>
                  <a:endParaRPr lang="zh-CN" altLang="en-US"/>
                </a:p>
              </p:txBody>
            </p:sp>
            <p:sp>
              <p:nvSpPr>
                <p:cNvPr id="3560" name="Freeform 505"/>
                <p:cNvSpPr/>
                <p:nvPr userDrawn="1"/>
              </p:nvSpPr>
              <p:spPr>
                <a:xfrm>
                  <a:off x="5605" y="816"/>
                  <a:ext cx="9" cy="8"/>
                </a:xfrm>
                <a:custGeom>
                  <a:avLst/>
                  <a:gdLst/>
                  <a:ahLst/>
                  <a:cxnLst>
                    <a:cxn ang="0">
                      <a:pos x="9" y="8"/>
                    </a:cxn>
                    <a:cxn ang="0">
                      <a:pos x="0" y="0"/>
                    </a:cxn>
                    <a:cxn ang="0">
                      <a:pos x="9" y="8"/>
                    </a:cxn>
                  </a:cxnLst>
                  <a:pathLst>
                    <a:path w="8" h="7">
                      <a:moveTo>
                        <a:pt x="8" y="7"/>
                      </a:moveTo>
                      <a:cubicBezTo>
                        <a:pt x="3" y="7"/>
                        <a:pt x="1" y="4"/>
                        <a:pt x="0" y="0"/>
                      </a:cubicBezTo>
                      <a:cubicBezTo>
                        <a:pt x="3" y="1"/>
                        <a:pt x="6" y="4"/>
                        <a:pt x="8" y="7"/>
                      </a:cubicBezTo>
                      <a:close/>
                    </a:path>
                  </a:pathLst>
                </a:custGeom>
                <a:solidFill>
                  <a:srgbClr val="40454E"/>
                </a:solidFill>
                <a:ln w="9525">
                  <a:noFill/>
                </a:ln>
              </p:spPr>
              <p:txBody>
                <a:bodyPr/>
                <a:p>
                  <a:endParaRPr lang="zh-CN" altLang="en-US"/>
                </a:p>
              </p:txBody>
            </p:sp>
            <p:sp>
              <p:nvSpPr>
                <p:cNvPr id="3561" name="Freeform 506"/>
                <p:cNvSpPr/>
                <p:nvPr userDrawn="1"/>
              </p:nvSpPr>
              <p:spPr>
                <a:xfrm>
                  <a:off x="5594" y="805"/>
                  <a:ext cx="6" cy="6"/>
                </a:xfrm>
                <a:custGeom>
                  <a:avLst/>
                  <a:gdLst/>
                  <a:ahLst/>
                  <a:cxnLst>
                    <a:cxn ang="0">
                      <a:pos x="6" y="6"/>
                    </a:cxn>
                    <a:cxn ang="0">
                      <a:pos x="0" y="0"/>
                    </a:cxn>
                    <a:cxn ang="0">
                      <a:pos x="2" y="0"/>
                    </a:cxn>
                    <a:cxn ang="0">
                      <a:pos x="6" y="6"/>
                    </a:cxn>
                  </a:cxnLst>
                  <a:pathLst>
                    <a:path w="5" h="6">
                      <a:moveTo>
                        <a:pt x="5" y="6"/>
                      </a:moveTo>
                      <a:cubicBezTo>
                        <a:pt x="1" y="6"/>
                        <a:pt x="1" y="3"/>
                        <a:pt x="0" y="0"/>
                      </a:cubicBezTo>
                      <a:cubicBezTo>
                        <a:pt x="1" y="0"/>
                        <a:pt x="1" y="0"/>
                        <a:pt x="2" y="0"/>
                      </a:cubicBezTo>
                      <a:cubicBezTo>
                        <a:pt x="3" y="2"/>
                        <a:pt x="4" y="4"/>
                        <a:pt x="5" y="6"/>
                      </a:cubicBezTo>
                      <a:close/>
                    </a:path>
                  </a:pathLst>
                </a:custGeom>
                <a:solidFill>
                  <a:srgbClr val="40454E"/>
                </a:solidFill>
                <a:ln w="9525">
                  <a:noFill/>
                </a:ln>
              </p:spPr>
              <p:txBody>
                <a:bodyPr/>
                <a:p>
                  <a:endParaRPr lang="zh-CN" altLang="en-US"/>
                </a:p>
              </p:txBody>
            </p:sp>
            <p:sp>
              <p:nvSpPr>
                <p:cNvPr id="3562" name="Freeform 507"/>
                <p:cNvSpPr/>
                <p:nvPr userDrawn="1"/>
              </p:nvSpPr>
              <p:spPr>
                <a:xfrm>
                  <a:off x="5614" y="824"/>
                  <a:ext cx="6" cy="6"/>
                </a:xfrm>
                <a:custGeom>
                  <a:avLst/>
                  <a:gdLst/>
                  <a:ahLst/>
                  <a:cxnLst>
                    <a:cxn ang="0">
                      <a:pos x="6" y="6"/>
                    </a:cxn>
                    <a:cxn ang="0">
                      <a:pos x="0" y="0"/>
                    </a:cxn>
                    <a:cxn ang="0">
                      <a:pos x="6" y="6"/>
                    </a:cxn>
                  </a:cxnLst>
                  <a:pathLst>
                    <a:path w="5" h="5">
                      <a:moveTo>
                        <a:pt x="5" y="5"/>
                      </a:moveTo>
                      <a:cubicBezTo>
                        <a:pt x="1" y="5"/>
                        <a:pt x="1" y="2"/>
                        <a:pt x="0" y="0"/>
                      </a:cubicBezTo>
                      <a:cubicBezTo>
                        <a:pt x="2" y="0"/>
                        <a:pt x="3" y="3"/>
                        <a:pt x="5" y="5"/>
                      </a:cubicBezTo>
                      <a:close/>
                    </a:path>
                  </a:pathLst>
                </a:custGeom>
                <a:solidFill>
                  <a:srgbClr val="40454E"/>
                </a:solidFill>
                <a:ln w="9525">
                  <a:noFill/>
                </a:ln>
              </p:spPr>
              <p:txBody>
                <a:bodyPr/>
                <a:p>
                  <a:endParaRPr lang="zh-CN" altLang="en-US"/>
                </a:p>
              </p:txBody>
            </p:sp>
            <p:sp>
              <p:nvSpPr>
                <p:cNvPr id="3563" name="Freeform 508"/>
                <p:cNvSpPr/>
                <p:nvPr userDrawn="1"/>
              </p:nvSpPr>
              <p:spPr>
                <a:xfrm>
                  <a:off x="5620" y="830"/>
                  <a:ext cx="4" cy="3"/>
                </a:xfrm>
                <a:custGeom>
                  <a:avLst/>
                  <a:gdLst/>
                  <a:ahLst/>
                  <a:cxnLst>
                    <a:cxn ang="0">
                      <a:pos x="4" y="3"/>
                    </a:cxn>
                    <a:cxn ang="0">
                      <a:pos x="0" y="0"/>
                    </a:cxn>
                    <a:cxn ang="0">
                      <a:pos x="4" y="3"/>
                    </a:cxn>
                  </a:cxnLst>
                  <a:pathLst>
                    <a:path w="4" h="3">
                      <a:moveTo>
                        <a:pt x="4" y="3"/>
                      </a:moveTo>
                      <a:cubicBezTo>
                        <a:pt x="1" y="3"/>
                        <a:pt x="0" y="2"/>
                        <a:pt x="0" y="0"/>
                      </a:cubicBezTo>
                      <a:cubicBezTo>
                        <a:pt x="2" y="0"/>
                        <a:pt x="3" y="1"/>
                        <a:pt x="4" y="3"/>
                      </a:cubicBezTo>
                      <a:close/>
                    </a:path>
                  </a:pathLst>
                </a:custGeom>
                <a:solidFill>
                  <a:srgbClr val="40454E"/>
                </a:solidFill>
                <a:ln w="9525">
                  <a:noFill/>
                </a:ln>
              </p:spPr>
              <p:txBody>
                <a:bodyPr/>
                <a:p>
                  <a:endParaRPr lang="zh-CN" altLang="en-US"/>
                </a:p>
              </p:txBody>
            </p:sp>
            <p:sp>
              <p:nvSpPr>
                <p:cNvPr id="3564" name="Freeform 509"/>
                <p:cNvSpPr/>
                <p:nvPr userDrawn="1"/>
              </p:nvSpPr>
              <p:spPr>
                <a:xfrm>
                  <a:off x="5600" y="814"/>
                  <a:ext cx="5" cy="2"/>
                </a:xfrm>
                <a:custGeom>
                  <a:avLst/>
                  <a:gdLst/>
                  <a:ahLst/>
                  <a:cxnLst>
                    <a:cxn ang="0">
                      <a:pos x="5" y="2"/>
                    </a:cxn>
                    <a:cxn ang="0">
                      <a:pos x="0" y="0"/>
                    </a:cxn>
                    <a:cxn ang="0">
                      <a:pos x="5" y="2"/>
                    </a:cxn>
                  </a:cxnLst>
                  <a:pathLst>
                    <a:path w="4" h="2">
                      <a:moveTo>
                        <a:pt x="4" y="2"/>
                      </a:moveTo>
                      <a:cubicBezTo>
                        <a:pt x="2" y="2"/>
                        <a:pt x="1" y="1"/>
                        <a:pt x="0" y="0"/>
                      </a:cubicBezTo>
                      <a:cubicBezTo>
                        <a:pt x="2" y="0"/>
                        <a:pt x="3" y="0"/>
                        <a:pt x="4" y="2"/>
                      </a:cubicBezTo>
                      <a:close/>
                    </a:path>
                  </a:pathLst>
                </a:custGeom>
                <a:solidFill>
                  <a:srgbClr val="40454E"/>
                </a:solidFill>
                <a:ln w="9525">
                  <a:noFill/>
                </a:ln>
              </p:spPr>
              <p:txBody>
                <a:bodyPr/>
                <a:p>
                  <a:endParaRPr lang="zh-CN" altLang="en-US"/>
                </a:p>
              </p:txBody>
            </p:sp>
            <p:sp>
              <p:nvSpPr>
                <p:cNvPr id="3565" name="Freeform 510"/>
                <p:cNvSpPr/>
                <p:nvPr userDrawn="1"/>
              </p:nvSpPr>
              <p:spPr>
                <a:xfrm>
                  <a:off x="5577" y="317"/>
                  <a:ext cx="61" cy="60"/>
                </a:xfrm>
                <a:custGeom>
                  <a:avLst/>
                  <a:gdLst/>
                  <a:ahLst/>
                  <a:cxnLst>
                    <a:cxn ang="0">
                      <a:pos x="59" y="12"/>
                    </a:cxn>
                    <a:cxn ang="0">
                      <a:pos x="54" y="34"/>
                    </a:cxn>
                    <a:cxn ang="0">
                      <a:pos x="54" y="34"/>
                    </a:cxn>
                    <a:cxn ang="0">
                      <a:pos x="51" y="39"/>
                    </a:cxn>
                    <a:cxn ang="0">
                      <a:pos x="49" y="41"/>
                    </a:cxn>
                    <a:cxn ang="0">
                      <a:pos x="41" y="46"/>
                    </a:cxn>
                    <a:cxn ang="0">
                      <a:pos x="41" y="46"/>
                    </a:cxn>
                    <a:cxn ang="0">
                      <a:pos x="23" y="60"/>
                    </a:cxn>
                    <a:cxn ang="0">
                      <a:pos x="23" y="58"/>
                    </a:cxn>
                    <a:cxn ang="0">
                      <a:pos x="0" y="40"/>
                    </a:cxn>
                    <a:cxn ang="0">
                      <a:pos x="1" y="34"/>
                    </a:cxn>
                    <a:cxn ang="0">
                      <a:pos x="8" y="31"/>
                    </a:cxn>
                    <a:cxn ang="0">
                      <a:pos x="10" y="30"/>
                    </a:cxn>
                    <a:cxn ang="0">
                      <a:pos x="26" y="15"/>
                    </a:cxn>
                    <a:cxn ang="0">
                      <a:pos x="29" y="11"/>
                    </a:cxn>
                    <a:cxn ang="0">
                      <a:pos x="59" y="12"/>
                    </a:cxn>
                  </a:cxnLst>
                  <a:pathLst>
                    <a:path w="53" h="52">
                      <a:moveTo>
                        <a:pt x="52" y="11"/>
                      </a:moveTo>
                      <a:cubicBezTo>
                        <a:pt x="53" y="18"/>
                        <a:pt x="48" y="23"/>
                        <a:pt x="47" y="30"/>
                      </a:cubicBezTo>
                      <a:cubicBezTo>
                        <a:pt x="47" y="30"/>
                        <a:pt x="47" y="30"/>
                        <a:pt x="47" y="30"/>
                      </a:cubicBezTo>
                      <a:cubicBezTo>
                        <a:pt x="47" y="32"/>
                        <a:pt x="46" y="33"/>
                        <a:pt x="45" y="34"/>
                      </a:cubicBezTo>
                      <a:cubicBezTo>
                        <a:pt x="44" y="35"/>
                        <a:pt x="44" y="35"/>
                        <a:pt x="43" y="36"/>
                      </a:cubicBezTo>
                      <a:cubicBezTo>
                        <a:pt x="40" y="37"/>
                        <a:pt x="37" y="37"/>
                        <a:pt x="36" y="40"/>
                      </a:cubicBezTo>
                      <a:cubicBezTo>
                        <a:pt x="36" y="40"/>
                        <a:pt x="36" y="40"/>
                        <a:pt x="36" y="40"/>
                      </a:cubicBezTo>
                      <a:cubicBezTo>
                        <a:pt x="29" y="42"/>
                        <a:pt x="26" y="49"/>
                        <a:pt x="20" y="52"/>
                      </a:cubicBezTo>
                      <a:cubicBezTo>
                        <a:pt x="20" y="51"/>
                        <a:pt x="20" y="51"/>
                        <a:pt x="20" y="51"/>
                      </a:cubicBezTo>
                      <a:cubicBezTo>
                        <a:pt x="6" y="51"/>
                        <a:pt x="1" y="47"/>
                        <a:pt x="0" y="35"/>
                      </a:cubicBezTo>
                      <a:cubicBezTo>
                        <a:pt x="0" y="33"/>
                        <a:pt x="0" y="32"/>
                        <a:pt x="1" y="30"/>
                      </a:cubicBezTo>
                      <a:cubicBezTo>
                        <a:pt x="3" y="29"/>
                        <a:pt x="4" y="28"/>
                        <a:pt x="7" y="27"/>
                      </a:cubicBezTo>
                      <a:cubicBezTo>
                        <a:pt x="7" y="26"/>
                        <a:pt x="8" y="26"/>
                        <a:pt x="9" y="26"/>
                      </a:cubicBezTo>
                      <a:cubicBezTo>
                        <a:pt x="15" y="23"/>
                        <a:pt x="17" y="16"/>
                        <a:pt x="23" y="13"/>
                      </a:cubicBezTo>
                      <a:cubicBezTo>
                        <a:pt x="24" y="12"/>
                        <a:pt x="25" y="11"/>
                        <a:pt x="26" y="10"/>
                      </a:cubicBezTo>
                      <a:cubicBezTo>
                        <a:pt x="41" y="0"/>
                        <a:pt x="43" y="0"/>
                        <a:pt x="52" y="11"/>
                      </a:cubicBezTo>
                      <a:close/>
                    </a:path>
                  </a:pathLst>
                </a:custGeom>
                <a:solidFill>
                  <a:srgbClr val="A7A7A9"/>
                </a:solidFill>
                <a:ln w="9525">
                  <a:noFill/>
                </a:ln>
              </p:spPr>
              <p:txBody>
                <a:bodyPr/>
                <a:p>
                  <a:endParaRPr lang="zh-CN" altLang="en-US"/>
                </a:p>
              </p:txBody>
            </p:sp>
            <p:sp>
              <p:nvSpPr>
                <p:cNvPr id="3566" name="Freeform 511"/>
                <p:cNvSpPr/>
                <p:nvPr userDrawn="1"/>
              </p:nvSpPr>
              <p:spPr>
                <a:xfrm>
                  <a:off x="5519" y="417"/>
                  <a:ext cx="19" cy="15"/>
                </a:xfrm>
                <a:custGeom>
                  <a:avLst/>
                  <a:gdLst/>
                  <a:ahLst/>
                  <a:cxnLst>
                    <a:cxn ang="0">
                      <a:pos x="7" y="13"/>
                    </a:cxn>
                    <a:cxn ang="0">
                      <a:pos x="0" y="9"/>
                    </a:cxn>
                    <a:cxn ang="0">
                      <a:pos x="7" y="1"/>
                    </a:cxn>
                    <a:cxn ang="0">
                      <a:pos x="19" y="0"/>
                    </a:cxn>
                    <a:cxn ang="0">
                      <a:pos x="19" y="0"/>
                    </a:cxn>
                    <a:cxn ang="0">
                      <a:pos x="19" y="6"/>
                    </a:cxn>
                    <a:cxn ang="0">
                      <a:pos x="7" y="13"/>
                    </a:cxn>
                  </a:cxnLst>
                  <a:pathLst>
                    <a:path w="16" h="13">
                      <a:moveTo>
                        <a:pt x="6" y="12"/>
                      </a:moveTo>
                      <a:cubicBezTo>
                        <a:pt x="3" y="13"/>
                        <a:pt x="0" y="12"/>
                        <a:pt x="0" y="8"/>
                      </a:cubicBezTo>
                      <a:cubicBezTo>
                        <a:pt x="1" y="5"/>
                        <a:pt x="1" y="0"/>
                        <a:pt x="6" y="1"/>
                      </a:cubicBezTo>
                      <a:cubicBezTo>
                        <a:pt x="10" y="3"/>
                        <a:pt x="13" y="1"/>
                        <a:pt x="16" y="0"/>
                      </a:cubicBezTo>
                      <a:cubicBezTo>
                        <a:pt x="16" y="0"/>
                        <a:pt x="16" y="0"/>
                        <a:pt x="16" y="0"/>
                      </a:cubicBezTo>
                      <a:cubicBezTo>
                        <a:pt x="16" y="2"/>
                        <a:pt x="16" y="4"/>
                        <a:pt x="16" y="6"/>
                      </a:cubicBezTo>
                      <a:cubicBezTo>
                        <a:pt x="14" y="10"/>
                        <a:pt x="10" y="10"/>
                        <a:pt x="6" y="12"/>
                      </a:cubicBezTo>
                      <a:close/>
                    </a:path>
                  </a:pathLst>
                </a:custGeom>
                <a:solidFill>
                  <a:srgbClr val="B0AEAE"/>
                </a:solidFill>
                <a:ln w="9525">
                  <a:noFill/>
                </a:ln>
              </p:spPr>
              <p:txBody>
                <a:bodyPr/>
                <a:p>
                  <a:endParaRPr lang="zh-CN" altLang="en-US"/>
                </a:p>
              </p:txBody>
            </p:sp>
            <p:sp>
              <p:nvSpPr>
                <p:cNvPr id="3567" name="Freeform 512"/>
                <p:cNvSpPr/>
                <p:nvPr userDrawn="1"/>
              </p:nvSpPr>
              <p:spPr>
                <a:xfrm>
                  <a:off x="5289" y="517"/>
                  <a:ext cx="82" cy="71"/>
                </a:xfrm>
                <a:custGeom>
                  <a:avLst/>
                  <a:gdLst/>
                  <a:ahLst/>
                  <a:cxnLst>
                    <a:cxn ang="0">
                      <a:pos x="46" y="69"/>
                    </a:cxn>
                    <a:cxn ang="0">
                      <a:pos x="43" y="71"/>
                    </a:cxn>
                    <a:cxn ang="0">
                      <a:pos x="38" y="69"/>
                    </a:cxn>
                    <a:cxn ang="0">
                      <a:pos x="34" y="69"/>
                    </a:cxn>
                    <a:cxn ang="0">
                      <a:pos x="32" y="69"/>
                    </a:cxn>
                    <a:cxn ang="0">
                      <a:pos x="15" y="57"/>
                    </a:cxn>
                    <a:cxn ang="0">
                      <a:pos x="4" y="39"/>
                    </a:cxn>
                    <a:cxn ang="0">
                      <a:pos x="1" y="31"/>
                    </a:cxn>
                    <a:cxn ang="0">
                      <a:pos x="3" y="19"/>
                    </a:cxn>
                    <a:cxn ang="0">
                      <a:pos x="16" y="20"/>
                    </a:cxn>
                    <a:cxn ang="0">
                      <a:pos x="21" y="23"/>
                    </a:cxn>
                    <a:cxn ang="0">
                      <a:pos x="16" y="11"/>
                    </a:cxn>
                    <a:cxn ang="0">
                      <a:pos x="17" y="2"/>
                    </a:cxn>
                    <a:cxn ang="0">
                      <a:pos x="25" y="5"/>
                    </a:cxn>
                    <a:cxn ang="0">
                      <a:pos x="55" y="31"/>
                    </a:cxn>
                    <a:cxn ang="0">
                      <a:pos x="61" y="23"/>
                    </a:cxn>
                    <a:cxn ang="0">
                      <a:pos x="70" y="27"/>
                    </a:cxn>
                    <a:cxn ang="0">
                      <a:pos x="80" y="57"/>
                    </a:cxn>
                    <a:cxn ang="0">
                      <a:pos x="78" y="61"/>
                    </a:cxn>
                    <a:cxn ang="0">
                      <a:pos x="77" y="62"/>
                    </a:cxn>
                    <a:cxn ang="0">
                      <a:pos x="75" y="66"/>
                    </a:cxn>
                    <a:cxn ang="0">
                      <a:pos x="72" y="68"/>
                    </a:cxn>
                    <a:cxn ang="0">
                      <a:pos x="62" y="66"/>
                    </a:cxn>
                    <a:cxn ang="0">
                      <a:pos x="61" y="68"/>
                    </a:cxn>
                    <a:cxn ang="0">
                      <a:pos x="57" y="68"/>
                    </a:cxn>
                    <a:cxn ang="0">
                      <a:pos x="46" y="69"/>
                    </a:cxn>
                  </a:cxnLst>
                  <a:pathLst>
                    <a:path w="71" h="61">
                      <a:moveTo>
                        <a:pt x="40" y="60"/>
                      </a:moveTo>
                      <a:cubicBezTo>
                        <a:pt x="40" y="60"/>
                        <a:pt x="39" y="60"/>
                        <a:pt x="38" y="61"/>
                      </a:cubicBezTo>
                      <a:cubicBezTo>
                        <a:pt x="37" y="59"/>
                        <a:pt x="35" y="59"/>
                        <a:pt x="33" y="60"/>
                      </a:cubicBezTo>
                      <a:cubicBezTo>
                        <a:pt x="32" y="60"/>
                        <a:pt x="31" y="60"/>
                        <a:pt x="30" y="60"/>
                      </a:cubicBezTo>
                      <a:cubicBezTo>
                        <a:pt x="29" y="59"/>
                        <a:pt x="29" y="59"/>
                        <a:pt x="28" y="60"/>
                      </a:cubicBezTo>
                      <a:cubicBezTo>
                        <a:pt x="22" y="57"/>
                        <a:pt x="18" y="53"/>
                        <a:pt x="13" y="49"/>
                      </a:cubicBezTo>
                      <a:cubicBezTo>
                        <a:pt x="12" y="43"/>
                        <a:pt x="6" y="40"/>
                        <a:pt x="4" y="34"/>
                      </a:cubicBezTo>
                      <a:cubicBezTo>
                        <a:pt x="2" y="33"/>
                        <a:pt x="1" y="30"/>
                        <a:pt x="1" y="27"/>
                      </a:cubicBezTo>
                      <a:cubicBezTo>
                        <a:pt x="0" y="23"/>
                        <a:pt x="0" y="20"/>
                        <a:pt x="3" y="17"/>
                      </a:cubicBezTo>
                      <a:cubicBezTo>
                        <a:pt x="7" y="14"/>
                        <a:pt x="10" y="16"/>
                        <a:pt x="14" y="18"/>
                      </a:cubicBezTo>
                      <a:cubicBezTo>
                        <a:pt x="15" y="19"/>
                        <a:pt x="17" y="21"/>
                        <a:pt x="19" y="20"/>
                      </a:cubicBezTo>
                      <a:cubicBezTo>
                        <a:pt x="18" y="16"/>
                        <a:pt x="15" y="13"/>
                        <a:pt x="14" y="10"/>
                      </a:cubicBezTo>
                      <a:cubicBezTo>
                        <a:pt x="13" y="7"/>
                        <a:pt x="12" y="4"/>
                        <a:pt x="15" y="2"/>
                      </a:cubicBezTo>
                      <a:cubicBezTo>
                        <a:pt x="18" y="0"/>
                        <a:pt x="20" y="3"/>
                        <a:pt x="22" y="5"/>
                      </a:cubicBezTo>
                      <a:cubicBezTo>
                        <a:pt x="31" y="12"/>
                        <a:pt x="39" y="20"/>
                        <a:pt x="48" y="27"/>
                      </a:cubicBezTo>
                      <a:cubicBezTo>
                        <a:pt x="50" y="25"/>
                        <a:pt x="49" y="21"/>
                        <a:pt x="53" y="20"/>
                      </a:cubicBezTo>
                      <a:cubicBezTo>
                        <a:pt x="57" y="19"/>
                        <a:pt x="59" y="21"/>
                        <a:pt x="61" y="24"/>
                      </a:cubicBezTo>
                      <a:cubicBezTo>
                        <a:pt x="65" y="32"/>
                        <a:pt x="71" y="40"/>
                        <a:pt x="70" y="49"/>
                      </a:cubicBezTo>
                      <a:cubicBezTo>
                        <a:pt x="70" y="50"/>
                        <a:pt x="69" y="52"/>
                        <a:pt x="68" y="53"/>
                      </a:cubicBezTo>
                      <a:cubicBezTo>
                        <a:pt x="68" y="53"/>
                        <a:pt x="68" y="54"/>
                        <a:pt x="67" y="54"/>
                      </a:cubicBezTo>
                      <a:cubicBezTo>
                        <a:pt x="66" y="55"/>
                        <a:pt x="66" y="56"/>
                        <a:pt x="65" y="57"/>
                      </a:cubicBezTo>
                      <a:cubicBezTo>
                        <a:pt x="64" y="58"/>
                        <a:pt x="63" y="58"/>
                        <a:pt x="63" y="59"/>
                      </a:cubicBezTo>
                      <a:cubicBezTo>
                        <a:pt x="60" y="60"/>
                        <a:pt x="57" y="57"/>
                        <a:pt x="54" y="57"/>
                      </a:cubicBezTo>
                      <a:cubicBezTo>
                        <a:pt x="54" y="58"/>
                        <a:pt x="53" y="59"/>
                        <a:pt x="53" y="59"/>
                      </a:cubicBezTo>
                      <a:cubicBezTo>
                        <a:pt x="52" y="59"/>
                        <a:pt x="51" y="59"/>
                        <a:pt x="50" y="59"/>
                      </a:cubicBezTo>
                      <a:cubicBezTo>
                        <a:pt x="46" y="56"/>
                        <a:pt x="43" y="59"/>
                        <a:pt x="40" y="60"/>
                      </a:cubicBezTo>
                      <a:close/>
                    </a:path>
                  </a:pathLst>
                </a:custGeom>
                <a:solidFill>
                  <a:srgbClr val="21282F"/>
                </a:solidFill>
                <a:ln w="9525">
                  <a:noFill/>
                </a:ln>
              </p:spPr>
              <p:txBody>
                <a:bodyPr/>
                <a:p>
                  <a:endParaRPr lang="zh-CN" altLang="en-US"/>
                </a:p>
              </p:txBody>
            </p:sp>
            <p:sp>
              <p:nvSpPr>
                <p:cNvPr id="3568" name="Freeform 513"/>
                <p:cNvSpPr/>
                <p:nvPr userDrawn="1"/>
              </p:nvSpPr>
              <p:spPr>
                <a:xfrm>
                  <a:off x="5257" y="500"/>
                  <a:ext cx="91" cy="57"/>
                </a:xfrm>
                <a:custGeom>
                  <a:avLst/>
                  <a:gdLst/>
                  <a:ahLst/>
                  <a:cxnLst>
                    <a:cxn ang="0">
                      <a:pos x="89" y="55"/>
                    </a:cxn>
                    <a:cxn ang="0">
                      <a:pos x="73" y="40"/>
                    </a:cxn>
                    <a:cxn ang="0">
                      <a:pos x="72" y="39"/>
                    </a:cxn>
                    <a:cxn ang="0">
                      <a:pos x="59" y="31"/>
                    </a:cxn>
                    <a:cxn ang="0">
                      <a:pos x="49" y="20"/>
                    </a:cxn>
                    <a:cxn ang="0">
                      <a:pos x="58" y="39"/>
                    </a:cxn>
                    <a:cxn ang="0">
                      <a:pos x="58" y="47"/>
                    </a:cxn>
                    <a:cxn ang="0">
                      <a:pos x="52" y="45"/>
                    </a:cxn>
                    <a:cxn ang="0">
                      <a:pos x="44" y="39"/>
                    </a:cxn>
                    <a:cxn ang="0">
                      <a:pos x="34" y="45"/>
                    </a:cxn>
                    <a:cxn ang="0">
                      <a:pos x="36" y="57"/>
                    </a:cxn>
                    <a:cxn ang="0">
                      <a:pos x="29" y="48"/>
                    </a:cxn>
                    <a:cxn ang="0">
                      <a:pos x="24" y="39"/>
                    </a:cxn>
                    <a:cxn ang="0">
                      <a:pos x="16" y="31"/>
                    </a:cxn>
                    <a:cxn ang="0">
                      <a:pos x="12" y="26"/>
                    </a:cxn>
                    <a:cxn ang="0">
                      <a:pos x="5" y="20"/>
                    </a:cxn>
                    <a:cxn ang="0">
                      <a:pos x="2" y="3"/>
                    </a:cxn>
                    <a:cxn ang="0">
                      <a:pos x="12" y="4"/>
                    </a:cxn>
                    <a:cxn ang="0">
                      <a:pos x="42" y="22"/>
                    </a:cxn>
                    <a:cxn ang="0">
                      <a:pos x="35" y="4"/>
                    </a:cxn>
                    <a:cxn ang="0">
                      <a:pos x="48" y="8"/>
                    </a:cxn>
                    <a:cxn ang="0">
                      <a:pos x="70" y="24"/>
                    </a:cxn>
                    <a:cxn ang="0">
                      <a:pos x="86" y="43"/>
                    </a:cxn>
                    <a:cxn ang="0">
                      <a:pos x="87" y="46"/>
                    </a:cxn>
                    <a:cxn ang="0">
                      <a:pos x="89" y="55"/>
                    </a:cxn>
                  </a:cxnLst>
                  <a:pathLst>
                    <a:path w="79" h="49">
                      <a:moveTo>
                        <a:pt x="78" y="48"/>
                      </a:moveTo>
                      <a:cubicBezTo>
                        <a:pt x="73" y="44"/>
                        <a:pt x="66" y="41"/>
                        <a:pt x="64" y="35"/>
                      </a:cubicBezTo>
                      <a:cubicBezTo>
                        <a:pt x="64" y="34"/>
                        <a:pt x="64" y="34"/>
                        <a:pt x="63" y="34"/>
                      </a:cubicBezTo>
                      <a:cubicBezTo>
                        <a:pt x="60" y="30"/>
                        <a:pt x="54" y="30"/>
                        <a:pt x="52" y="27"/>
                      </a:cubicBezTo>
                      <a:cubicBezTo>
                        <a:pt x="50" y="23"/>
                        <a:pt x="48" y="21"/>
                        <a:pt x="43" y="18"/>
                      </a:cubicBezTo>
                      <a:cubicBezTo>
                        <a:pt x="44" y="25"/>
                        <a:pt x="47" y="30"/>
                        <a:pt x="51" y="34"/>
                      </a:cubicBezTo>
                      <a:cubicBezTo>
                        <a:pt x="52" y="36"/>
                        <a:pt x="54" y="38"/>
                        <a:pt x="51" y="41"/>
                      </a:cubicBezTo>
                      <a:cubicBezTo>
                        <a:pt x="49" y="43"/>
                        <a:pt x="47" y="41"/>
                        <a:pt x="46" y="39"/>
                      </a:cubicBezTo>
                      <a:cubicBezTo>
                        <a:pt x="44" y="37"/>
                        <a:pt x="41" y="36"/>
                        <a:pt x="39" y="34"/>
                      </a:cubicBezTo>
                      <a:cubicBezTo>
                        <a:pt x="34" y="31"/>
                        <a:pt x="31" y="33"/>
                        <a:pt x="30" y="39"/>
                      </a:cubicBezTo>
                      <a:cubicBezTo>
                        <a:pt x="30" y="43"/>
                        <a:pt x="30" y="46"/>
                        <a:pt x="32" y="49"/>
                      </a:cubicBezTo>
                      <a:cubicBezTo>
                        <a:pt x="28" y="48"/>
                        <a:pt x="28" y="45"/>
                        <a:pt x="26" y="42"/>
                      </a:cubicBezTo>
                      <a:cubicBezTo>
                        <a:pt x="24" y="39"/>
                        <a:pt x="21" y="38"/>
                        <a:pt x="21" y="34"/>
                      </a:cubicBezTo>
                      <a:cubicBezTo>
                        <a:pt x="19" y="34"/>
                        <a:pt x="16" y="30"/>
                        <a:pt x="14" y="27"/>
                      </a:cubicBezTo>
                      <a:cubicBezTo>
                        <a:pt x="13" y="25"/>
                        <a:pt x="12" y="24"/>
                        <a:pt x="11" y="23"/>
                      </a:cubicBezTo>
                      <a:cubicBezTo>
                        <a:pt x="9" y="22"/>
                        <a:pt x="7" y="20"/>
                        <a:pt x="5" y="18"/>
                      </a:cubicBezTo>
                      <a:cubicBezTo>
                        <a:pt x="2" y="14"/>
                        <a:pt x="0" y="9"/>
                        <a:pt x="2" y="3"/>
                      </a:cubicBezTo>
                      <a:cubicBezTo>
                        <a:pt x="5" y="0"/>
                        <a:pt x="9" y="2"/>
                        <a:pt x="11" y="4"/>
                      </a:cubicBezTo>
                      <a:cubicBezTo>
                        <a:pt x="20" y="11"/>
                        <a:pt x="27" y="19"/>
                        <a:pt x="37" y="19"/>
                      </a:cubicBezTo>
                      <a:cubicBezTo>
                        <a:pt x="36" y="15"/>
                        <a:pt x="30" y="11"/>
                        <a:pt x="31" y="4"/>
                      </a:cubicBezTo>
                      <a:cubicBezTo>
                        <a:pt x="36" y="1"/>
                        <a:pt x="39" y="5"/>
                        <a:pt x="42" y="7"/>
                      </a:cubicBezTo>
                      <a:cubicBezTo>
                        <a:pt x="48" y="11"/>
                        <a:pt x="54" y="17"/>
                        <a:pt x="61" y="21"/>
                      </a:cubicBezTo>
                      <a:cubicBezTo>
                        <a:pt x="67" y="25"/>
                        <a:pt x="69" y="32"/>
                        <a:pt x="75" y="37"/>
                      </a:cubicBezTo>
                      <a:cubicBezTo>
                        <a:pt x="75" y="37"/>
                        <a:pt x="76" y="38"/>
                        <a:pt x="76" y="40"/>
                      </a:cubicBezTo>
                      <a:cubicBezTo>
                        <a:pt x="78" y="42"/>
                        <a:pt x="79" y="45"/>
                        <a:pt x="78" y="48"/>
                      </a:cubicBezTo>
                      <a:close/>
                    </a:path>
                  </a:pathLst>
                </a:custGeom>
                <a:solidFill>
                  <a:srgbClr val="292E34"/>
                </a:solidFill>
                <a:ln w="9525">
                  <a:noFill/>
                </a:ln>
              </p:spPr>
              <p:txBody>
                <a:bodyPr/>
                <a:p>
                  <a:endParaRPr lang="zh-CN" altLang="en-US"/>
                </a:p>
              </p:txBody>
            </p:sp>
            <p:sp>
              <p:nvSpPr>
                <p:cNvPr id="3569" name="Freeform 514"/>
                <p:cNvSpPr/>
                <p:nvPr userDrawn="1"/>
              </p:nvSpPr>
              <p:spPr>
                <a:xfrm>
                  <a:off x="5277" y="539"/>
                  <a:ext cx="13" cy="18"/>
                </a:xfrm>
                <a:custGeom>
                  <a:avLst/>
                  <a:gdLst/>
                  <a:ahLst/>
                  <a:cxnLst>
                    <a:cxn ang="0">
                      <a:pos x="3" y="0"/>
                    </a:cxn>
                    <a:cxn ang="0">
                      <a:pos x="9" y="9"/>
                    </a:cxn>
                    <a:cxn ang="0">
                      <a:pos x="3" y="18"/>
                    </a:cxn>
                    <a:cxn ang="0">
                      <a:pos x="0" y="13"/>
                    </a:cxn>
                    <a:cxn ang="0">
                      <a:pos x="3" y="0"/>
                    </a:cxn>
                  </a:cxnLst>
                  <a:pathLst>
                    <a:path w="11" h="15">
                      <a:moveTo>
                        <a:pt x="3" y="0"/>
                      </a:moveTo>
                      <a:cubicBezTo>
                        <a:pt x="4" y="3"/>
                        <a:pt x="11" y="2"/>
                        <a:pt x="8" y="8"/>
                      </a:cubicBezTo>
                      <a:cubicBezTo>
                        <a:pt x="7" y="10"/>
                        <a:pt x="5" y="12"/>
                        <a:pt x="3" y="15"/>
                      </a:cubicBezTo>
                      <a:cubicBezTo>
                        <a:pt x="2" y="14"/>
                        <a:pt x="2" y="12"/>
                        <a:pt x="0" y="11"/>
                      </a:cubicBezTo>
                      <a:cubicBezTo>
                        <a:pt x="2" y="8"/>
                        <a:pt x="2" y="4"/>
                        <a:pt x="3" y="0"/>
                      </a:cubicBezTo>
                      <a:close/>
                    </a:path>
                  </a:pathLst>
                </a:custGeom>
                <a:solidFill>
                  <a:srgbClr val="4D5358"/>
                </a:solidFill>
                <a:ln w="9525">
                  <a:noFill/>
                </a:ln>
              </p:spPr>
              <p:txBody>
                <a:bodyPr/>
                <a:p>
                  <a:endParaRPr lang="zh-CN" altLang="en-US"/>
                </a:p>
              </p:txBody>
            </p:sp>
            <p:sp>
              <p:nvSpPr>
                <p:cNvPr id="3570" name="Freeform 515"/>
                <p:cNvSpPr/>
                <p:nvPr userDrawn="1"/>
              </p:nvSpPr>
              <p:spPr>
                <a:xfrm>
                  <a:off x="5259" y="517"/>
                  <a:ext cx="10" cy="14"/>
                </a:xfrm>
                <a:custGeom>
                  <a:avLst/>
                  <a:gdLst/>
                  <a:ahLst/>
                  <a:cxnLst>
                    <a:cxn ang="0">
                      <a:pos x="6" y="1"/>
                    </a:cxn>
                    <a:cxn ang="0">
                      <a:pos x="10" y="9"/>
                    </a:cxn>
                    <a:cxn ang="0">
                      <a:pos x="6" y="14"/>
                    </a:cxn>
                    <a:cxn ang="0">
                      <a:pos x="3" y="11"/>
                    </a:cxn>
                    <a:cxn ang="0">
                      <a:pos x="0" y="9"/>
                    </a:cxn>
                    <a:cxn ang="0">
                      <a:pos x="0" y="5"/>
                    </a:cxn>
                    <a:cxn ang="0">
                      <a:pos x="2" y="2"/>
                    </a:cxn>
                    <a:cxn ang="0">
                      <a:pos x="6" y="1"/>
                    </a:cxn>
                  </a:cxnLst>
                  <a:pathLst>
                    <a:path w="9" h="12">
                      <a:moveTo>
                        <a:pt x="6" y="1"/>
                      </a:moveTo>
                      <a:cubicBezTo>
                        <a:pt x="7" y="3"/>
                        <a:pt x="8" y="5"/>
                        <a:pt x="9" y="8"/>
                      </a:cubicBezTo>
                      <a:cubicBezTo>
                        <a:pt x="8" y="9"/>
                        <a:pt x="7" y="10"/>
                        <a:pt x="6" y="12"/>
                      </a:cubicBezTo>
                      <a:cubicBezTo>
                        <a:pt x="5" y="11"/>
                        <a:pt x="4" y="11"/>
                        <a:pt x="3" y="10"/>
                      </a:cubicBezTo>
                      <a:cubicBezTo>
                        <a:pt x="2" y="10"/>
                        <a:pt x="1" y="9"/>
                        <a:pt x="0" y="8"/>
                      </a:cubicBezTo>
                      <a:cubicBezTo>
                        <a:pt x="0" y="7"/>
                        <a:pt x="0" y="6"/>
                        <a:pt x="0" y="5"/>
                      </a:cubicBezTo>
                      <a:cubicBezTo>
                        <a:pt x="0" y="4"/>
                        <a:pt x="1" y="3"/>
                        <a:pt x="2" y="2"/>
                      </a:cubicBezTo>
                      <a:cubicBezTo>
                        <a:pt x="3" y="1"/>
                        <a:pt x="5" y="0"/>
                        <a:pt x="6" y="1"/>
                      </a:cubicBezTo>
                      <a:close/>
                    </a:path>
                  </a:pathLst>
                </a:custGeom>
                <a:solidFill>
                  <a:srgbClr val="585E60"/>
                </a:solidFill>
                <a:ln w="9525">
                  <a:noFill/>
                </a:ln>
              </p:spPr>
              <p:txBody>
                <a:bodyPr/>
                <a:p>
                  <a:endParaRPr lang="zh-CN" altLang="en-US"/>
                </a:p>
              </p:txBody>
            </p:sp>
            <p:sp>
              <p:nvSpPr>
                <p:cNvPr id="3571" name="Freeform 516"/>
                <p:cNvSpPr/>
                <p:nvPr userDrawn="1"/>
              </p:nvSpPr>
              <p:spPr>
                <a:xfrm>
                  <a:off x="5277" y="552"/>
                  <a:ext cx="4" cy="5"/>
                </a:xfrm>
                <a:custGeom>
                  <a:avLst/>
                  <a:gdLst/>
                  <a:ahLst/>
                  <a:cxnLst>
                    <a:cxn ang="0">
                      <a:pos x="0" y="0"/>
                    </a:cxn>
                    <a:cxn ang="0">
                      <a:pos x="4" y="5"/>
                    </a:cxn>
                    <a:cxn ang="0">
                      <a:pos x="0" y="0"/>
                    </a:cxn>
                  </a:cxnLst>
                  <a:pathLst>
                    <a:path w="3" h="4">
                      <a:moveTo>
                        <a:pt x="0" y="0"/>
                      </a:moveTo>
                      <a:cubicBezTo>
                        <a:pt x="2" y="0"/>
                        <a:pt x="3" y="2"/>
                        <a:pt x="3" y="4"/>
                      </a:cubicBezTo>
                      <a:cubicBezTo>
                        <a:pt x="1" y="3"/>
                        <a:pt x="0" y="2"/>
                        <a:pt x="0" y="0"/>
                      </a:cubicBezTo>
                      <a:close/>
                    </a:path>
                  </a:pathLst>
                </a:custGeom>
                <a:solidFill>
                  <a:srgbClr val="777376"/>
                </a:solidFill>
                <a:ln w="9525">
                  <a:noFill/>
                </a:ln>
              </p:spPr>
              <p:txBody>
                <a:bodyPr/>
                <a:p>
                  <a:endParaRPr lang="zh-CN" altLang="en-US"/>
                </a:p>
              </p:txBody>
            </p:sp>
            <p:sp>
              <p:nvSpPr>
                <p:cNvPr id="3572" name="Freeform 517"/>
                <p:cNvSpPr/>
                <p:nvPr userDrawn="1"/>
              </p:nvSpPr>
              <p:spPr>
                <a:xfrm>
                  <a:off x="5592" y="299"/>
                  <a:ext cx="43" cy="19"/>
                </a:xfrm>
                <a:custGeom>
                  <a:avLst/>
                  <a:gdLst/>
                  <a:ahLst/>
                  <a:cxnLst>
                    <a:cxn ang="0">
                      <a:pos x="0" y="15"/>
                    </a:cxn>
                    <a:cxn ang="0">
                      <a:pos x="24" y="2"/>
                    </a:cxn>
                    <a:cxn ang="0">
                      <a:pos x="26" y="2"/>
                    </a:cxn>
                    <a:cxn ang="0">
                      <a:pos x="36" y="1"/>
                    </a:cxn>
                    <a:cxn ang="0">
                      <a:pos x="37" y="0"/>
                    </a:cxn>
                    <a:cxn ang="0">
                      <a:pos x="41" y="1"/>
                    </a:cxn>
                    <a:cxn ang="0">
                      <a:pos x="41" y="1"/>
                    </a:cxn>
                    <a:cxn ang="0">
                      <a:pos x="43" y="2"/>
                    </a:cxn>
                    <a:cxn ang="0">
                      <a:pos x="41" y="7"/>
                    </a:cxn>
                    <a:cxn ang="0">
                      <a:pos x="2" y="19"/>
                    </a:cxn>
                    <a:cxn ang="0">
                      <a:pos x="0" y="15"/>
                    </a:cxn>
                  </a:cxnLst>
                  <a:pathLst>
                    <a:path w="37" h="16">
                      <a:moveTo>
                        <a:pt x="0" y="13"/>
                      </a:moveTo>
                      <a:cubicBezTo>
                        <a:pt x="6" y="7"/>
                        <a:pt x="15" y="7"/>
                        <a:pt x="21" y="2"/>
                      </a:cubicBezTo>
                      <a:cubicBezTo>
                        <a:pt x="22" y="2"/>
                        <a:pt x="22" y="2"/>
                        <a:pt x="23" y="2"/>
                      </a:cubicBezTo>
                      <a:cubicBezTo>
                        <a:pt x="26" y="2"/>
                        <a:pt x="28" y="0"/>
                        <a:pt x="31" y="1"/>
                      </a:cubicBezTo>
                      <a:cubicBezTo>
                        <a:pt x="31" y="1"/>
                        <a:pt x="32" y="1"/>
                        <a:pt x="32" y="0"/>
                      </a:cubicBezTo>
                      <a:cubicBezTo>
                        <a:pt x="34" y="0"/>
                        <a:pt x="35" y="1"/>
                        <a:pt x="36" y="1"/>
                      </a:cubicBezTo>
                      <a:cubicBezTo>
                        <a:pt x="36" y="1"/>
                        <a:pt x="36" y="1"/>
                        <a:pt x="36" y="1"/>
                      </a:cubicBezTo>
                      <a:cubicBezTo>
                        <a:pt x="37" y="1"/>
                        <a:pt x="37" y="2"/>
                        <a:pt x="37" y="2"/>
                      </a:cubicBezTo>
                      <a:cubicBezTo>
                        <a:pt x="37" y="4"/>
                        <a:pt x="37" y="5"/>
                        <a:pt x="36" y="6"/>
                      </a:cubicBezTo>
                      <a:cubicBezTo>
                        <a:pt x="27" y="15"/>
                        <a:pt x="13" y="12"/>
                        <a:pt x="2" y="16"/>
                      </a:cubicBezTo>
                      <a:cubicBezTo>
                        <a:pt x="1" y="16"/>
                        <a:pt x="0" y="15"/>
                        <a:pt x="0" y="13"/>
                      </a:cubicBezTo>
                      <a:close/>
                    </a:path>
                  </a:pathLst>
                </a:custGeom>
                <a:solidFill>
                  <a:srgbClr val="878487"/>
                </a:solidFill>
                <a:ln w="9525">
                  <a:noFill/>
                </a:ln>
              </p:spPr>
              <p:txBody>
                <a:bodyPr/>
                <a:p>
                  <a:endParaRPr lang="zh-CN" altLang="en-US"/>
                </a:p>
              </p:txBody>
            </p:sp>
            <p:sp>
              <p:nvSpPr>
                <p:cNvPr id="3573" name="Freeform 518"/>
                <p:cNvSpPr/>
                <p:nvPr userDrawn="1"/>
              </p:nvSpPr>
              <p:spPr>
                <a:xfrm>
                  <a:off x="5636" y="289"/>
                  <a:ext cx="13" cy="7"/>
                </a:xfrm>
                <a:custGeom>
                  <a:avLst/>
                  <a:gdLst/>
                  <a:ahLst/>
                  <a:cxnLst>
                    <a:cxn ang="0">
                      <a:pos x="10" y="0"/>
                    </a:cxn>
                    <a:cxn ang="0">
                      <a:pos x="8" y="7"/>
                    </a:cxn>
                    <a:cxn ang="0">
                      <a:pos x="8" y="7"/>
                    </a:cxn>
                    <a:cxn ang="0">
                      <a:pos x="4" y="5"/>
                    </a:cxn>
                    <a:cxn ang="0">
                      <a:pos x="4" y="5"/>
                    </a:cxn>
                    <a:cxn ang="0">
                      <a:pos x="1" y="4"/>
                    </a:cxn>
                    <a:cxn ang="0">
                      <a:pos x="1" y="4"/>
                    </a:cxn>
                    <a:cxn ang="0">
                      <a:pos x="0" y="3"/>
                    </a:cxn>
                    <a:cxn ang="0">
                      <a:pos x="0" y="2"/>
                    </a:cxn>
                    <a:cxn ang="0">
                      <a:pos x="4" y="0"/>
                    </a:cxn>
                    <a:cxn ang="0">
                      <a:pos x="8" y="1"/>
                    </a:cxn>
                    <a:cxn ang="0">
                      <a:pos x="10" y="0"/>
                    </a:cxn>
                  </a:cxnLst>
                  <a:pathLst>
                    <a:path w="11" h="6">
                      <a:moveTo>
                        <a:pt x="9" y="0"/>
                      </a:moveTo>
                      <a:cubicBezTo>
                        <a:pt x="11" y="3"/>
                        <a:pt x="10" y="5"/>
                        <a:pt x="7" y="6"/>
                      </a:cubicBezTo>
                      <a:cubicBezTo>
                        <a:pt x="7" y="6"/>
                        <a:pt x="7" y="6"/>
                        <a:pt x="7" y="6"/>
                      </a:cubicBezTo>
                      <a:cubicBezTo>
                        <a:pt x="6" y="6"/>
                        <a:pt x="5" y="6"/>
                        <a:pt x="4" y="5"/>
                      </a:cubicBezTo>
                      <a:cubicBezTo>
                        <a:pt x="4" y="5"/>
                        <a:pt x="4" y="5"/>
                        <a:pt x="4" y="5"/>
                      </a:cubicBezTo>
                      <a:cubicBezTo>
                        <a:pt x="3" y="5"/>
                        <a:pt x="2" y="4"/>
                        <a:pt x="1" y="4"/>
                      </a:cubicBezTo>
                      <a:cubicBezTo>
                        <a:pt x="1" y="4"/>
                        <a:pt x="1" y="4"/>
                        <a:pt x="1" y="4"/>
                      </a:cubicBezTo>
                      <a:cubicBezTo>
                        <a:pt x="0" y="4"/>
                        <a:pt x="0" y="3"/>
                        <a:pt x="0" y="3"/>
                      </a:cubicBezTo>
                      <a:cubicBezTo>
                        <a:pt x="0" y="2"/>
                        <a:pt x="0" y="2"/>
                        <a:pt x="0" y="2"/>
                      </a:cubicBezTo>
                      <a:cubicBezTo>
                        <a:pt x="1" y="1"/>
                        <a:pt x="3" y="1"/>
                        <a:pt x="4" y="0"/>
                      </a:cubicBezTo>
                      <a:cubicBezTo>
                        <a:pt x="5" y="0"/>
                        <a:pt x="6" y="1"/>
                        <a:pt x="7" y="1"/>
                      </a:cubicBezTo>
                      <a:cubicBezTo>
                        <a:pt x="8" y="1"/>
                        <a:pt x="9" y="1"/>
                        <a:pt x="9" y="0"/>
                      </a:cubicBezTo>
                      <a:close/>
                    </a:path>
                  </a:pathLst>
                </a:custGeom>
                <a:solidFill>
                  <a:srgbClr val="DDE0E6"/>
                </a:solidFill>
                <a:ln w="9525">
                  <a:noFill/>
                </a:ln>
              </p:spPr>
              <p:txBody>
                <a:bodyPr/>
                <a:p>
                  <a:endParaRPr lang="zh-CN" altLang="en-US"/>
                </a:p>
              </p:txBody>
            </p:sp>
            <p:sp>
              <p:nvSpPr>
                <p:cNvPr id="3574" name="Freeform 519"/>
                <p:cNvSpPr/>
                <p:nvPr userDrawn="1"/>
              </p:nvSpPr>
              <p:spPr>
                <a:xfrm>
                  <a:off x="5557" y="322"/>
                  <a:ext cx="43" cy="33"/>
                </a:xfrm>
                <a:custGeom>
                  <a:avLst/>
                  <a:gdLst/>
                  <a:ahLst/>
                  <a:cxnLst>
                    <a:cxn ang="0">
                      <a:pos x="31" y="27"/>
                    </a:cxn>
                    <a:cxn ang="0">
                      <a:pos x="29" y="28"/>
                    </a:cxn>
                    <a:cxn ang="0">
                      <a:pos x="19" y="31"/>
                    </a:cxn>
                    <a:cxn ang="0">
                      <a:pos x="17" y="33"/>
                    </a:cxn>
                    <a:cxn ang="0">
                      <a:pos x="3" y="28"/>
                    </a:cxn>
                    <a:cxn ang="0">
                      <a:pos x="1" y="25"/>
                    </a:cxn>
                    <a:cxn ang="0">
                      <a:pos x="0" y="20"/>
                    </a:cxn>
                    <a:cxn ang="0">
                      <a:pos x="0" y="16"/>
                    </a:cxn>
                    <a:cxn ang="0">
                      <a:pos x="2" y="11"/>
                    </a:cxn>
                    <a:cxn ang="0">
                      <a:pos x="3" y="10"/>
                    </a:cxn>
                    <a:cxn ang="0">
                      <a:pos x="16" y="3"/>
                    </a:cxn>
                    <a:cxn ang="0">
                      <a:pos x="16" y="3"/>
                    </a:cxn>
                    <a:cxn ang="0">
                      <a:pos x="36" y="10"/>
                    </a:cxn>
                    <a:cxn ang="0">
                      <a:pos x="31" y="27"/>
                    </a:cxn>
                  </a:cxnLst>
                  <a:pathLst>
                    <a:path w="37" h="28">
                      <a:moveTo>
                        <a:pt x="27" y="23"/>
                      </a:moveTo>
                      <a:cubicBezTo>
                        <a:pt x="27" y="23"/>
                        <a:pt x="26" y="23"/>
                        <a:pt x="25" y="24"/>
                      </a:cubicBezTo>
                      <a:cubicBezTo>
                        <a:pt x="22" y="23"/>
                        <a:pt x="19" y="24"/>
                        <a:pt x="17" y="27"/>
                      </a:cubicBezTo>
                      <a:cubicBezTo>
                        <a:pt x="17" y="28"/>
                        <a:pt x="16" y="28"/>
                        <a:pt x="15" y="28"/>
                      </a:cubicBezTo>
                      <a:cubicBezTo>
                        <a:pt x="11" y="25"/>
                        <a:pt x="9" y="20"/>
                        <a:pt x="3" y="24"/>
                      </a:cubicBezTo>
                      <a:cubicBezTo>
                        <a:pt x="2" y="24"/>
                        <a:pt x="1" y="23"/>
                        <a:pt x="1" y="22"/>
                      </a:cubicBezTo>
                      <a:cubicBezTo>
                        <a:pt x="0" y="20"/>
                        <a:pt x="0" y="18"/>
                        <a:pt x="0" y="17"/>
                      </a:cubicBezTo>
                      <a:cubicBezTo>
                        <a:pt x="0" y="16"/>
                        <a:pt x="0" y="15"/>
                        <a:pt x="0" y="14"/>
                      </a:cubicBezTo>
                      <a:cubicBezTo>
                        <a:pt x="0" y="12"/>
                        <a:pt x="1" y="12"/>
                        <a:pt x="2" y="10"/>
                      </a:cubicBezTo>
                      <a:cubicBezTo>
                        <a:pt x="2" y="10"/>
                        <a:pt x="3" y="9"/>
                        <a:pt x="3" y="9"/>
                      </a:cubicBezTo>
                      <a:cubicBezTo>
                        <a:pt x="6" y="6"/>
                        <a:pt x="12" y="7"/>
                        <a:pt x="14" y="3"/>
                      </a:cubicBezTo>
                      <a:cubicBezTo>
                        <a:pt x="14" y="3"/>
                        <a:pt x="14" y="3"/>
                        <a:pt x="14" y="3"/>
                      </a:cubicBezTo>
                      <a:cubicBezTo>
                        <a:pt x="21" y="0"/>
                        <a:pt x="27" y="5"/>
                        <a:pt x="31" y="9"/>
                      </a:cubicBezTo>
                      <a:cubicBezTo>
                        <a:pt x="37" y="14"/>
                        <a:pt x="31" y="19"/>
                        <a:pt x="27" y="23"/>
                      </a:cubicBezTo>
                      <a:close/>
                    </a:path>
                  </a:pathLst>
                </a:custGeom>
                <a:solidFill>
                  <a:srgbClr val="85888C"/>
                </a:solidFill>
                <a:ln w="9525">
                  <a:noFill/>
                </a:ln>
              </p:spPr>
              <p:txBody>
                <a:bodyPr/>
                <a:p>
                  <a:endParaRPr lang="zh-CN" altLang="en-US"/>
                </a:p>
              </p:txBody>
            </p:sp>
            <p:sp>
              <p:nvSpPr>
                <p:cNvPr id="3575" name="Freeform 520"/>
                <p:cNvSpPr/>
                <p:nvPr userDrawn="1"/>
              </p:nvSpPr>
              <p:spPr>
                <a:xfrm>
                  <a:off x="5574" y="314"/>
                  <a:ext cx="30" cy="35"/>
                </a:xfrm>
                <a:custGeom>
                  <a:avLst/>
                  <a:gdLst/>
                  <a:ahLst/>
                  <a:cxnLst>
                    <a:cxn ang="0">
                      <a:pos x="15" y="35"/>
                    </a:cxn>
                    <a:cxn ang="0">
                      <a:pos x="19" y="26"/>
                    </a:cxn>
                    <a:cxn ang="0">
                      <a:pos x="17" y="18"/>
                    </a:cxn>
                    <a:cxn ang="0">
                      <a:pos x="0" y="11"/>
                    </a:cxn>
                    <a:cxn ang="0">
                      <a:pos x="18" y="0"/>
                    </a:cxn>
                    <a:cxn ang="0">
                      <a:pos x="19" y="3"/>
                    </a:cxn>
                    <a:cxn ang="0">
                      <a:pos x="18" y="4"/>
                    </a:cxn>
                    <a:cxn ang="0">
                      <a:pos x="18" y="5"/>
                    </a:cxn>
                    <a:cxn ang="0">
                      <a:pos x="19" y="4"/>
                    </a:cxn>
                    <a:cxn ang="0">
                      <a:pos x="30" y="19"/>
                    </a:cxn>
                    <a:cxn ang="0">
                      <a:pos x="15" y="35"/>
                    </a:cxn>
                  </a:cxnLst>
                  <a:pathLst>
                    <a:path w="26" h="30">
                      <a:moveTo>
                        <a:pt x="13" y="30"/>
                      </a:moveTo>
                      <a:cubicBezTo>
                        <a:pt x="15" y="27"/>
                        <a:pt x="16" y="25"/>
                        <a:pt x="17" y="23"/>
                      </a:cubicBezTo>
                      <a:cubicBezTo>
                        <a:pt x="19" y="20"/>
                        <a:pt x="18" y="16"/>
                        <a:pt x="15" y="16"/>
                      </a:cubicBezTo>
                      <a:cubicBezTo>
                        <a:pt x="9" y="16"/>
                        <a:pt x="6" y="10"/>
                        <a:pt x="0" y="10"/>
                      </a:cubicBezTo>
                      <a:cubicBezTo>
                        <a:pt x="4" y="4"/>
                        <a:pt x="11" y="3"/>
                        <a:pt x="16" y="0"/>
                      </a:cubicBezTo>
                      <a:cubicBezTo>
                        <a:pt x="17" y="1"/>
                        <a:pt x="17" y="2"/>
                        <a:pt x="17" y="3"/>
                      </a:cubicBezTo>
                      <a:cubicBezTo>
                        <a:pt x="17" y="4"/>
                        <a:pt x="16" y="4"/>
                        <a:pt x="16" y="4"/>
                      </a:cubicBezTo>
                      <a:cubicBezTo>
                        <a:pt x="16" y="4"/>
                        <a:pt x="16" y="5"/>
                        <a:pt x="16" y="5"/>
                      </a:cubicBezTo>
                      <a:cubicBezTo>
                        <a:pt x="16" y="5"/>
                        <a:pt x="17" y="4"/>
                        <a:pt x="17" y="4"/>
                      </a:cubicBezTo>
                      <a:cubicBezTo>
                        <a:pt x="23" y="6"/>
                        <a:pt x="21" y="14"/>
                        <a:pt x="26" y="17"/>
                      </a:cubicBezTo>
                      <a:cubicBezTo>
                        <a:pt x="21" y="21"/>
                        <a:pt x="20" y="28"/>
                        <a:pt x="13" y="30"/>
                      </a:cubicBezTo>
                      <a:close/>
                    </a:path>
                  </a:pathLst>
                </a:custGeom>
                <a:solidFill>
                  <a:srgbClr val="8B8E91"/>
                </a:solidFill>
                <a:ln w="9525">
                  <a:noFill/>
                </a:ln>
              </p:spPr>
              <p:txBody>
                <a:bodyPr/>
                <a:p>
                  <a:endParaRPr lang="zh-CN" altLang="en-US"/>
                </a:p>
              </p:txBody>
            </p:sp>
            <p:sp>
              <p:nvSpPr>
                <p:cNvPr id="3576" name="Freeform 521"/>
                <p:cNvSpPr/>
                <p:nvPr userDrawn="1"/>
              </p:nvSpPr>
              <p:spPr>
                <a:xfrm>
                  <a:off x="5525" y="334"/>
                  <a:ext cx="35" cy="28"/>
                </a:xfrm>
                <a:custGeom>
                  <a:avLst/>
                  <a:gdLst/>
                  <a:ahLst/>
                  <a:cxnLst>
                    <a:cxn ang="0">
                      <a:pos x="35" y="0"/>
                    </a:cxn>
                    <a:cxn ang="0">
                      <a:pos x="33" y="3"/>
                    </a:cxn>
                    <a:cxn ang="0">
                      <a:pos x="30" y="8"/>
                    </a:cxn>
                    <a:cxn ang="0">
                      <a:pos x="1" y="26"/>
                    </a:cxn>
                    <a:cxn ang="0">
                      <a:pos x="0" y="24"/>
                    </a:cxn>
                    <a:cxn ang="0">
                      <a:pos x="0" y="23"/>
                    </a:cxn>
                    <a:cxn ang="0">
                      <a:pos x="8" y="15"/>
                    </a:cxn>
                    <a:cxn ang="0">
                      <a:pos x="35" y="0"/>
                    </a:cxn>
                  </a:cxnLst>
                  <a:pathLst>
                    <a:path w="30" h="24">
                      <a:moveTo>
                        <a:pt x="30" y="0"/>
                      </a:moveTo>
                      <a:cubicBezTo>
                        <a:pt x="29" y="1"/>
                        <a:pt x="29" y="2"/>
                        <a:pt x="29" y="3"/>
                      </a:cubicBezTo>
                      <a:cubicBezTo>
                        <a:pt x="28" y="5"/>
                        <a:pt x="27" y="6"/>
                        <a:pt x="26" y="7"/>
                      </a:cubicBezTo>
                      <a:cubicBezTo>
                        <a:pt x="21" y="18"/>
                        <a:pt x="14" y="24"/>
                        <a:pt x="1" y="23"/>
                      </a:cubicBezTo>
                      <a:cubicBezTo>
                        <a:pt x="1" y="22"/>
                        <a:pt x="0" y="22"/>
                        <a:pt x="0" y="21"/>
                      </a:cubicBezTo>
                      <a:cubicBezTo>
                        <a:pt x="0" y="21"/>
                        <a:pt x="0" y="20"/>
                        <a:pt x="0" y="20"/>
                      </a:cubicBezTo>
                      <a:cubicBezTo>
                        <a:pt x="1" y="16"/>
                        <a:pt x="6" y="17"/>
                        <a:pt x="7" y="13"/>
                      </a:cubicBezTo>
                      <a:cubicBezTo>
                        <a:pt x="15" y="9"/>
                        <a:pt x="21" y="3"/>
                        <a:pt x="30" y="0"/>
                      </a:cubicBezTo>
                      <a:close/>
                    </a:path>
                  </a:pathLst>
                </a:custGeom>
                <a:solidFill>
                  <a:srgbClr val="929091"/>
                </a:solidFill>
                <a:ln w="9525">
                  <a:noFill/>
                </a:ln>
              </p:spPr>
              <p:txBody>
                <a:bodyPr/>
                <a:p>
                  <a:endParaRPr lang="zh-CN" altLang="en-US"/>
                </a:p>
              </p:txBody>
            </p:sp>
            <p:sp>
              <p:nvSpPr>
                <p:cNvPr id="3577" name="Freeform 522"/>
                <p:cNvSpPr/>
                <p:nvPr userDrawn="1"/>
              </p:nvSpPr>
              <p:spPr>
                <a:xfrm>
                  <a:off x="5561" y="326"/>
                  <a:ext cx="13" cy="7"/>
                </a:xfrm>
                <a:custGeom>
                  <a:avLst/>
                  <a:gdLst/>
                  <a:ahLst/>
                  <a:cxnLst>
                    <a:cxn ang="0">
                      <a:pos x="13" y="0"/>
                    </a:cxn>
                    <a:cxn ang="0">
                      <a:pos x="0" y="7"/>
                    </a:cxn>
                    <a:cxn ang="0">
                      <a:pos x="13" y="0"/>
                    </a:cxn>
                  </a:cxnLst>
                  <a:pathLst>
                    <a:path w="11" h="6">
                      <a:moveTo>
                        <a:pt x="11" y="0"/>
                      </a:moveTo>
                      <a:cubicBezTo>
                        <a:pt x="9" y="5"/>
                        <a:pt x="4" y="5"/>
                        <a:pt x="0" y="6"/>
                      </a:cubicBezTo>
                      <a:cubicBezTo>
                        <a:pt x="3" y="3"/>
                        <a:pt x="7" y="1"/>
                        <a:pt x="11" y="0"/>
                      </a:cubicBezTo>
                      <a:close/>
                    </a:path>
                  </a:pathLst>
                </a:custGeom>
                <a:solidFill>
                  <a:srgbClr val="8B8E91"/>
                </a:solidFill>
                <a:ln w="9525">
                  <a:noFill/>
                </a:ln>
              </p:spPr>
              <p:txBody>
                <a:bodyPr/>
                <a:p>
                  <a:endParaRPr lang="zh-CN" altLang="en-US"/>
                </a:p>
              </p:txBody>
            </p:sp>
            <p:sp>
              <p:nvSpPr>
                <p:cNvPr id="3578" name="Freeform 523"/>
                <p:cNvSpPr/>
                <p:nvPr userDrawn="1"/>
              </p:nvSpPr>
              <p:spPr>
                <a:xfrm>
                  <a:off x="5009" y="781"/>
                  <a:ext cx="41" cy="26"/>
                </a:xfrm>
                <a:custGeom>
                  <a:avLst/>
                  <a:gdLst/>
                  <a:ahLst/>
                  <a:cxnLst>
                    <a:cxn ang="0">
                      <a:pos x="0" y="15"/>
                    </a:cxn>
                    <a:cxn ang="0">
                      <a:pos x="2" y="14"/>
                    </a:cxn>
                    <a:cxn ang="0">
                      <a:pos x="6" y="9"/>
                    </a:cxn>
                    <a:cxn ang="0">
                      <a:pos x="7" y="8"/>
                    </a:cxn>
                    <a:cxn ang="0">
                      <a:pos x="10" y="4"/>
                    </a:cxn>
                    <a:cxn ang="0">
                      <a:pos x="12" y="3"/>
                    </a:cxn>
                    <a:cxn ang="0">
                      <a:pos x="19" y="0"/>
                    </a:cxn>
                    <a:cxn ang="0">
                      <a:pos x="35" y="11"/>
                    </a:cxn>
                    <a:cxn ang="0">
                      <a:pos x="39" y="14"/>
                    </a:cxn>
                    <a:cxn ang="0">
                      <a:pos x="35" y="17"/>
                    </a:cxn>
                    <a:cxn ang="0">
                      <a:pos x="11" y="24"/>
                    </a:cxn>
                    <a:cxn ang="0">
                      <a:pos x="0" y="15"/>
                    </a:cxn>
                  </a:cxnLst>
                  <a:pathLst>
                    <a:path w="36" h="22">
                      <a:moveTo>
                        <a:pt x="0" y="13"/>
                      </a:moveTo>
                      <a:cubicBezTo>
                        <a:pt x="1" y="13"/>
                        <a:pt x="1" y="12"/>
                        <a:pt x="2" y="12"/>
                      </a:cubicBezTo>
                      <a:cubicBezTo>
                        <a:pt x="3" y="10"/>
                        <a:pt x="5" y="10"/>
                        <a:pt x="6" y="8"/>
                      </a:cubicBezTo>
                      <a:cubicBezTo>
                        <a:pt x="6" y="8"/>
                        <a:pt x="7" y="8"/>
                        <a:pt x="7" y="7"/>
                      </a:cubicBezTo>
                      <a:cubicBezTo>
                        <a:pt x="8" y="6"/>
                        <a:pt x="8" y="5"/>
                        <a:pt x="9" y="4"/>
                      </a:cubicBezTo>
                      <a:cubicBezTo>
                        <a:pt x="10" y="4"/>
                        <a:pt x="10" y="4"/>
                        <a:pt x="11" y="3"/>
                      </a:cubicBezTo>
                      <a:cubicBezTo>
                        <a:pt x="12" y="1"/>
                        <a:pt x="14" y="1"/>
                        <a:pt x="17" y="0"/>
                      </a:cubicBezTo>
                      <a:cubicBezTo>
                        <a:pt x="23" y="1"/>
                        <a:pt x="22" y="13"/>
                        <a:pt x="31" y="10"/>
                      </a:cubicBezTo>
                      <a:cubicBezTo>
                        <a:pt x="33" y="10"/>
                        <a:pt x="34" y="10"/>
                        <a:pt x="35" y="12"/>
                      </a:cubicBezTo>
                      <a:cubicBezTo>
                        <a:pt x="36" y="15"/>
                        <a:pt x="34" y="16"/>
                        <a:pt x="31" y="15"/>
                      </a:cubicBezTo>
                      <a:cubicBezTo>
                        <a:pt x="24" y="18"/>
                        <a:pt x="18" y="22"/>
                        <a:pt x="10" y="21"/>
                      </a:cubicBezTo>
                      <a:cubicBezTo>
                        <a:pt x="5" y="21"/>
                        <a:pt x="1" y="19"/>
                        <a:pt x="0" y="13"/>
                      </a:cubicBezTo>
                      <a:close/>
                    </a:path>
                  </a:pathLst>
                </a:custGeom>
                <a:solidFill>
                  <a:srgbClr val="FAFBFC"/>
                </a:solidFill>
                <a:ln w="9525">
                  <a:noFill/>
                </a:ln>
              </p:spPr>
              <p:txBody>
                <a:bodyPr/>
                <a:p>
                  <a:endParaRPr lang="zh-CN" altLang="en-US"/>
                </a:p>
              </p:txBody>
            </p:sp>
            <p:sp>
              <p:nvSpPr>
                <p:cNvPr id="3579" name="Freeform 524"/>
                <p:cNvSpPr/>
                <p:nvPr userDrawn="1"/>
              </p:nvSpPr>
              <p:spPr>
                <a:xfrm>
                  <a:off x="5044" y="787"/>
                  <a:ext cx="27" cy="13"/>
                </a:xfrm>
                <a:custGeom>
                  <a:avLst/>
                  <a:gdLst/>
                  <a:ahLst/>
                  <a:cxnLst>
                    <a:cxn ang="0">
                      <a:pos x="0" y="11"/>
                    </a:cxn>
                    <a:cxn ang="0">
                      <a:pos x="4" y="8"/>
                    </a:cxn>
                    <a:cxn ang="0">
                      <a:pos x="9" y="5"/>
                    </a:cxn>
                    <a:cxn ang="0">
                      <a:pos x="27" y="3"/>
                    </a:cxn>
                    <a:cxn ang="0">
                      <a:pos x="0" y="11"/>
                    </a:cxn>
                  </a:cxnLst>
                  <a:pathLst>
                    <a:path w="23" h="11">
                      <a:moveTo>
                        <a:pt x="0" y="10"/>
                      </a:moveTo>
                      <a:cubicBezTo>
                        <a:pt x="2" y="10"/>
                        <a:pt x="3" y="9"/>
                        <a:pt x="4" y="7"/>
                      </a:cubicBezTo>
                      <a:cubicBezTo>
                        <a:pt x="5" y="5"/>
                        <a:pt x="6" y="4"/>
                        <a:pt x="8" y="5"/>
                      </a:cubicBezTo>
                      <a:cubicBezTo>
                        <a:pt x="13" y="7"/>
                        <a:pt x="18" y="0"/>
                        <a:pt x="23" y="3"/>
                      </a:cubicBezTo>
                      <a:cubicBezTo>
                        <a:pt x="15" y="6"/>
                        <a:pt x="9" y="11"/>
                        <a:pt x="0" y="10"/>
                      </a:cubicBezTo>
                      <a:close/>
                    </a:path>
                  </a:pathLst>
                </a:custGeom>
                <a:solidFill>
                  <a:srgbClr val="EAECED"/>
                </a:solidFill>
                <a:ln w="9525">
                  <a:noFill/>
                </a:ln>
              </p:spPr>
              <p:txBody>
                <a:bodyPr/>
                <a:p>
                  <a:endParaRPr lang="zh-CN" altLang="en-US"/>
                </a:p>
              </p:txBody>
            </p:sp>
            <p:sp>
              <p:nvSpPr>
                <p:cNvPr id="3580" name="Freeform 525"/>
                <p:cNvSpPr/>
                <p:nvPr userDrawn="1"/>
              </p:nvSpPr>
              <p:spPr>
                <a:xfrm>
                  <a:off x="5424" y="657"/>
                  <a:ext cx="69" cy="62"/>
                </a:xfrm>
                <a:custGeom>
                  <a:avLst/>
                  <a:gdLst/>
                  <a:ahLst/>
                  <a:cxnLst>
                    <a:cxn ang="0">
                      <a:pos x="66" y="45"/>
                    </a:cxn>
                    <a:cxn ang="0">
                      <a:pos x="69" y="55"/>
                    </a:cxn>
                    <a:cxn ang="0">
                      <a:pos x="59" y="58"/>
                    </a:cxn>
                    <a:cxn ang="0">
                      <a:pos x="52" y="56"/>
                    </a:cxn>
                    <a:cxn ang="0">
                      <a:pos x="52" y="56"/>
                    </a:cxn>
                    <a:cxn ang="0">
                      <a:pos x="49" y="53"/>
                    </a:cxn>
                    <a:cxn ang="0">
                      <a:pos x="49" y="53"/>
                    </a:cxn>
                    <a:cxn ang="0">
                      <a:pos x="43" y="51"/>
                    </a:cxn>
                    <a:cxn ang="0">
                      <a:pos x="43" y="51"/>
                    </a:cxn>
                    <a:cxn ang="0">
                      <a:pos x="41" y="48"/>
                    </a:cxn>
                    <a:cxn ang="0">
                      <a:pos x="39" y="45"/>
                    </a:cxn>
                    <a:cxn ang="0">
                      <a:pos x="23" y="33"/>
                    </a:cxn>
                    <a:cxn ang="0">
                      <a:pos x="23" y="33"/>
                    </a:cxn>
                    <a:cxn ang="0">
                      <a:pos x="16" y="27"/>
                    </a:cxn>
                    <a:cxn ang="0">
                      <a:pos x="16" y="27"/>
                    </a:cxn>
                    <a:cxn ang="0">
                      <a:pos x="4" y="14"/>
                    </a:cxn>
                    <a:cxn ang="0">
                      <a:pos x="3" y="14"/>
                    </a:cxn>
                    <a:cxn ang="0">
                      <a:pos x="14" y="0"/>
                    </a:cxn>
                    <a:cxn ang="0">
                      <a:pos x="21" y="4"/>
                    </a:cxn>
                    <a:cxn ang="0">
                      <a:pos x="21" y="4"/>
                    </a:cxn>
                    <a:cxn ang="0">
                      <a:pos x="50" y="39"/>
                    </a:cxn>
                    <a:cxn ang="0">
                      <a:pos x="49" y="42"/>
                    </a:cxn>
                    <a:cxn ang="0">
                      <a:pos x="51" y="41"/>
                    </a:cxn>
                    <a:cxn ang="0">
                      <a:pos x="64" y="44"/>
                    </a:cxn>
                    <a:cxn ang="0">
                      <a:pos x="66" y="45"/>
                    </a:cxn>
                  </a:cxnLst>
                  <a:pathLst>
                    <a:path w="60" h="54">
                      <a:moveTo>
                        <a:pt x="58" y="40"/>
                      </a:moveTo>
                      <a:cubicBezTo>
                        <a:pt x="59" y="43"/>
                        <a:pt x="59" y="45"/>
                        <a:pt x="60" y="48"/>
                      </a:cubicBezTo>
                      <a:cubicBezTo>
                        <a:pt x="58" y="50"/>
                        <a:pt x="54" y="49"/>
                        <a:pt x="52" y="51"/>
                      </a:cubicBezTo>
                      <a:cubicBezTo>
                        <a:pt x="49" y="54"/>
                        <a:pt x="48" y="47"/>
                        <a:pt x="46" y="49"/>
                      </a:cubicBezTo>
                      <a:cubicBezTo>
                        <a:pt x="46" y="49"/>
                        <a:pt x="46" y="49"/>
                        <a:pt x="46" y="49"/>
                      </a:cubicBezTo>
                      <a:cubicBezTo>
                        <a:pt x="45" y="48"/>
                        <a:pt x="44" y="48"/>
                        <a:pt x="43" y="47"/>
                      </a:cubicBezTo>
                      <a:cubicBezTo>
                        <a:pt x="43" y="47"/>
                        <a:pt x="43" y="47"/>
                        <a:pt x="43" y="47"/>
                      </a:cubicBezTo>
                      <a:cubicBezTo>
                        <a:pt x="41" y="47"/>
                        <a:pt x="40" y="44"/>
                        <a:pt x="38" y="45"/>
                      </a:cubicBezTo>
                      <a:cubicBezTo>
                        <a:pt x="38" y="45"/>
                        <a:pt x="38" y="45"/>
                        <a:pt x="38" y="45"/>
                      </a:cubicBezTo>
                      <a:cubicBezTo>
                        <a:pt x="38" y="44"/>
                        <a:pt x="37" y="43"/>
                        <a:pt x="36" y="42"/>
                      </a:cubicBezTo>
                      <a:cubicBezTo>
                        <a:pt x="36" y="40"/>
                        <a:pt x="34" y="41"/>
                        <a:pt x="34" y="40"/>
                      </a:cubicBezTo>
                      <a:cubicBezTo>
                        <a:pt x="30" y="35"/>
                        <a:pt x="24" y="33"/>
                        <a:pt x="20" y="29"/>
                      </a:cubicBezTo>
                      <a:cubicBezTo>
                        <a:pt x="20" y="29"/>
                        <a:pt x="20" y="29"/>
                        <a:pt x="20" y="29"/>
                      </a:cubicBezTo>
                      <a:cubicBezTo>
                        <a:pt x="17" y="28"/>
                        <a:pt x="18" y="24"/>
                        <a:pt x="14" y="24"/>
                      </a:cubicBezTo>
                      <a:cubicBezTo>
                        <a:pt x="14" y="24"/>
                        <a:pt x="14" y="24"/>
                        <a:pt x="14" y="24"/>
                      </a:cubicBezTo>
                      <a:cubicBezTo>
                        <a:pt x="10" y="21"/>
                        <a:pt x="9" y="15"/>
                        <a:pt x="4" y="13"/>
                      </a:cubicBezTo>
                      <a:cubicBezTo>
                        <a:pt x="4" y="13"/>
                        <a:pt x="3" y="13"/>
                        <a:pt x="3" y="13"/>
                      </a:cubicBezTo>
                      <a:cubicBezTo>
                        <a:pt x="0" y="4"/>
                        <a:pt x="2" y="2"/>
                        <a:pt x="13" y="0"/>
                      </a:cubicBezTo>
                      <a:cubicBezTo>
                        <a:pt x="15" y="2"/>
                        <a:pt x="17" y="2"/>
                        <a:pt x="19" y="4"/>
                      </a:cubicBezTo>
                      <a:cubicBezTo>
                        <a:pt x="19" y="4"/>
                        <a:pt x="19" y="4"/>
                        <a:pt x="19" y="4"/>
                      </a:cubicBezTo>
                      <a:cubicBezTo>
                        <a:pt x="25" y="15"/>
                        <a:pt x="37" y="22"/>
                        <a:pt x="44" y="34"/>
                      </a:cubicBezTo>
                      <a:cubicBezTo>
                        <a:pt x="44" y="35"/>
                        <a:pt x="44" y="36"/>
                        <a:pt x="43" y="37"/>
                      </a:cubicBezTo>
                      <a:cubicBezTo>
                        <a:pt x="44" y="37"/>
                        <a:pt x="44" y="36"/>
                        <a:pt x="45" y="36"/>
                      </a:cubicBezTo>
                      <a:cubicBezTo>
                        <a:pt x="49" y="36"/>
                        <a:pt x="52" y="40"/>
                        <a:pt x="56" y="39"/>
                      </a:cubicBezTo>
                      <a:cubicBezTo>
                        <a:pt x="57" y="39"/>
                        <a:pt x="58" y="40"/>
                        <a:pt x="58" y="40"/>
                      </a:cubicBezTo>
                      <a:close/>
                    </a:path>
                  </a:pathLst>
                </a:custGeom>
                <a:solidFill>
                  <a:srgbClr val="30363D"/>
                </a:solidFill>
                <a:ln w="9525">
                  <a:noFill/>
                </a:ln>
              </p:spPr>
              <p:txBody>
                <a:bodyPr/>
                <a:p>
                  <a:endParaRPr lang="zh-CN" altLang="en-US"/>
                </a:p>
              </p:txBody>
            </p:sp>
            <p:sp>
              <p:nvSpPr>
                <p:cNvPr id="3581" name="Freeform 526"/>
                <p:cNvSpPr/>
                <p:nvPr userDrawn="1"/>
              </p:nvSpPr>
              <p:spPr>
                <a:xfrm>
                  <a:off x="5447" y="690"/>
                  <a:ext cx="21" cy="19"/>
                </a:xfrm>
                <a:custGeom>
                  <a:avLst/>
                  <a:gdLst/>
                  <a:ahLst/>
                  <a:cxnLst>
                    <a:cxn ang="0">
                      <a:pos x="0" y="0"/>
                    </a:cxn>
                    <a:cxn ang="0">
                      <a:pos x="19" y="13"/>
                    </a:cxn>
                    <a:cxn ang="0">
                      <a:pos x="21" y="19"/>
                    </a:cxn>
                    <a:cxn ang="0">
                      <a:pos x="15" y="16"/>
                    </a:cxn>
                    <a:cxn ang="0">
                      <a:pos x="0" y="0"/>
                    </a:cxn>
                  </a:cxnLst>
                  <a:pathLst>
                    <a:path w="18" h="16">
                      <a:moveTo>
                        <a:pt x="0" y="0"/>
                      </a:moveTo>
                      <a:cubicBezTo>
                        <a:pt x="7" y="2"/>
                        <a:pt x="12" y="6"/>
                        <a:pt x="17" y="11"/>
                      </a:cubicBezTo>
                      <a:cubicBezTo>
                        <a:pt x="17" y="12"/>
                        <a:pt x="18" y="14"/>
                        <a:pt x="18" y="16"/>
                      </a:cubicBezTo>
                      <a:cubicBezTo>
                        <a:pt x="17" y="15"/>
                        <a:pt x="15" y="15"/>
                        <a:pt x="13" y="14"/>
                      </a:cubicBezTo>
                      <a:cubicBezTo>
                        <a:pt x="10" y="8"/>
                        <a:pt x="3" y="6"/>
                        <a:pt x="0" y="0"/>
                      </a:cubicBezTo>
                      <a:close/>
                    </a:path>
                  </a:pathLst>
                </a:custGeom>
                <a:solidFill>
                  <a:srgbClr val="333A43"/>
                </a:solidFill>
                <a:ln w="9525">
                  <a:noFill/>
                </a:ln>
              </p:spPr>
              <p:txBody>
                <a:bodyPr/>
                <a:p>
                  <a:endParaRPr lang="zh-CN" altLang="en-US"/>
                </a:p>
              </p:txBody>
            </p:sp>
            <p:sp>
              <p:nvSpPr>
                <p:cNvPr id="3582" name="Freeform 527"/>
                <p:cNvSpPr/>
                <p:nvPr userDrawn="1"/>
              </p:nvSpPr>
              <p:spPr>
                <a:xfrm>
                  <a:off x="5428" y="672"/>
                  <a:ext cx="12" cy="13"/>
                </a:xfrm>
                <a:custGeom>
                  <a:avLst/>
                  <a:gdLst/>
                  <a:ahLst/>
                  <a:cxnLst>
                    <a:cxn ang="0">
                      <a:pos x="0" y="0"/>
                    </a:cxn>
                    <a:cxn ang="0">
                      <a:pos x="12" y="13"/>
                    </a:cxn>
                    <a:cxn ang="0">
                      <a:pos x="0" y="0"/>
                    </a:cxn>
                  </a:cxnLst>
                  <a:pathLst>
                    <a:path w="10" h="11">
                      <a:moveTo>
                        <a:pt x="0" y="0"/>
                      </a:moveTo>
                      <a:cubicBezTo>
                        <a:pt x="6" y="2"/>
                        <a:pt x="8" y="7"/>
                        <a:pt x="10" y="11"/>
                      </a:cubicBezTo>
                      <a:cubicBezTo>
                        <a:pt x="4" y="10"/>
                        <a:pt x="3" y="4"/>
                        <a:pt x="0" y="0"/>
                      </a:cubicBezTo>
                      <a:close/>
                    </a:path>
                  </a:pathLst>
                </a:custGeom>
                <a:solidFill>
                  <a:srgbClr val="333A43"/>
                </a:solidFill>
                <a:ln w="9525">
                  <a:noFill/>
                </a:ln>
              </p:spPr>
              <p:txBody>
                <a:bodyPr/>
                <a:p>
                  <a:endParaRPr lang="zh-CN" altLang="en-US"/>
                </a:p>
              </p:txBody>
            </p:sp>
            <p:sp>
              <p:nvSpPr>
                <p:cNvPr id="3583" name="Freeform 528"/>
                <p:cNvSpPr/>
                <p:nvPr userDrawn="1"/>
              </p:nvSpPr>
              <p:spPr>
                <a:xfrm>
                  <a:off x="5440" y="685"/>
                  <a:ext cx="7" cy="5"/>
                </a:xfrm>
                <a:custGeom>
                  <a:avLst/>
                  <a:gdLst/>
                  <a:ahLst/>
                  <a:cxnLst>
                    <a:cxn ang="0">
                      <a:pos x="0" y="0"/>
                    </a:cxn>
                    <a:cxn ang="0">
                      <a:pos x="7" y="5"/>
                    </a:cxn>
                    <a:cxn ang="0">
                      <a:pos x="0" y="0"/>
                    </a:cxn>
                  </a:cxnLst>
                  <a:pathLst>
                    <a:path w="6" h="5">
                      <a:moveTo>
                        <a:pt x="0" y="0"/>
                      </a:moveTo>
                      <a:cubicBezTo>
                        <a:pt x="4" y="0"/>
                        <a:pt x="4" y="3"/>
                        <a:pt x="6" y="5"/>
                      </a:cubicBezTo>
                      <a:cubicBezTo>
                        <a:pt x="3" y="4"/>
                        <a:pt x="2" y="2"/>
                        <a:pt x="0" y="0"/>
                      </a:cubicBezTo>
                      <a:close/>
                    </a:path>
                  </a:pathLst>
                </a:custGeom>
                <a:solidFill>
                  <a:srgbClr val="333A43"/>
                </a:solidFill>
                <a:ln w="9525">
                  <a:noFill/>
                </a:ln>
              </p:spPr>
              <p:txBody>
                <a:bodyPr/>
                <a:p>
                  <a:endParaRPr lang="zh-CN" altLang="en-US"/>
                </a:p>
              </p:txBody>
            </p:sp>
            <p:sp>
              <p:nvSpPr>
                <p:cNvPr id="3584" name="Freeform 529"/>
                <p:cNvSpPr/>
                <p:nvPr userDrawn="1"/>
              </p:nvSpPr>
              <p:spPr>
                <a:xfrm>
                  <a:off x="5453" y="664"/>
                  <a:ext cx="27" cy="30"/>
                </a:xfrm>
                <a:custGeom>
                  <a:avLst/>
                  <a:gdLst/>
                  <a:ahLst/>
                  <a:cxnLst>
                    <a:cxn ang="0">
                      <a:pos x="25" y="21"/>
                    </a:cxn>
                    <a:cxn ang="0">
                      <a:pos x="27" y="30"/>
                    </a:cxn>
                    <a:cxn ang="0">
                      <a:pos x="0" y="1"/>
                    </a:cxn>
                    <a:cxn ang="0">
                      <a:pos x="3" y="0"/>
                    </a:cxn>
                    <a:cxn ang="0">
                      <a:pos x="4" y="2"/>
                    </a:cxn>
                    <a:cxn ang="0">
                      <a:pos x="7" y="5"/>
                    </a:cxn>
                    <a:cxn ang="0">
                      <a:pos x="7" y="5"/>
                    </a:cxn>
                    <a:cxn ang="0">
                      <a:pos x="11" y="6"/>
                    </a:cxn>
                    <a:cxn ang="0">
                      <a:pos x="11" y="6"/>
                    </a:cxn>
                    <a:cxn ang="0">
                      <a:pos x="15" y="11"/>
                    </a:cxn>
                    <a:cxn ang="0">
                      <a:pos x="15" y="11"/>
                    </a:cxn>
                    <a:cxn ang="0">
                      <a:pos x="20" y="15"/>
                    </a:cxn>
                    <a:cxn ang="0">
                      <a:pos x="20" y="15"/>
                    </a:cxn>
                    <a:cxn ang="0">
                      <a:pos x="24" y="19"/>
                    </a:cxn>
                    <a:cxn ang="0">
                      <a:pos x="24" y="19"/>
                    </a:cxn>
                    <a:cxn ang="0">
                      <a:pos x="27" y="20"/>
                    </a:cxn>
                    <a:cxn ang="0">
                      <a:pos x="25" y="21"/>
                    </a:cxn>
                  </a:cxnLst>
                  <a:pathLst>
                    <a:path w="24" h="26">
                      <a:moveTo>
                        <a:pt x="23" y="19"/>
                      </a:moveTo>
                      <a:cubicBezTo>
                        <a:pt x="24" y="21"/>
                        <a:pt x="24" y="24"/>
                        <a:pt x="24" y="26"/>
                      </a:cubicBezTo>
                      <a:cubicBezTo>
                        <a:pt x="12" y="22"/>
                        <a:pt x="3" y="14"/>
                        <a:pt x="0" y="1"/>
                      </a:cubicBezTo>
                      <a:cubicBezTo>
                        <a:pt x="1" y="0"/>
                        <a:pt x="2" y="0"/>
                        <a:pt x="3" y="0"/>
                      </a:cubicBezTo>
                      <a:cubicBezTo>
                        <a:pt x="3" y="0"/>
                        <a:pt x="3" y="1"/>
                        <a:pt x="4" y="2"/>
                      </a:cubicBezTo>
                      <a:cubicBezTo>
                        <a:pt x="5" y="2"/>
                        <a:pt x="6" y="4"/>
                        <a:pt x="7" y="5"/>
                      </a:cubicBezTo>
                      <a:cubicBezTo>
                        <a:pt x="7" y="5"/>
                        <a:pt x="7" y="5"/>
                        <a:pt x="7" y="5"/>
                      </a:cubicBezTo>
                      <a:cubicBezTo>
                        <a:pt x="8" y="5"/>
                        <a:pt x="10" y="6"/>
                        <a:pt x="10" y="6"/>
                      </a:cubicBezTo>
                      <a:cubicBezTo>
                        <a:pt x="10" y="6"/>
                        <a:pt x="10" y="6"/>
                        <a:pt x="10" y="6"/>
                      </a:cubicBezTo>
                      <a:cubicBezTo>
                        <a:pt x="12" y="7"/>
                        <a:pt x="13" y="9"/>
                        <a:pt x="14" y="10"/>
                      </a:cubicBezTo>
                      <a:cubicBezTo>
                        <a:pt x="14" y="10"/>
                        <a:pt x="14" y="10"/>
                        <a:pt x="14" y="10"/>
                      </a:cubicBezTo>
                      <a:cubicBezTo>
                        <a:pt x="16" y="10"/>
                        <a:pt x="17" y="13"/>
                        <a:pt x="18" y="13"/>
                      </a:cubicBezTo>
                      <a:cubicBezTo>
                        <a:pt x="18" y="13"/>
                        <a:pt x="18" y="13"/>
                        <a:pt x="18" y="13"/>
                      </a:cubicBezTo>
                      <a:cubicBezTo>
                        <a:pt x="20" y="14"/>
                        <a:pt x="21" y="16"/>
                        <a:pt x="22" y="17"/>
                      </a:cubicBezTo>
                      <a:cubicBezTo>
                        <a:pt x="22" y="17"/>
                        <a:pt x="22" y="17"/>
                        <a:pt x="22" y="17"/>
                      </a:cubicBezTo>
                      <a:cubicBezTo>
                        <a:pt x="23" y="17"/>
                        <a:pt x="24" y="17"/>
                        <a:pt x="24" y="18"/>
                      </a:cubicBezTo>
                      <a:cubicBezTo>
                        <a:pt x="24" y="18"/>
                        <a:pt x="24" y="19"/>
                        <a:pt x="23" y="19"/>
                      </a:cubicBezTo>
                      <a:close/>
                    </a:path>
                  </a:pathLst>
                </a:custGeom>
                <a:solidFill>
                  <a:srgbClr val="CFCFD1"/>
                </a:solidFill>
                <a:ln w="9525">
                  <a:noFill/>
                </a:ln>
              </p:spPr>
              <p:txBody>
                <a:bodyPr/>
                <a:p>
                  <a:endParaRPr lang="zh-CN" altLang="en-US"/>
                </a:p>
              </p:txBody>
            </p:sp>
            <p:sp>
              <p:nvSpPr>
                <p:cNvPr id="3585" name="Freeform 530"/>
                <p:cNvSpPr/>
                <p:nvPr userDrawn="1"/>
              </p:nvSpPr>
              <p:spPr>
                <a:xfrm>
                  <a:off x="5357" y="583"/>
                  <a:ext cx="75" cy="75"/>
                </a:xfrm>
                <a:custGeom>
                  <a:avLst/>
                  <a:gdLst/>
                  <a:ahLst/>
                  <a:cxnLst>
                    <a:cxn ang="0">
                      <a:pos x="15" y="4"/>
                    </a:cxn>
                    <a:cxn ang="0">
                      <a:pos x="17" y="4"/>
                    </a:cxn>
                    <a:cxn ang="0">
                      <a:pos x="19" y="3"/>
                    </a:cxn>
                    <a:cxn ang="0">
                      <a:pos x="19" y="3"/>
                    </a:cxn>
                    <a:cxn ang="0">
                      <a:pos x="27" y="1"/>
                    </a:cxn>
                    <a:cxn ang="0">
                      <a:pos x="27" y="1"/>
                    </a:cxn>
                    <a:cxn ang="0">
                      <a:pos x="31" y="2"/>
                    </a:cxn>
                    <a:cxn ang="0">
                      <a:pos x="31" y="2"/>
                    </a:cxn>
                    <a:cxn ang="0">
                      <a:pos x="56" y="47"/>
                    </a:cxn>
                    <a:cxn ang="0">
                      <a:pos x="60" y="48"/>
                    </a:cxn>
                    <a:cxn ang="0">
                      <a:pos x="60" y="48"/>
                    </a:cxn>
                    <a:cxn ang="0">
                      <a:pos x="62" y="51"/>
                    </a:cxn>
                    <a:cxn ang="0">
                      <a:pos x="55" y="75"/>
                    </a:cxn>
                    <a:cxn ang="0">
                      <a:pos x="55" y="75"/>
                    </a:cxn>
                    <a:cxn ang="0">
                      <a:pos x="45" y="64"/>
                    </a:cxn>
                    <a:cxn ang="0">
                      <a:pos x="45" y="64"/>
                    </a:cxn>
                    <a:cxn ang="0">
                      <a:pos x="28" y="47"/>
                    </a:cxn>
                    <a:cxn ang="0">
                      <a:pos x="10" y="31"/>
                    </a:cxn>
                    <a:cxn ang="0">
                      <a:pos x="6" y="30"/>
                    </a:cxn>
                    <a:cxn ang="0">
                      <a:pos x="6" y="30"/>
                    </a:cxn>
                    <a:cxn ang="0">
                      <a:pos x="3" y="21"/>
                    </a:cxn>
                    <a:cxn ang="0">
                      <a:pos x="3" y="21"/>
                    </a:cxn>
                    <a:cxn ang="0">
                      <a:pos x="12" y="6"/>
                    </a:cxn>
                    <a:cxn ang="0">
                      <a:pos x="15" y="4"/>
                    </a:cxn>
                  </a:cxnLst>
                  <a:pathLst>
                    <a:path w="65" h="65">
                      <a:moveTo>
                        <a:pt x="13" y="4"/>
                      </a:moveTo>
                      <a:cubicBezTo>
                        <a:pt x="13" y="4"/>
                        <a:pt x="14" y="4"/>
                        <a:pt x="15" y="4"/>
                      </a:cubicBezTo>
                      <a:cubicBezTo>
                        <a:pt x="16" y="5"/>
                        <a:pt x="17" y="5"/>
                        <a:pt x="17" y="3"/>
                      </a:cubicBezTo>
                      <a:cubicBezTo>
                        <a:pt x="17" y="3"/>
                        <a:pt x="17" y="3"/>
                        <a:pt x="17" y="3"/>
                      </a:cubicBezTo>
                      <a:cubicBezTo>
                        <a:pt x="19" y="1"/>
                        <a:pt x="21" y="0"/>
                        <a:pt x="24" y="1"/>
                      </a:cubicBezTo>
                      <a:cubicBezTo>
                        <a:pt x="24" y="1"/>
                        <a:pt x="24" y="1"/>
                        <a:pt x="24" y="1"/>
                      </a:cubicBezTo>
                      <a:cubicBezTo>
                        <a:pt x="25" y="1"/>
                        <a:pt x="26" y="2"/>
                        <a:pt x="27" y="2"/>
                      </a:cubicBezTo>
                      <a:cubicBezTo>
                        <a:pt x="27" y="2"/>
                        <a:pt x="27" y="2"/>
                        <a:pt x="27" y="2"/>
                      </a:cubicBezTo>
                      <a:cubicBezTo>
                        <a:pt x="36" y="14"/>
                        <a:pt x="38" y="30"/>
                        <a:pt x="49" y="41"/>
                      </a:cubicBezTo>
                      <a:cubicBezTo>
                        <a:pt x="50" y="41"/>
                        <a:pt x="51" y="42"/>
                        <a:pt x="52" y="42"/>
                      </a:cubicBezTo>
                      <a:cubicBezTo>
                        <a:pt x="52" y="42"/>
                        <a:pt x="52" y="42"/>
                        <a:pt x="52" y="42"/>
                      </a:cubicBezTo>
                      <a:cubicBezTo>
                        <a:pt x="52" y="43"/>
                        <a:pt x="53" y="44"/>
                        <a:pt x="54" y="45"/>
                      </a:cubicBezTo>
                      <a:cubicBezTo>
                        <a:pt x="65" y="57"/>
                        <a:pt x="64" y="59"/>
                        <a:pt x="48" y="65"/>
                      </a:cubicBezTo>
                      <a:cubicBezTo>
                        <a:pt x="48" y="65"/>
                        <a:pt x="48" y="65"/>
                        <a:pt x="48" y="65"/>
                      </a:cubicBezTo>
                      <a:cubicBezTo>
                        <a:pt x="44" y="63"/>
                        <a:pt x="42" y="58"/>
                        <a:pt x="39" y="56"/>
                      </a:cubicBezTo>
                      <a:cubicBezTo>
                        <a:pt x="39" y="56"/>
                        <a:pt x="39" y="56"/>
                        <a:pt x="39" y="56"/>
                      </a:cubicBezTo>
                      <a:cubicBezTo>
                        <a:pt x="35" y="51"/>
                        <a:pt x="31" y="45"/>
                        <a:pt x="25" y="41"/>
                      </a:cubicBezTo>
                      <a:cubicBezTo>
                        <a:pt x="18" y="38"/>
                        <a:pt x="14" y="32"/>
                        <a:pt x="9" y="27"/>
                      </a:cubicBezTo>
                      <a:cubicBezTo>
                        <a:pt x="8" y="27"/>
                        <a:pt x="7" y="26"/>
                        <a:pt x="6" y="26"/>
                      </a:cubicBezTo>
                      <a:cubicBezTo>
                        <a:pt x="6" y="26"/>
                        <a:pt x="6" y="26"/>
                        <a:pt x="6" y="26"/>
                      </a:cubicBezTo>
                      <a:cubicBezTo>
                        <a:pt x="4" y="24"/>
                        <a:pt x="3" y="22"/>
                        <a:pt x="3" y="19"/>
                      </a:cubicBezTo>
                      <a:cubicBezTo>
                        <a:pt x="3" y="19"/>
                        <a:pt x="3" y="19"/>
                        <a:pt x="3" y="19"/>
                      </a:cubicBezTo>
                      <a:cubicBezTo>
                        <a:pt x="0" y="12"/>
                        <a:pt x="7" y="10"/>
                        <a:pt x="11" y="6"/>
                      </a:cubicBezTo>
                      <a:cubicBezTo>
                        <a:pt x="11" y="5"/>
                        <a:pt x="12" y="5"/>
                        <a:pt x="13" y="4"/>
                      </a:cubicBezTo>
                      <a:close/>
                    </a:path>
                  </a:pathLst>
                </a:custGeom>
                <a:solidFill>
                  <a:srgbClr val="2A3138"/>
                </a:solidFill>
                <a:ln w="9525">
                  <a:noFill/>
                </a:ln>
              </p:spPr>
              <p:txBody>
                <a:bodyPr/>
                <a:p>
                  <a:endParaRPr lang="zh-CN" altLang="en-US"/>
                </a:p>
              </p:txBody>
            </p:sp>
            <p:sp>
              <p:nvSpPr>
                <p:cNvPr id="3586" name="Freeform 531"/>
                <p:cNvSpPr/>
                <p:nvPr userDrawn="1"/>
              </p:nvSpPr>
              <p:spPr>
                <a:xfrm>
                  <a:off x="5386" y="630"/>
                  <a:ext cx="16" cy="18"/>
                </a:xfrm>
                <a:custGeom>
                  <a:avLst/>
                  <a:gdLst/>
                  <a:ahLst/>
                  <a:cxnLst>
                    <a:cxn ang="0">
                      <a:pos x="0" y="0"/>
                    </a:cxn>
                    <a:cxn ang="0">
                      <a:pos x="16" y="18"/>
                    </a:cxn>
                    <a:cxn ang="0">
                      <a:pos x="0" y="0"/>
                    </a:cxn>
                  </a:cxnLst>
                  <a:pathLst>
                    <a:path w="14" h="15">
                      <a:moveTo>
                        <a:pt x="0" y="0"/>
                      </a:moveTo>
                      <a:cubicBezTo>
                        <a:pt x="7" y="3"/>
                        <a:pt x="12" y="8"/>
                        <a:pt x="14" y="15"/>
                      </a:cubicBezTo>
                      <a:cubicBezTo>
                        <a:pt x="8" y="11"/>
                        <a:pt x="4" y="6"/>
                        <a:pt x="0" y="0"/>
                      </a:cubicBezTo>
                      <a:close/>
                    </a:path>
                  </a:pathLst>
                </a:custGeom>
                <a:solidFill>
                  <a:srgbClr val="393E46"/>
                </a:solidFill>
                <a:ln w="9525">
                  <a:noFill/>
                </a:ln>
              </p:spPr>
              <p:txBody>
                <a:bodyPr/>
                <a:p>
                  <a:endParaRPr lang="zh-CN" altLang="en-US"/>
                </a:p>
              </p:txBody>
            </p:sp>
            <p:sp>
              <p:nvSpPr>
                <p:cNvPr id="3587" name="Freeform 532"/>
                <p:cNvSpPr/>
                <p:nvPr userDrawn="1"/>
              </p:nvSpPr>
              <p:spPr>
                <a:xfrm>
                  <a:off x="5402" y="648"/>
                  <a:ext cx="10" cy="10"/>
                </a:xfrm>
                <a:custGeom>
                  <a:avLst/>
                  <a:gdLst/>
                  <a:ahLst/>
                  <a:cxnLst>
                    <a:cxn ang="0">
                      <a:pos x="0" y="0"/>
                    </a:cxn>
                    <a:cxn ang="0">
                      <a:pos x="10" y="10"/>
                    </a:cxn>
                    <a:cxn ang="0">
                      <a:pos x="4" y="7"/>
                    </a:cxn>
                    <a:cxn ang="0">
                      <a:pos x="0" y="0"/>
                    </a:cxn>
                  </a:cxnLst>
                  <a:pathLst>
                    <a:path w="9" h="9">
                      <a:moveTo>
                        <a:pt x="0" y="0"/>
                      </a:moveTo>
                      <a:cubicBezTo>
                        <a:pt x="4" y="1"/>
                        <a:pt x="6" y="5"/>
                        <a:pt x="9" y="9"/>
                      </a:cubicBezTo>
                      <a:cubicBezTo>
                        <a:pt x="7" y="8"/>
                        <a:pt x="6" y="8"/>
                        <a:pt x="4" y="7"/>
                      </a:cubicBezTo>
                      <a:cubicBezTo>
                        <a:pt x="3" y="5"/>
                        <a:pt x="1" y="2"/>
                        <a:pt x="0" y="0"/>
                      </a:cubicBezTo>
                      <a:close/>
                    </a:path>
                  </a:pathLst>
                </a:custGeom>
                <a:solidFill>
                  <a:srgbClr val="393E46"/>
                </a:solidFill>
                <a:ln w="9525">
                  <a:noFill/>
                </a:ln>
              </p:spPr>
              <p:txBody>
                <a:bodyPr/>
                <a:p>
                  <a:endParaRPr lang="zh-CN" altLang="en-US"/>
                </a:p>
              </p:txBody>
            </p:sp>
            <p:sp>
              <p:nvSpPr>
                <p:cNvPr id="3588" name="Freeform 533"/>
                <p:cNvSpPr/>
                <p:nvPr userDrawn="1"/>
              </p:nvSpPr>
              <p:spPr>
                <a:xfrm>
                  <a:off x="5359" y="605"/>
                  <a:ext cx="5" cy="9"/>
                </a:xfrm>
                <a:custGeom>
                  <a:avLst/>
                  <a:gdLst/>
                  <a:ahLst/>
                  <a:cxnLst>
                    <a:cxn ang="0">
                      <a:pos x="1" y="0"/>
                    </a:cxn>
                    <a:cxn ang="0">
                      <a:pos x="5" y="7"/>
                    </a:cxn>
                    <a:cxn ang="0">
                      <a:pos x="3" y="7"/>
                    </a:cxn>
                    <a:cxn ang="0">
                      <a:pos x="2" y="9"/>
                    </a:cxn>
                    <a:cxn ang="0">
                      <a:pos x="0" y="1"/>
                    </a:cxn>
                    <a:cxn ang="0">
                      <a:pos x="1" y="0"/>
                    </a:cxn>
                  </a:cxnLst>
                  <a:pathLst>
                    <a:path w="4" h="8">
                      <a:moveTo>
                        <a:pt x="1" y="0"/>
                      </a:moveTo>
                      <a:cubicBezTo>
                        <a:pt x="2" y="3"/>
                        <a:pt x="3" y="5"/>
                        <a:pt x="4" y="7"/>
                      </a:cubicBezTo>
                      <a:cubicBezTo>
                        <a:pt x="3" y="7"/>
                        <a:pt x="3" y="7"/>
                        <a:pt x="3" y="7"/>
                      </a:cubicBezTo>
                      <a:cubicBezTo>
                        <a:pt x="2" y="8"/>
                        <a:pt x="2" y="8"/>
                        <a:pt x="2" y="8"/>
                      </a:cubicBezTo>
                      <a:cubicBezTo>
                        <a:pt x="1" y="6"/>
                        <a:pt x="0" y="4"/>
                        <a:pt x="0" y="1"/>
                      </a:cubicBezTo>
                      <a:cubicBezTo>
                        <a:pt x="0" y="1"/>
                        <a:pt x="1" y="1"/>
                        <a:pt x="1" y="0"/>
                      </a:cubicBezTo>
                      <a:close/>
                    </a:path>
                  </a:pathLst>
                </a:custGeom>
                <a:solidFill>
                  <a:srgbClr val="3E4148"/>
                </a:solidFill>
                <a:ln w="9525">
                  <a:noFill/>
                </a:ln>
              </p:spPr>
              <p:txBody>
                <a:bodyPr/>
                <a:p>
                  <a:endParaRPr lang="zh-CN" altLang="en-US"/>
                </a:p>
              </p:txBody>
            </p:sp>
            <p:sp>
              <p:nvSpPr>
                <p:cNvPr id="3589" name="Freeform 534"/>
                <p:cNvSpPr/>
                <p:nvPr userDrawn="1"/>
              </p:nvSpPr>
              <p:spPr>
                <a:xfrm>
                  <a:off x="5364" y="613"/>
                  <a:ext cx="3" cy="1"/>
                </a:xfrm>
                <a:custGeom>
                  <a:avLst/>
                  <a:gdLst/>
                  <a:ahLst/>
                  <a:cxnLst>
                    <a:cxn ang="0">
                      <a:pos x="0" y="0"/>
                    </a:cxn>
                    <a:cxn ang="0">
                      <a:pos x="3" y="1"/>
                    </a:cxn>
                    <a:cxn ang="0">
                      <a:pos x="0" y="0"/>
                    </a:cxn>
                  </a:cxnLst>
                  <a:pathLst>
                    <a:path w="3" h="1">
                      <a:moveTo>
                        <a:pt x="0" y="0"/>
                      </a:moveTo>
                      <a:cubicBezTo>
                        <a:pt x="2" y="0"/>
                        <a:pt x="2" y="0"/>
                        <a:pt x="3" y="1"/>
                      </a:cubicBezTo>
                      <a:cubicBezTo>
                        <a:pt x="2" y="1"/>
                        <a:pt x="1" y="1"/>
                        <a:pt x="0" y="0"/>
                      </a:cubicBezTo>
                      <a:close/>
                    </a:path>
                  </a:pathLst>
                </a:custGeom>
                <a:solidFill>
                  <a:srgbClr val="3E4148"/>
                </a:solidFill>
                <a:ln w="9525">
                  <a:noFill/>
                </a:ln>
              </p:spPr>
              <p:txBody>
                <a:bodyPr/>
                <a:p>
                  <a:endParaRPr lang="zh-CN" altLang="en-US"/>
                </a:p>
              </p:txBody>
            </p:sp>
            <p:sp>
              <p:nvSpPr>
                <p:cNvPr id="3590" name="Freeform 535"/>
                <p:cNvSpPr/>
                <p:nvPr userDrawn="1"/>
              </p:nvSpPr>
              <p:spPr>
                <a:xfrm>
                  <a:off x="5412" y="631"/>
                  <a:ext cx="21" cy="28"/>
                </a:xfrm>
                <a:custGeom>
                  <a:avLst/>
                  <a:gdLst/>
                  <a:ahLst/>
                  <a:cxnLst>
                    <a:cxn ang="0">
                      <a:pos x="0" y="26"/>
                    </a:cxn>
                    <a:cxn ang="0">
                      <a:pos x="15" y="16"/>
                    </a:cxn>
                    <a:cxn ang="0">
                      <a:pos x="4" y="0"/>
                    </a:cxn>
                    <a:cxn ang="0">
                      <a:pos x="21" y="11"/>
                    </a:cxn>
                    <a:cxn ang="0">
                      <a:pos x="21" y="14"/>
                    </a:cxn>
                    <a:cxn ang="0">
                      <a:pos x="1" y="28"/>
                    </a:cxn>
                    <a:cxn ang="0">
                      <a:pos x="0" y="26"/>
                    </a:cxn>
                  </a:cxnLst>
                  <a:pathLst>
                    <a:path w="18" h="24">
                      <a:moveTo>
                        <a:pt x="0" y="23"/>
                      </a:moveTo>
                      <a:cubicBezTo>
                        <a:pt x="4" y="20"/>
                        <a:pt x="8" y="17"/>
                        <a:pt x="13" y="14"/>
                      </a:cubicBezTo>
                      <a:cubicBezTo>
                        <a:pt x="11" y="8"/>
                        <a:pt x="4" y="6"/>
                        <a:pt x="4" y="0"/>
                      </a:cubicBezTo>
                      <a:cubicBezTo>
                        <a:pt x="8" y="4"/>
                        <a:pt x="13" y="7"/>
                        <a:pt x="18" y="10"/>
                      </a:cubicBezTo>
                      <a:cubicBezTo>
                        <a:pt x="17" y="11"/>
                        <a:pt x="17" y="12"/>
                        <a:pt x="18" y="12"/>
                      </a:cubicBezTo>
                      <a:cubicBezTo>
                        <a:pt x="13" y="17"/>
                        <a:pt x="8" y="22"/>
                        <a:pt x="1" y="24"/>
                      </a:cubicBezTo>
                      <a:cubicBezTo>
                        <a:pt x="0" y="24"/>
                        <a:pt x="0" y="24"/>
                        <a:pt x="0" y="23"/>
                      </a:cubicBezTo>
                      <a:close/>
                    </a:path>
                  </a:pathLst>
                </a:custGeom>
                <a:solidFill>
                  <a:srgbClr val="393E46"/>
                </a:solidFill>
                <a:ln w="9525">
                  <a:noFill/>
                </a:ln>
              </p:spPr>
              <p:txBody>
                <a:bodyPr/>
                <a:p>
                  <a:endParaRPr lang="zh-CN" altLang="en-US"/>
                </a:p>
              </p:txBody>
            </p:sp>
            <p:sp>
              <p:nvSpPr>
                <p:cNvPr id="3591" name="Freeform 536"/>
                <p:cNvSpPr/>
                <p:nvPr userDrawn="1"/>
              </p:nvSpPr>
              <p:spPr>
                <a:xfrm>
                  <a:off x="5439" y="657"/>
                  <a:ext cx="7" cy="4"/>
                </a:xfrm>
                <a:custGeom>
                  <a:avLst/>
                  <a:gdLst/>
                  <a:ahLst/>
                  <a:cxnLst>
                    <a:cxn ang="0">
                      <a:pos x="7" y="4"/>
                    </a:cxn>
                    <a:cxn ang="0">
                      <a:pos x="0" y="0"/>
                    </a:cxn>
                    <a:cxn ang="0">
                      <a:pos x="4" y="0"/>
                    </a:cxn>
                    <a:cxn ang="0">
                      <a:pos x="7" y="4"/>
                    </a:cxn>
                  </a:cxnLst>
                  <a:pathLst>
                    <a:path w="6" h="4">
                      <a:moveTo>
                        <a:pt x="6" y="4"/>
                      </a:moveTo>
                      <a:cubicBezTo>
                        <a:pt x="4" y="4"/>
                        <a:pt x="1" y="3"/>
                        <a:pt x="0" y="0"/>
                      </a:cubicBezTo>
                      <a:cubicBezTo>
                        <a:pt x="1" y="0"/>
                        <a:pt x="3" y="0"/>
                        <a:pt x="4" y="0"/>
                      </a:cubicBezTo>
                      <a:cubicBezTo>
                        <a:pt x="5" y="1"/>
                        <a:pt x="6" y="2"/>
                        <a:pt x="6" y="4"/>
                      </a:cubicBezTo>
                      <a:close/>
                    </a:path>
                  </a:pathLst>
                </a:custGeom>
                <a:solidFill>
                  <a:srgbClr val="333A43"/>
                </a:solidFill>
                <a:ln w="9525">
                  <a:noFill/>
                </a:ln>
              </p:spPr>
              <p:txBody>
                <a:bodyPr/>
                <a:p>
                  <a:endParaRPr lang="zh-CN" altLang="en-US"/>
                </a:p>
              </p:txBody>
            </p:sp>
            <p:sp>
              <p:nvSpPr>
                <p:cNvPr id="3592" name="Freeform 537"/>
                <p:cNvSpPr/>
                <p:nvPr userDrawn="1"/>
              </p:nvSpPr>
              <p:spPr>
                <a:xfrm>
                  <a:off x="5600" y="308"/>
                  <a:ext cx="41" cy="24"/>
                </a:xfrm>
                <a:custGeom>
                  <a:avLst/>
                  <a:gdLst/>
                  <a:ahLst/>
                  <a:cxnLst>
                    <a:cxn ang="0">
                      <a:pos x="37" y="21"/>
                    </a:cxn>
                    <a:cxn ang="0">
                      <a:pos x="32" y="20"/>
                    </a:cxn>
                    <a:cxn ang="0">
                      <a:pos x="15" y="18"/>
                    </a:cxn>
                    <a:cxn ang="0">
                      <a:pos x="8" y="24"/>
                    </a:cxn>
                    <a:cxn ang="0">
                      <a:pos x="0" y="16"/>
                    </a:cxn>
                    <a:cxn ang="0">
                      <a:pos x="8" y="9"/>
                    </a:cxn>
                    <a:cxn ang="0">
                      <a:pos x="38" y="3"/>
                    </a:cxn>
                    <a:cxn ang="0">
                      <a:pos x="39" y="4"/>
                    </a:cxn>
                    <a:cxn ang="0">
                      <a:pos x="37" y="21"/>
                    </a:cxn>
                  </a:cxnLst>
                  <a:pathLst>
                    <a:path w="35" h="20">
                      <a:moveTo>
                        <a:pt x="32" y="18"/>
                      </a:moveTo>
                      <a:cubicBezTo>
                        <a:pt x="31" y="18"/>
                        <a:pt x="29" y="18"/>
                        <a:pt x="28" y="17"/>
                      </a:cubicBezTo>
                      <a:cubicBezTo>
                        <a:pt x="22" y="12"/>
                        <a:pt x="20" y="11"/>
                        <a:pt x="13" y="15"/>
                      </a:cubicBezTo>
                      <a:cubicBezTo>
                        <a:pt x="11" y="17"/>
                        <a:pt x="9" y="18"/>
                        <a:pt x="7" y="20"/>
                      </a:cubicBezTo>
                      <a:cubicBezTo>
                        <a:pt x="5" y="18"/>
                        <a:pt x="0" y="19"/>
                        <a:pt x="0" y="14"/>
                      </a:cubicBezTo>
                      <a:cubicBezTo>
                        <a:pt x="1" y="11"/>
                        <a:pt x="4" y="9"/>
                        <a:pt x="7" y="8"/>
                      </a:cubicBezTo>
                      <a:cubicBezTo>
                        <a:pt x="16" y="8"/>
                        <a:pt x="23" y="0"/>
                        <a:pt x="33" y="3"/>
                      </a:cubicBezTo>
                      <a:cubicBezTo>
                        <a:pt x="33" y="3"/>
                        <a:pt x="34" y="4"/>
                        <a:pt x="34" y="4"/>
                      </a:cubicBezTo>
                      <a:cubicBezTo>
                        <a:pt x="35" y="9"/>
                        <a:pt x="33" y="13"/>
                        <a:pt x="32" y="18"/>
                      </a:cubicBezTo>
                      <a:close/>
                    </a:path>
                  </a:pathLst>
                </a:custGeom>
                <a:solidFill>
                  <a:srgbClr val="909397"/>
                </a:solidFill>
                <a:ln w="9525">
                  <a:noFill/>
                </a:ln>
              </p:spPr>
              <p:txBody>
                <a:bodyPr/>
                <a:p>
                  <a:endParaRPr lang="zh-CN" altLang="en-US"/>
                </a:p>
              </p:txBody>
            </p:sp>
            <p:sp>
              <p:nvSpPr>
                <p:cNvPr id="3593" name="Freeform 538"/>
                <p:cNvSpPr/>
                <p:nvPr userDrawn="1"/>
              </p:nvSpPr>
              <p:spPr>
                <a:xfrm>
                  <a:off x="5634" y="302"/>
                  <a:ext cx="8" cy="11"/>
                </a:xfrm>
                <a:custGeom>
                  <a:avLst/>
                  <a:gdLst/>
                  <a:ahLst/>
                  <a:cxnLst>
                    <a:cxn ang="0">
                      <a:pos x="1" y="1"/>
                    </a:cxn>
                    <a:cxn ang="0">
                      <a:pos x="3" y="0"/>
                    </a:cxn>
                    <a:cxn ang="0">
                      <a:pos x="8" y="9"/>
                    </a:cxn>
                    <a:cxn ang="0">
                      <a:pos x="5" y="11"/>
                    </a:cxn>
                    <a:cxn ang="0">
                      <a:pos x="4" y="11"/>
                    </a:cxn>
                    <a:cxn ang="0">
                      <a:pos x="1" y="1"/>
                    </a:cxn>
                  </a:cxnLst>
                  <a:pathLst>
                    <a:path w="7" h="10">
                      <a:moveTo>
                        <a:pt x="1" y="1"/>
                      </a:moveTo>
                      <a:cubicBezTo>
                        <a:pt x="2" y="1"/>
                        <a:pt x="3" y="0"/>
                        <a:pt x="3" y="0"/>
                      </a:cubicBezTo>
                      <a:cubicBezTo>
                        <a:pt x="4" y="3"/>
                        <a:pt x="5" y="6"/>
                        <a:pt x="7" y="9"/>
                      </a:cubicBezTo>
                      <a:cubicBezTo>
                        <a:pt x="6" y="9"/>
                        <a:pt x="6" y="10"/>
                        <a:pt x="5" y="10"/>
                      </a:cubicBezTo>
                      <a:cubicBezTo>
                        <a:pt x="4" y="10"/>
                        <a:pt x="4" y="10"/>
                        <a:pt x="4" y="10"/>
                      </a:cubicBezTo>
                      <a:cubicBezTo>
                        <a:pt x="1" y="8"/>
                        <a:pt x="0" y="5"/>
                        <a:pt x="1" y="1"/>
                      </a:cubicBezTo>
                      <a:close/>
                    </a:path>
                  </a:pathLst>
                </a:custGeom>
                <a:solidFill>
                  <a:srgbClr val="909397"/>
                </a:solidFill>
                <a:ln w="9525">
                  <a:noFill/>
                </a:ln>
              </p:spPr>
              <p:txBody>
                <a:bodyPr/>
                <a:p>
                  <a:endParaRPr lang="zh-CN" altLang="en-US"/>
                </a:p>
              </p:txBody>
            </p:sp>
            <p:sp>
              <p:nvSpPr>
                <p:cNvPr id="3594" name="Freeform 539"/>
                <p:cNvSpPr/>
                <p:nvPr userDrawn="1"/>
              </p:nvSpPr>
              <p:spPr>
                <a:xfrm>
                  <a:off x="5348" y="583"/>
                  <a:ext cx="5" cy="6"/>
                </a:xfrm>
                <a:custGeom>
                  <a:avLst/>
                  <a:gdLst/>
                  <a:ahLst/>
                  <a:cxnLst>
                    <a:cxn ang="0">
                      <a:pos x="1" y="1"/>
                    </a:cxn>
                    <a:cxn ang="0">
                      <a:pos x="3" y="0"/>
                    </a:cxn>
                    <a:cxn ang="0">
                      <a:pos x="3" y="4"/>
                    </a:cxn>
                    <a:cxn ang="0">
                      <a:pos x="0" y="3"/>
                    </a:cxn>
                    <a:cxn ang="0">
                      <a:pos x="1" y="1"/>
                    </a:cxn>
                  </a:cxnLst>
                  <a:pathLst>
                    <a:path w="5" h="5">
                      <a:moveTo>
                        <a:pt x="1" y="1"/>
                      </a:moveTo>
                      <a:cubicBezTo>
                        <a:pt x="2" y="1"/>
                        <a:pt x="2" y="0"/>
                        <a:pt x="3" y="0"/>
                      </a:cubicBezTo>
                      <a:cubicBezTo>
                        <a:pt x="4" y="2"/>
                        <a:pt x="5" y="3"/>
                        <a:pt x="3" y="4"/>
                      </a:cubicBezTo>
                      <a:cubicBezTo>
                        <a:pt x="2" y="5"/>
                        <a:pt x="1" y="4"/>
                        <a:pt x="0" y="3"/>
                      </a:cubicBezTo>
                      <a:cubicBezTo>
                        <a:pt x="0" y="2"/>
                        <a:pt x="1" y="2"/>
                        <a:pt x="1" y="1"/>
                      </a:cubicBezTo>
                      <a:close/>
                    </a:path>
                  </a:pathLst>
                </a:custGeom>
                <a:solidFill>
                  <a:srgbClr val="816B56"/>
                </a:solidFill>
                <a:ln w="9525">
                  <a:noFill/>
                </a:ln>
              </p:spPr>
              <p:txBody>
                <a:bodyPr/>
                <a:p>
                  <a:endParaRPr lang="zh-CN" altLang="en-US"/>
                </a:p>
              </p:txBody>
            </p:sp>
            <p:sp>
              <p:nvSpPr>
                <p:cNvPr id="3595" name="Freeform 540"/>
                <p:cNvSpPr/>
                <p:nvPr userDrawn="1"/>
              </p:nvSpPr>
              <p:spPr>
                <a:xfrm>
                  <a:off x="5346" y="584"/>
                  <a:ext cx="3" cy="3"/>
                </a:xfrm>
                <a:custGeom>
                  <a:avLst/>
                  <a:gdLst/>
                  <a:ahLst/>
                  <a:cxnLst>
                    <a:cxn ang="0">
                      <a:pos x="3" y="0"/>
                    </a:cxn>
                    <a:cxn ang="0">
                      <a:pos x="1" y="3"/>
                    </a:cxn>
                    <a:cxn ang="0">
                      <a:pos x="0" y="1"/>
                    </a:cxn>
                    <a:cxn ang="0">
                      <a:pos x="3" y="0"/>
                    </a:cxn>
                  </a:cxnLst>
                  <a:pathLst>
                    <a:path w="2" h="2">
                      <a:moveTo>
                        <a:pt x="2" y="0"/>
                      </a:moveTo>
                      <a:cubicBezTo>
                        <a:pt x="2" y="1"/>
                        <a:pt x="2" y="2"/>
                        <a:pt x="1" y="2"/>
                      </a:cubicBezTo>
                      <a:cubicBezTo>
                        <a:pt x="1" y="2"/>
                        <a:pt x="0" y="1"/>
                        <a:pt x="0" y="1"/>
                      </a:cubicBezTo>
                      <a:cubicBezTo>
                        <a:pt x="1" y="1"/>
                        <a:pt x="2" y="1"/>
                        <a:pt x="2" y="0"/>
                      </a:cubicBezTo>
                      <a:close/>
                    </a:path>
                  </a:pathLst>
                </a:custGeom>
                <a:solidFill>
                  <a:srgbClr val="B5C0C8"/>
                </a:solidFill>
                <a:ln w="9525">
                  <a:noFill/>
                </a:ln>
              </p:spPr>
              <p:txBody>
                <a:bodyPr/>
                <a:p>
                  <a:endParaRPr lang="zh-CN" altLang="en-US"/>
                </a:p>
              </p:txBody>
            </p:sp>
            <p:sp>
              <p:nvSpPr>
                <p:cNvPr id="3596" name="Freeform 541"/>
                <p:cNvSpPr/>
                <p:nvPr userDrawn="1"/>
              </p:nvSpPr>
              <p:spPr>
                <a:xfrm>
                  <a:off x="5357" y="590"/>
                  <a:ext cx="13" cy="15"/>
                </a:xfrm>
                <a:custGeom>
                  <a:avLst/>
                  <a:gdLst/>
                  <a:ahLst/>
                  <a:cxnLst>
                    <a:cxn ang="0">
                      <a:pos x="13" y="0"/>
                    </a:cxn>
                    <a:cxn ang="0">
                      <a:pos x="3" y="15"/>
                    </a:cxn>
                    <a:cxn ang="0">
                      <a:pos x="0" y="9"/>
                    </a:cxn>
                    <a:cxn ang="0">
                      <a:pos x="1" y="5"/>
                    </a:cxn>
                    <a:cxn ang="0">
                      <a:pos x="13" y="0"/>
                    </a:cxn>
                  </a:cxnLst>
                  <a:pathLst>
                    <a:path w="11" h="13">
                      <a:moveTo>
                        <a:pt x="11" y="0"/>
                      </a:moveTo>
                      <a:cubicBezTo>
                        <a:pt x="7" y="4"/>
                        <a:pt x="3" y="8"/>
                        <a:pt x="3" y="13"/>
                      </a:cubicBezTo>
                      <a:cubicBezTo>
                        <a:pt x="2" y="12"/>
                        <a:pt x="1" y="10"/>
                        <a:pt x="0" y="8"/>
                      </a:cubicBezTo>
                      <a:cubicBezTo>
                        <a:pt x="0" y="7"/>
                        <a:pt x="0" y="6"/>
                        <a:pt x="1" y="5"/>
                      </a:cubicBezTo>
                      <a:cubicBezTo>
                        <a:pt x="4" y="3"/>
                        <a:pt x="7" y="1"/>
                        <a:pt x="11" y="0"/>
                      </a:cubicBezTo>
                      <a:close/>
                    </a:path>
                  </a:pathLst>
                </a:custGeom>
                <a:solidFill>
                  <a:srgbClr val="3E4148"/>
                </a:solidFill>
                <a:ln w="9525">
                  <a:noFill/>
                </a:ln>
              </p:spPr>
              <p:txBody>
                <a:bodyPr/>
                <a:p>
                  <a:endParaRPr lang="zh-CN" altLang="en-US"/>
                </a:p>
              </p:txBody>
            </p:sp>
            <p:sp>
              <p:nvSpPr>
                <p:cNvPr id="3597" name="Freeform 542"/>
                <p:cNvSpPr/>
                <p:nvPr userDrawn="1"/>
              </p:nvSpPr>
              <p:spPr>
                <a:xfrm>
                  <a:off x="5364" y="581"/>
                  <a:ext cx="2" cy="2"/>
                </a:xfrm>
                <a:custGeom>
                  <a:avLst/>
                  <a:gdLst/>
                  <a:ahLst/>
                  <a:cxnLst>
                    <a:cxn ang="0">
                      <a:pos x="0" y="2"/>
                    </a:cxn>
                    <a:cxn ang="0">
                      <a:pos x="1" y="0"/>
                    </a:cxn>
                    <a:cxn ang="0">
                      <a:pos x="2" y="0"/>
                    </a:cxn>
                    <a:cxn ang="0">
                      <a:pos x="2" y="1"/>
                    </a:cxn>
                    <a:cxn ang="0">
                      <a:pos x="1" y="2"/>
                    </a:cxn>
                    <a:cxn ang="0">
                      <a:pos x="0" y="2"/>
                    </a:cxn>
                  </a:cxnLst>
                  <a:pathLst>
                    <a:path w="2" h="2">
                      <a:moveTo>
                        <a:pt x="0" y="2"/>
                      </a:moveTo>
                      <a:cubicBezTo>
                        <a:pt x="0" y="1"/>
                        <a:pt x="0" y="0"/>
                        <a:pt x="1" y="0"/>
                      </a:cubicBezTo>
                      <a:cubicBezTo>
                        <a:pt x="2" y="0"/>
                        <a:pt x="2" y="0"/>
                        <a:pt x="2" y="0"/>
                      </a:cubicBezTo>
                      <a:cubicBezTo>
                        <a:pt x="2" y="1"/>
                        <a:pt x="2" y="1"/>
                        <a:pt x="2" y="1"/>
                      </a:cubicBezTo>
                      <a:cubicBezTo>
                        <a:pt x="1" y="2"/>
                        <a:pt x="1" y="2"/>
                        <a:pt x="1" y="2"/>
                      </a:cubicBezTo>
                      <a:lnTo>
                        <a:pt x="0" y="2"/>
                      </a:lnTo>
                      <a:close/>
                    </a:path>
                  </a:pathLst>
                </a:custGeom>
                <a:solidFill>
                  <a:srgbClr val="3E4148"/>
                </a:solidFill>
                <a:ln w="9525">
                  <a:noFill/>
                </a:ln>
              </p:spPr>
              <p:txBody>
                <a:bodyPr/>
                <a:p>
                  <a:endParaRPr lang="zh-CN" altLang="en-US"/>
                </a:p>
              </p:txBody>
            </p:sp>
            <p:sp>
              <p:nvSpPr>
                <p:cNvPr id="3598" name="Freeform 543"/>
                <p:cNvSpPr/>
                <p:nvPr userDrawn="1"/>
              </p:nvSpPr>
              <p:spPr>
                <a:xfrm>
                  <a:off x="5365" y="578"/>
                  <a:ext cx="3" cy="4"/>
                </a:xfrm>
                <a:custGeom>
                  <a:avLst/>
                  <a:gdLst/>
                  <a:ahLst/>
                  <a:cxnLst>
                    <a:cxn ang="0">
                      <a:pos x="1" y="4"/>
                    </a:cxn>
                    <a:cxn ang="0">
                      <a:pos x="0" y="2"/>
                    </a:cxn>
                    <a:cxn ang="0">
                      <a:pos x="0" y="1"/>
                    </a:cxn>
                    <a:cxn ang="0">
                      <a:pos x="1" y="0"/>
                    </a:cxn>
                    <a:cxn ang="0">
                      <a:pos x="3" y="1"/>
                    </a:cxn>
                    <a:cxn ang="0">
                      <a:pos x="3" y="2"/>
                    </a:cxn>
                    <a:cxn ang="0">
                      <a:pos x="1" y="4"/>
                    </a:cxn>
                  </a:cxnLst>
                  <a:pathLst>
                    <a:path w="3" h="3">
                      <a:moveTo>
                        <a:pt x="1" y="3"/>
                      </a:moveTo>
                      <a:cubicBezTo>
                        <a:pt x="0" y="2"/>
                        <a:pt x="0" y="2"/>
                        <a:pt x="0" y="2"/>
                      </a:cubicBezTo>
                      <a:cubicBezTo>
                        <a:pt x="0" y="1"/>
                        <a:pt x="0" y="1"/>
                        <a:pt x="0" y="1"/>
                      </a:cubicBezTo>
                      <a:cubicBezTo>
                        <a:pt x="0" y="1"/>
                        <a:pt x="1" y="0"/>
                        <a:pt x="1" y="0"/>
                      </a:cubicBezTo>
                      <a:cubicBezTo>
                        <a:pt x="2" y="0"/>
                        <a:pt x="2" y="0"/>
                        <a:pt x="3" y="1"/>
                      </a:cubicBezTo>
                      <a:cubicBezTo>
                        <a:pt x="3" y="1"/>
                        <a:pt x="3" y="2"/>
                        <a:pt x="3" y="2"/>
                      </a:cubicBezTo>
                      <a:cubicBezTo>
                        <a:pt x="2" y="3"/>
                        <a:pt x="1" y="3"/>
                        <a:pt x="1" y="3"/>
                      </a:cubicBezTo>
                      <a:close/>
                    </a:path>
                  </a:pathLst>
                </a:custGeom>
                <a:solidFill>
                  <a:srgbClr val="5E6064"/>
                </a:solidFill>
                <a:ln w="9525">
                  <a:noFill/>
                </a:ln>
              </p:spPr>
              <p:txBody>
                <a:bodyPr/>
                <a:p>
                  <a:endParaRPr lang="zh-CN" altLang="en-US"/>
                </a:p>
              </p:txBody>
            </p:sp>
            <p:sp>
              <p:nvSpPr>
                <p:cNvPr id="3599" name="Freeform 544"/>
                <p:cNvSpPr/>
                <p:nvPr userDrawn="1"/>
              </p:nvSpPr>
              <p:spPr>
                <a:xfrm>
                  <a:off x="5517" y="132"/>
                  <a:ext cx="47" cy="106"/>
                </a:xfrm>
                <a:custGeom>
                  <a:avLst/>
                  <a:gdLst/>
                  <a:ahLst/>
                  <a:cxnLst>
                    <a:cxn ang="0">
                      <a:pos x="40" y="70"/>
                    </a:cxn>
                    <a:cxn ang="0">
                      <a:pos x="30" y="82"/>
                    </a:cxn>
                    <a:cxn ang="0">
                      <a:pos x="20" y="93"/>
                    </a:cxn>
                    <a:cxn ang="0">
                      <a:pos x="20" y="93"/>
                    </a:cxn>
                    <a:cxn ang="0">
                      <a:pos x="17" y="100"/>
                    </a:cxn>
                    <a:cxn ang="0">
                      <a:pos x="10" y="97"/>
                    </a:cxn>
                    <a:cxn ang="0">
                      <a:pos x="2" y="84"/>
                    </a:cxn>
                    <a:cxn ang="0">
                      <a:pos x="1" y="77"/>
                    </a:cxn>
                    <a:cxn ang="0">
                      <a:pos x="28" y="1"/>
                    </a:cxn>
                    <a:cxn ang="0">
                      <a:pos x="35" y="2"/>
                    </a:cxn>
                    <a:cxn ang="0">
                      <a:pos x="40" y="10"/>
                    </a:cxn>
                    <a:cxn ang="0">
                      <a:pos x="41" y="17"/>
                    </a:cxn>
                    <a:cxn ang="0">
                      <a:pos x="42" y="21"/>
                    </a:cxn>
                    <a:cxn ang="0">
                      <a:pos x="43" y="21"/>
                    </a:cxn>
                    <a:cxn ang="0">
                      <a:pos x="44" y="31"/>
                    </a:cxn>
                    <a:cxn ang="0">
                      <a:pos x="47" y="38"/>
                    </a:cxn>
                    <a:cxn ang="0">
                      <a:pos x="47" y="43"/>
                    </a:cxn>
                    <a:cxn ang="0">
                      <a:pos x="45" y="62"/>
                    </a:cxn>
                    <a:cxn ang="0">
                      <a:pos x="44" y="65"/>
                    </a:cxn>
                    <a:cxn ang="0">
                      <a:pos x="44" y="67"/>
                    </a:cxn>
                    <a:cxn ang="0">
                      <a:pos x="42" y="69"/>
                    </a:cxn>
                    <a:cxn ang="0">
                      <a:pos x="40" y="70"/>
                    </a:cxn>
                  </a:cxnLst>
                  <a:pathLst>
                    <a:path w="41" h="92">
                      <a:moveTo>
                        <a:pt x="35" y="61"/>
                      </a:moveTo>
                      <a:cubicBezTo>
                        <a:pt x="30" y="63"/>
                        <a:pt x="31" y="70"/>
                        <a:pt x="27" y="72"/>
                      </a:cubicBezTo>
                      <a:cubicBezTo>
                        <a:pt x="21" y="73"/>
                        <a:pt x="19" y="76"/>
                        <a:pt x="18" y="81"/>
                      </a:cubicBezTo>
                      <a:cubicBezTo>
                        <a:pt x="18" y="81"/>
                        <a:pt x="18" y="81"/>
                        <a:pt x="18" y="81"/>
                      </a:cubicBezTo>
                      <a:cubicBezTo>
                        <a:pt x="15" y="82"/>
                        <a:pt x="14" y="85"/>
                        <a:pt x="15" y="87"/>
                      </a:cubicBezTo>
                      <a:cubicBezTo>
                        <a:pt x="13" y="87"/>
                        <a:pt x="9" y="92"/>
                        <a:pt x="9" y="85"/>
                      </a:cubicBezTo>
                      <a:cubicBezTo>
                        <a:pt x="10" y="79"/>
                        <a:pt x="3" y="77"/>
                        <a:pt x="2" y="73"/>
                      </a:cubicBezTo>
                      <a:cubicBezTo>
                        <a:pt x="0" y="71"/>
                        <a:pt x="0" y="69"/>
                        <a:pt x="1" y="67"/>
                      </a:cubicBezTo>
                      <a:cubicBezTo>
                        <a:pt x="12" y="47"/>
                        <a:pt x="16" y="23"/>
                        <a:pt x="25" y="1"/>
                      </a:cubicBezTo>
                      <a:cubicBezTo>
                        <a:pt x="27" y="0"/>
                        <a:pt x="29" y="0"/>
                        <a:pt x="31" y="2"/>
                      </a:cubicBezTo>
                      <a:cubicBezTo>
                        <a:pt x="33" y="4"/>
                        <a:pt x="34" y="6"/>
                        <a:pt x="35" y="9"/>
                      </a:cubicBezTo>
                      <a:cubicBezTo>
                        <a:pt x="35" y="11"/>
                        <a:pt x="35" y="13"/>
                        <a:pt x="36" y="15"/>
                      </a:cubicBezTo>
                      <a:cubicBezTo>
                        <a:pt x="36" y="16"/>
                        <a:pt x="36" y="18"/>
                        <a:pt x="37" y="19"/>
                      </a:cubicBezTo>
                      <a:cubicBezTo>
                        <a:pt x="38" y="19"/>
                        <a:pt x="38" y="19"/>
                        <a:pt x="38" y="19"/>
                      </a:cubicBezTo>
                      <a:cubicBezTo>
                        <a:pt x="39" y="22"/>
                        <a:pt x="40" y="25"/>
                        <a:pt x="39" y="27"/>
                      </a:cubicBezTo>
                      <a:cubicBezTo>
                        <a:pt x="38" y="30"/>
                        <a:pt x="40" y="32"/>
                        <a:pt x="41" y="33"/>
                      </a:cubicBezTo>
                      <a:cubicBezTo>
                        <a:pt x="40" y="35"/>
                        <a:pt x="40" y="37"/>
                        <a:pt x="41" y="38"/>
                      </a:cubicBezTo>
                      <a:cubicBezTo>
                        <a:pt x="33" y="43"/>
                        <a:pt x="38" y="49"/>
                        <a:pt x="40" y="54"/>
                      </a:cubicBezTo>
                      <a:cubicBezTo>
                        <a:pt x="39" y="55"/>
                        <a:pt x="39" y="56"/>
                        <a:pt x="39" y="57"/>
                      </a:cubicBezTo>
                      <a:cubicBezTo>
                        <a:pt x="39" y="58"/>
                        <a:pt x="39" y="59"/>
                        <a:pt x="39" y="59"/>
                      </a:cubicBezTo>
                      <a:cubicBezTo>
                        <a:pt x="39" y="60"/>
                        <a:pt x="38" y="60"/>
                        <a:pt x="37" y="60"/>
                      </a:cubicBezTo>
                      <a:cubicBezTo>
                        <a:pt x="37" y="62"/>
                        <a:pt x="36" y="62"/>
                        <a:pt x="35" y="61"/>
                      </a:cubicBezTo>
                      <a:close/>
                    </a:path>
                  </a:pathLst>
                </a:custGeom>
                <a:solidFill>
                  <a:srgbClr val="DEDDDF"/>
                </a:solidFill>
                <a:ln w="9525">
                  <a:noFill/>
                </a:ln>
              </p:spPr>
              <p:txBody>
                <a:bodyPr/>
                <a:p>
                  <a:endParaRPr lang="zh-CN" altLang="en-US"/>
                </a:p>
              </p:txBody>
            </p:sp>
            <p:sp>
              <p:nvSpPr>
                <p:cNvPr id="3600" name="Freeform 545"/>
                <p:cNvSpPr/>
                <p:nvPr userDrawn="1"/>
              </p:nvSpPr>
              <p:spPr>
                <a:xfrm>
                  <a:off x="5555" y="144"/>
                  <a:ext cx="6" cy="9"/>
                </a:xfrm>
                <a:custGeom>
                  <a:avLst/>
                  <a:gdLst/>
                  <a:ahLst/>
                  <a:cxnLst>
                    <a:cxn ang="0">
                      <a:pos x="1" y="6"/>
                    </a:cxn>
                    <a:cxn ang="0">
                      <a:pos x="1" y="0"/>
                    </a:cxn>
                    <a:cxn ang="0">
                      <a:pos x="4" y="2"/>
                    </a:cxn>
                    <a:cxn ang="0">
                      <a:pos x="6" y="2"/>
                    </a:cxn>
                    <a:cxn ang="0">
                      <a:pos x="6" y="4"/>
                    </a:cxn>
                    <a:cxn ang="0">
                      <a:pos x="4" y="9"/>
                    </a:cxn>
                    <a:cxn ang="0">
                      <a:pos x="1" y="6"/>
                    </a:cxn>
                  </a:cxnLst>
                  <a:pathLst>
                    <a:path w="5" h="8">
                      <a:moveTo>
                        <a:pt x="1" y="6"/>
                      </a:moveTo>
                      <a:cubicBezTo>
                        <a:pt x="0" y="4"/>
                        <a:pt x="0" y="2"/>
                        <a:pt x="1" y="0"/>
                      </a:cubicBezTo>
                      <a:cubicBezTo>
                        <a:pt x="2" y="0"/>
                        <a:pt x="3" y="1"/>
                        <a:pt x="4" y="2"/>
                      </a:cubicBezTo>
                      <a:cubicBezTo>
                        <a:pt x="4" y="2"/>
                        <a:pt x="5" y="2"/>
                        <a:pt x="5" y="2"/>
                      </a:cubicBezTo>
                      <a:cubicBezTo>
                        <a:pt x="5" y="2"/>
                        <a:pt x="5" y="3"/>
                        <a:pt x="5" y="4"/>
                      </a:cubicBezTo>
                      <a:cubicBezTo>
                        <a:pt x="5" y="5"/>
                        <a:pt x="5" y="7"/>
                        <a:pt x="4" y="8"/>
                      </a:cubicBezTo>
                      <a:cubicBezTo>
                        <a:pt x="2" y="8"/>
                        <a:pt x="0" y="8"/>
                        <a:pt x="1" y="6"/>
                      </a:cubicBezTo>
                      <a:close/>
                    </a:path>
                  </a:pathLst>
                </a:custGeom>
                <a:solidFill>
                  <a:srgbClr val="677074"/>
                </a:solidFill>
                <a:ln w="9525">
                  <a:noFill/>
                </a:ln>
              </p:spPr>
              <p:txBody>
                <a:bodyPr/>
                <a:p>
                  <a:endParaRPr lang="zh-CN" altLang="en-US"/>
                </a:p>
              </p:txBody>
            </p:sp>
            <p:sp>
              <p:nvSpPr>
                <p:cNvPr id="3601" name="Freeform 546"/>
                <p:cNvSpPr/>
                <p:nvPr userDrawn="1"/>
              </p:nvSpPr>
              <p:spPr>
                <a:xfrm>
                  <a:off x="5560" y="148"/>
                  <a:ext cx="2" cy="6"/>
                </a:xfrm>
                <a:custGeom>
                  <a:avLst/>
                  <a:gdLst/>
                  <a:ahLst/>
                  <a:cxnLst>
                    <a:cxn ang="0">
                      <a:pos x="0" y="3"/>
                    </a:cxn>
                    <a:cxn ang="0">
                      <a:pos x="1" y="0"/>
                    </a:cxn>
                    <a:cxn ang="0">
                      <a:pos x="1" y="6"/>
                    </a:cxn>
                    <a:cxn ang="0">
                      <a:pos x="1" y="6"/>
                    </a:cxn>
                    <a:cxn ang="0">
                      <a:pos x="0" y="4"/>
                    </a:cxn>
                    <a:cxn ang="0">
                      <a:pos x="0" y="3"/>
                    </a:cxn>
                  </a:cxnLst>
                  <a:pathLst>
                    <a:path w="2" h="5">
                      <a:moveTo>
                        <a:pt x="0" y="3"/>
                      </a:moveTo>
                      <a:cubicBezTo>
                        <a:pt x="0" y="2"/>
                        <a:pt x="1" y="1"/>
                        <a:pt x="1" y="0"/>
                      </a:cubicBezTo>
                      <a:cubicBezTo>
                        <a:pt x="2" y="2"/>
                        <a:pt x="2" y="3"/>
                        <a:pt x="1" y="5"/>
                      </a:cubicBezTo>
                      <a:cubicBezTo>
                        <a:pt x="1" y="5"/>
                        <a:pt x="1" y="5"/>
                        <a:pt x="1" y="5"/>
                      </a:cubicBezTo>
                      <a:cubicBezTo>
                        <a:pt x="0" y="5"/>
                        <a:pt x="0" y="4"/>
                        <a:pt x="0" y="4"/>
                      </a:cubicBezTo>
                      <a:cubicBezTo>
                        <a:pt x="0" y="3"/>
                        <a:pt x="0" y="3"/>
                        <a:pt x="0" y="3"/>
                      </a:cubicBezTo>
                      <a:close/>
                    </a:path>
                  </a:pathLst>
                </a:custGeom>
                <a:solidFill>
                  <a:srgbClr val="DEDDDF"/>
                </a:solidFill>
                <a:ln w="9525">
                  <a:noFill/>
                </a:ln>
              </p:spPr>
              <p:txBody>
                <a:bodyPr/>
                <a:p>
                  <a:endParaRPr lang="zh-CN" altLang="en-US"/>
                </a:p>
              </p:txBody>
            </p:sp>
            <p:sp>
              <p:nvSpPr>
                <p:cNvPr id="3602" name="Freeform 547"/>
                <p:cNvSpPr/>
                <p:nvPr userDrawn="1"/>
              </p:nvSpPr>
              <p:spPr>
                <a:xfrm>
                  <a:off x="5579" y="799"/>
                  <a:ext cx="15" cy="15"/>
                </a:xfrm>
                <a:custGeom>
                  <a:avLst/>
                  <a:gdLst/>
                  <a:ahLst/>
                  <a:cxnLst>
                    <a:cxn ang="0">
                      <a:pos x="15" y="5"/>
                    </a:cxn>
                    <a:cxn ang="0">
                      <a:pos x="9" y="15"/>
                    </a:cxn>
                    <a:cxn ang="0">
                      <a:pos x="6" y="15"/>
                    </a:cxn>
                    <a:cxn ang="0">
                      <a:pos x="4" y="4"/>
                    </a:cxn>
                    <a:cxn ang="0">
                      <a:pos x="15" y="5"/>
                    </a:cxn>
                  </a:cxnLst>
                  <a:pathLst>
                    <a:path w="13" h="13">
                      <a:moveTo>
                        <a:pt x="13" y="5"/>
                      </a:moveTo>
                      <a:cubicBezTo>
                        <a:pt x="6" y="6"/>
                        <a:pt x="6" y="6"/>
                        <a:pt x="8" y="13"/>
                      </a:cubicBezTo>
                      <a:cubicBezTo>
                        <a:pt x="7" y="13"/>
                        <a:pt x="7" y="13"/>
                        <a:pt x="6" y="13"/>
                      </a:cubicBezTo>
                      <a:cubicBezTo>
                        <a:pt x="5" y="10"/>
                        <a:pt x="0" y="7"/>
                        <a:pt x="4" y="4"/>
                      </a:cubicBezTo>
                      <a:cubicBezTo>
                        <a:pt x="6" y="2"/>
                        <a:pt x="11" y="0"/>
                        <a:pt x="13" y="5"/>
                      </a:cubicBezTo>
                      <a:close/>
                    </a:path>
                  </a:pathLst>
                </a:custGeom>
                <a:solidFill>
                  <a:srgbClr val="40454E"/>
                </a:solidFill>
                <a:ln w="9525">
                  <a:noFill/>
                </a:ln>
              </p:spPr>
              <p:txBody>
                <a:bodyPr/>
                <a:p>
                  <a:endParaRPr lang="zh-CN" altLang="en-US"/>
                </a:p>
              </p:txBody>
            </p:sp>
            <p:sp>
              <p:nvSpPr>
                <p:cNvPr id="3603" name="Freeform 548"/>
                <p:cNvSpPr/>
                <p:nvPr userDrawn="1"/>
              </p:nvSpPr>
              <p:spPr>
                <a:xfrm>
                  <a:off x="5485" y="119"/>
                  <a:ext cx="68" cy="75"/>
                </a:xfrm>
                <a:custGeom>
                  <a:avLst/>
                  <a:gdLst/>
                  <a:ahLst/>
                  <a:cxnLst>
                    <a:cxn ang="0">
                      <a:pos x="68" y="15"/>
                    </a:cxn>
                    <a:cxn ang="0">
                      <a:pos x="62" y="15"/>
                    </a:cxn>
                    <a:cxn ang="0">
                      <a:pos x="48" y="36"/>
                    </a:cxn>
                    <a:cxn ang="0">
                      <a:pos x="31" y="40"/>
                    </a:cxn>
                    <a:cxn ang="0">
                      <a:pos x="29" y="43"/>
                    </a:cxn>
                    <a:cxn ang="0">
                      <a:pos x="8" y="69"/>
                    </a:cxn>
                    <a:cxn ang="0">
                      <a:pos x="0" y="62"/>
                    </a:cxn>
                    <a:cxn ang="0">
                      <a:pos x="1" y="58"/>
                    </a:cxn>
                    <a:cxn ang="0">
                      <a:pos x="10" y="45"/>
                    </a:cxn>
                    <a:cxn ang="0">
                      <a:pos x="42" y="10"/>
                    </a:cxn>
                    <a:cxn ang="0">
                      <a:pos x="54" y="3"/>
                    </a:cxn>
                    <a:cxn ang="0">
                      <a:pos x="68" y="11"/>
                    </a:cxn>
                    <a:cxn ang="0">
                      <a:pos x="68" y="15"/>
                    </a:cxn>
                  </a:cxnLst>
                  <a:pathLst>
                    <a:path w="59" h="65">
                      <a:moveTo>
                        <a:pt x="59" y="13"/>
                      </a:moveTo>
                      <a:cubicBezTo>
                        <a:pt x="57" y="13"/>
                        <a:pt x="55" y="13"/>
                        <a:pt x="54" y="13"/>
                      </a:cubicBezTo>
                      <a:cubicBezTo>
                        <a:pt x="52" y="20"/>
                        <a:pt x="49" y="27"/>
                        <a:pt x="42" y="32"/>
                      </a:cubicBezTo>
                      <a:cubicBezTo>
                        <a:pt x="38" y="36"/>
                        <a:pt x="31" y="30"/>
                        <a:pt x="27" y="35"/>
                      </a:cubicBezTo>
                      <a:cubicBezTo>
                        <a:pt x="27" y="36"/>
                        <a:pt x="26" y="37"/>
                        <a:pt x="26" y="38"/>
                      </a:cubicBezTo>
                      <a:cubicBezTo>
                        <a:pt x="23" y="48"/>
                        <a:pt x="13" y="52"/>
                        <a:pt x="7" y="60"/>
                      </a:cubicBezTo>
                      <a:cubicBezTo>
                        <a:pt x="2" y="65"/>
                        <a:pt x="0" y="60"/>
                        <a:pt x="0" y="54"/>
                      </a:cubicBezTo>
                      <a:cubicBezTo>
                        <a:pt x="0" y="53"/>
                        <a:pt x="0" y="52"/>
                        <a:pt x="1" y="51"/>
                      </a:cubicBezTo>
                      <a:cubicBezTo>
                        <a:pt x="2" y="46"/>
                        <a:pt x="10" y="45"/>
                        <a:pt x="9" y="39"/>
                      </a:cubicBezTo>
                      <a:cubicBezTo>
                        <a:pt x="15" y="27"/>
                        <a:pt x="27" y="18"/>
                        <a:pt x="37" y="9"/>
                      </a:cubicBezTo>
                      <a:cubicBezTo>
                        <a:pt x="40" y="6"/>
                        <a:pt x="43" y="4"/>
                        <a:pt x="47" y="3"/>
                      </a:cubicBezTo>
                      <a:cubicBezTo>
                        <a:pt x="54" y="0"/>
                        <a:pt x="56" y="6"/>
                        <a:pt x="59" y="10"/>
                      </a:cubicBezTo>
                      <a:cubicBezTo>
                        <a:pt x="59" y="11"/>
                        <a:pt x="59" y="12"/>
                        <a:pt x="59" y="13"/>
                      </a:cubicBezTo>
                      <a:close/>
                    </a:path>
                  </a:pathLst>
                </a:custGeom>
                <a:solidFill>
                  <a:srgbClr val="83878B"/>
                </a:solidFill>
                <a:ln w="9525">
                  <a:noFill/>
                </a:ln>
              </p:spPr>
              <p:txBody>
                <a:bodyPr/>
                <a:p>
                  <a:endParaRPr lang="zh-CN" altLang="en-US"/>
                </a:p>
              </p:txBody>
            </p:sp>
            <p:sp>
              <p:nvSpPr>
                <p:cNvPr id="3604" name="Freeform 549"/>
                <p:cNvSpPr/>
                <p:nvPr userDrawn="1"/>
              </p:nvSpPr>
              <p:spPr>
                <a:xfrm>
                  <a:off x="5539" y="118"/>
                  <a:ext cx="15" cy="14"/>
                </a:xfrm>
                <a:custGeom>
                  <a:avLst/>
                  <a:gdLst/>
                  <a:ahLst/>
                  <a:cxnLst>
                    <a:cxn ang="0">
                      <a:pos x="12" y="14"/>
                    </a:cxn>
                    <a:cxn ang="0">
                      <a:pos x="0" y="4"/>
                    </a:cxn>
                    <a:cxn ang="0">
                      <a:pos x="1" y="1"/>
                    </a:cxn>
                    <a:cxn ang="0">
                      <a:pos x="3" y="0"/>
                    </a:cxn>
                    <a:cxn ang="0">
                      <a:pos x="6" y="1"/>
                    </a:cxn>
                    <a:cxn ang="0">
                      <a:pos x="6" y="1"/>
                    </a:cxn>
                    <a:cxn ang="0">
                      <a:pos x="10" y="2"/>
                    </a:cxn>
                    <a:cxn ang="0">
                      <a:pos x="10" y="2"/>
                    </a:cxn>
                    <a:cxn ang="0">
                      <a:pos x="12" y="4"/>
                    </a:cxn>
                    <a:cxn ang="0">
                      <a:pos x="15" y="12"/>
                    </a:cxn>
                    <a:cxn ang="0">
                      <a:pos x="12" y="14"/>
                    </a:cxn>
                  </a:cxnLst>
                  <a:pathLst>
                    <a:path w="13" h="12">
                      <a:moveTo>
                        <a:pt x="11" y="12"/>
                      </a:moveTo>
                      <a:cubicBezTo>
                        <a:pt x="7" y="9"/>
                        <a:pt x="5" y="4"/>
                        <a:pt x="0" y="4"/>
                      </a:cubicBezTo>
                      <a:cubicBezTo>
                        <a:pt x="0" y="3"/>
                        <a:pt x="1" y="2"/>
                        <a:pt x="1" y="1"/>
                      </a:cubicBezTo>
                      <a:cubicBezTo>
                        <a:pt x="2" y="1"/>
                        <a:pt x="3" y="0"/>
                        <a:pt x="3" y="0"/>
                      </a:cubicBezTo>
                      <a:cubicBezTo>
                        <a:pt x="4" y="1"/>
                        <a:pt x="5" y="1"/>
                        <a:pt x="6" y="1"/>
                      </a:cubicBezTo>
                      <a:cubicBezTo>
                        <a:pt x="6" y="1"/>
                        <a:pt x="6" y="1"/>
                        <a:pt x="6" y="1"/>
                      </a:cubicBezTo>
                      <a:cubicBezTo>
                        <a:pt x="7" y="1"/>
                        <a:pt x="9" y="2"/>
                        <a:pt x="9" y="2"/>
                      </a:cubicBezTo>
                      <a:cubicBezTo>
                        <a:pt x="9" y="2"/>
                        <a:pt x="9" y="2"/>
                        <a:pt x="9" y="2"/>
                      </a:cubicBezTo>
                      <a:cubicBezTo>
                        <a:pt x="10" y="3"/>
                        <a:pt x="10" y="4"/>
                        <a:pt x="11" y="4"/>
                      </a:cubicBezTo>
                      <a:cubicBezTo>
                        <a:pt x="11" y="6"/>
                        <a:pt x="12" y="9"/>
                        <a:pt x="13" y="11"/>
                      </a:cubicBezTo>
                      <a:cubicBezTo>
                        <a:pt x="12" y="11"/>
                        <a:pt x="12" y="11"/>
                        <a:pt x="11" y="12"/>
                      </a:cubicBezTo>
                      <a:close/>
                    </a:path>
                  </a:pathLst>
                </a:custGeom>
                <a:solidFill>
                  <a:srgbClr val="575155"/>
                </a:solidFill>
                <a:ln w="9525">
                  <a:noFill/>
                </a:ln>
              </p:spPr>
              <p:txBody>
                <a:bodyPr/>
                <a:p>
                  <a:endParaRPr lang="zh-CN" altLang="en-US"/>
                </a:p>
              </p:txBody>
            </p:sp>
            <p:sp>
              <p:nvSpPr>
                <p:cNvPr id="3605" name="Freeform 550"/>
                <p:cNvSpPr/>
                <p:nvPr userDrawn="1"/>
              </p:nvSpPr>
              <p:spPr>
                <a:xfrm>
                  <a:off x="5635" y="845"/>
                  <a:ext cx="16" cy="13"/>
                </a:xfrm>
                <a:custGeom>
                  <a:avLst/>
                  <a:gdLst/>
                  <a:ahLst/>
                  <a:cxnLst>
                    <a:cxn ang="0">
                      <a:pos x="9" y="1"/>
                    </a:cxn>
                    <a:cxn ang="0">
                      <a:pos x="11" y="0"/>
                    </a:cxn>
                    <a:cxn ang="0">
                      <a:pos x="14" y="2"/>
                    </a:cxn>
                    <a:cxn ang="0">
                      <a:pos x="16" y="7"/>
                    </a:cxn>
                    <a:cxn ang="0">
                      <a:pos x="16" y="7"/>
                    </a:cxn>
                    <a:cxn ang="0">
                      <a:pos x="14" y="10"/>
                    </a:cxn>
                    <a:cxn ang="0">
                      <a:pos x="14" y="10"/>
                    </a:cxn>
                    <a:cxn ang="0">
                      <a:pos x="10" y="13"/>
                    </a:cxn>
                    <a:cxn ang="0">
                      <a:pos x="8" y="4"/>
                    </a:cxn>
                    <a:cxn ang="0">
                      <a:pos x="10" y="4"/>
                    </a:cxn>
                    <a:cxn ang="0">
                      <a:pos x="9" y="1"/>
                    </a:cxn>
                  </a:cxnLst>
                  <a:pathLst>
                    <a:path w="14" h="11">
                      <a:moveTo>
                        <a:pt x="8" y="1"/>
                      </a:moveTo>
                      <a:cubicBezTo>
                        <a:pt x="8" y="1"/>
                        <a:pt x="9" y="1"/>
                        <a:pt x="10" y="0"/>
                      </a:cubicBezTo>
                      <a:cubicBezTo>
                        <a:pt x="11" y="2"/>
                        <a:pt x="12" y="2"/>
                        <a:pt x="13" y="2"/>
                      </a:cubicBezTo>
                      <a:cubicBezTo>
                        <a:pt x="13" y="3"/>
                        <a:pt x="14" y="4"/>
                        <a:pt x="14" y="6"/>
                      </a:cubicBezTo>
                      <a:cubicBezTo>
                        <a:pt x="14" y="6"/>
                        <a:pt x="14" y="6"/>
                        <a:pt x="14" y="6"/>
                      </a:cubicBezTo>
                      <a:cubicBezTo>
                        <a:pt x="14" y="7"/>
                        <a:pt x="14" y="8"/>
                        <a:pt x="13" y="9"/>
                      </a:cubicBezTo>
                      <a:cubicBezTo>
                        <a:pt x="13" y="9"/>
                        <a:pt x="13" y="9"/>
                        <a:pt x="13" y="9"/>
                      </a:cubicBezTo>
                      <a:cubicBezTo>
                        <a:pt x="11" y="9"/>
                        <a:pt x="10" y="10"/>
                        <a:pt x="9" y="11"/>
                      </a:cubicBezTo>
                      <a:cubicBezTo>
                        <a:pt x="9" y="8"/>
                        <a:pt x="0" y="9"/>
                        <a:pt x="7" y="4"/>
                      </a:cubicBezTo>
                      <a:cubicBezTo>
                        <a:pt x="8" y="5"/>
                        <a:pt x="8" y="4"/>
                        <a:pt x="9" y="4"/>
                      </a:cubicBezTo>
                      <a:cubicBezTo>
                        <a:pt x="8" y="3"/>
                        <a:pt x="8" y="2"/>
                        <a:pt x="8" y="1"/>
                      </a:cubicBezTo>
                      <a:close/>
                    </a:path>
                  </a:pathLst>
                </a:custGeom>
                <a:solidFill>
                  <a:srgbClr val="464C54"/>
                </a:solidFill>
                <a:ln w="9525">
                  <a:noFill/>
                </a:ln>
              </p:spPr>
              <p:txBody>
                <a:bodyPr/>
                <a:p>
                  <a:endParaRPr lang="zh-CN" altLang="en-US"/>
                </a:p>
              </p:txBody>
            </p:sp>
            <p:sp>
              <p:nvSpPr>
                <p:cNvPr id="3606" name="Freeform 551"/>
                <p:cNvSpPr/>
                <p:nvPr userDrawn="1"/>
              </p:nvSpPr>
              <p:spPr>
                <a:xfrm>
                  <a:off x="5630" y="850"/>
                  <a:ext cx="6" cy="6"/>
                </a:xfrm>
                <a:custGeom>
                  <a:avLst/>
                  <a:gdLst/>
                  <a:ahLst/>
                  <a:cxnLst>
                    <a:cxn ang="0">
                      <a:pos x="0" y="0"/>
                    </a:cxn>
                    <a:cxn ang="0">
                      <a:pos x="6" y="6"/>
                    </a:cxn>
                    <a:cxn ang="0">
                      <a:pos x="0" y="0"/>
                    </a:cxn>
                  </a:cxnLst>
                  <a:pathLst>
                    <a:path w="5" h="6">
                      <a:moveTo>
                        <a:pt x="0" y="0"/>
                      </a:moveTo>
                      <a:cubicBezTo>
                        <a:pt x="3" y="0"/>
                        <a:pt x="4" y="3"/>
                        <a:pt x="5" y="6"/>
                      </a:cubicBezTo>
                      <a:cubicBezTo>
                        <a:pt x="2" y="5"/>
                        <a:pt x="1" y="2"/>
                        <a:pt x="0" y="0"/>
                      </a:cubicBezTo>
                      <a:close/>
                    </a:path>
                  </a:pathLst>
                </a:custGeom>
                <a:solidFill>
                  <a:srgbClr val="464C54"/>
                </a:solidFill>
                <a:ln w="9525">
                  <a:noFill/>
                </a:ln>
              </p:spPr>
              <p:txBody>
                <a:bodyPr/>
                <a:p>
                  <a:endParaRPr lang="zh-CN" altLang="en-US"/>
                </a:p>
              </p:txBody>
            </p:sp>
            <p:sp>
              <p:nvSpPr>
                <p:cNvPr id="3607" name="Freeform 552"/>
                <p:cNvSpPr/>
                <p:nvPr userDrawn="1"/>
              </p:nvSpPr>
              <p:spPr>
                <a:xfrm>
                  <a:off x="5589" y="814"/>
                  <a:ext cx="4" cy="3"/>
                </a:xfrm>
                <a:custGeom>
                  <a:avLst/>
                  <a:gdLst/>
                  <a:ahLst/>
                  <a:cxnLst>
                    <a:cxn ang="0">
                      <a:pos x="0" y="0"/>
                    </a:cxn>
                    <a:cxn ang="0">
                      <a:pos x="4" y="3"/>
                    </a:cxn>
                    <a:cxn ang="0">
                      <a:pos x="0" y="0"/>
                    </a:cxn>
                  </a:cxnLst>
                  <a:pathLst>
                    <a:path w="4" h="3">
                      <a:moveTo>
                        <a:pt x="0" y="0"/>
                      </a:moveTo>
                      <a:cubicBezTo>
                        <a:pt x="2" y="0"/>
                        <a:pt x="3" y="1"/>
                        <a:pt x="4" y="3"/>
                      </a:cubicBezTo>
                      <a:cubicBezTo>
                        <a:pt x="2" y="3"/>
                        <a:pt x="1" y="2"/>
                        <a:pt x="0" y="0"/>
                      </a:cubicBezTo>
                      <a:close/>
                    </a:path>
                  </a:pathLst>
                </a:custGeom>
                <a:solidFill>
                  <a:srgbClr val="40454E"/>
                </a:solidFill>
                <a:ln w="9525">
                  <a:noFill/>
                </a:ln>
              </p:spPr>
              <p:txBody>
                <a:bodyPr/>
                <a:p>
                  <a:endParaRPr lang="zh-CN" altLang="en-US"/>
                </a:p>
              </p:txBody>
            </p:sp>
            <p:sp>
              <p:nvSpPr>
                <p:cNvPr id="3608" name="Freeform 553"/>
                <p:cNvSpPr/>
                <p:nvPr userDrawn="1"/>
              </p:nvSpPr>
              <p:spPr>
                <a:xfrm>
                  <a:off x="5593" y="817"/>
                  <a:ext cx="5" cy="5"/>
                </a:xfrm>
                <a:custGeom>
                  <a:avLst/>
                  <a:gdLst/>
                  <a:ahLst/>
                  <a:cxnLst>
                    <a:cxn ang="0">
                      <a:pos x="0" y="0"/>
                    </a:cxn>
                    <a:cxn ang="0">
                      <a:pos x="5" y="5"/>
                    </a:cxn>
                    <a:cxn ang="0">
                      <a:pos x="0" y="0"/>
                    </a:cxn>
                  </a:cxnLst>
                  <a:pathLst>
                    <a:path w="4" h="4">
                      <a:moveTo>
                        <a:pt x="0" y="0"/>
                      </a:moveTo>
                      <a:cubicBezTo>
                        <a:pt x="2" y="0"/>
                        <a:pt x="3" y="2"/>
                        <a:pt x="4" y="4"/>
                      </a:cubicBezTo>
                      <a:cubicBezTo>
                        <a:pt x="2" y="4"/>
                        <a:pt x="1" y="2"/>
                        <a:pt x="0" y="0"/>
                      </a:cubicBezTo>
                      <a:close/>
                    </a:path>
                  </a:pathLst>
                </a:custGeom>
                <a:solidFill>
                  <a:srgbClr val="40454E"/>
                </a:solidFill>
                <a:ln w="9525">
                  <a:noFill/>
                </a:ln>
              </p:spPr>
              <p:txBody>
                <a:bodyPr/>
                <a:p>
                  <a:endParaRPr lang="zh-CN" altLang="en-US"/>
                </a:p>
              </p:txBody>
            </p:sp>
            <p:sp>
              <p:nvSpPr>
                <p:cNvPr id="3609" name="Freeform 554"/>
                <p:cNvSpPr/>
                <p:nvPr userDrawn="1"/>
              </p:nvSpPr>
              <p:spPr>
                <a:xfrm>
                  <a:off x="5598" y="822"/>
                  <a:ext cx="4" cy="3"/>
                </a:xfrm>
                <a:custGeom>
                  <a:avLst/>
                  <a:gdLst/>
                  <a:ahLst/>
                  <a:cxnLst>
                    <a:cxn ang="0">
                      <a:pos x="0" y="0"/>
                    </a:cxn>
                    <a:cxn ang="0">
                      <a:pos x="4" y="3"/>
                    </a:cxn>
                    <a:cxn ang="0">
                      <a:pos x="0" y="0"/>
                    </a:cxn>
                  </a:cxnLst>
                  <a:pathLst>
                    <a:path w="4" h="3">
                      <a:moveTo>
                        <a:pt x="0" y="0"/>
                      </a:moveTo>
                      <a:cubicBezTo>
                        <a:pt x="2" y="0"/>
                        <a:pt x="3" y="1"/>
                        <a:pt x="4" y="3"/>
                      </a:cubicBezTo>
                      <a:cubicBezTo>
                        <a:pt x="2" y="3"/>
                        <a:pt x="0" y="2"/>
                        <a:pt x="0" y="0"/>
                      </a:cubicBezTo>
                      <a:close/>
                    </a:path>
                  </a:pathLst>
                </a:custGeom>
                <a:solidFill>
                  <a:srgbClr val="40454E"/>
                </a:solidFill>
                <a:ln w="9525">
                  <a:noFill/>
                </a:ln>
              </p:spPr>
              <p:txBody>
                <a:bodyPr/>
                <a:p>
                  <a:endParaRPr lang="zh-CN" altLang="en-US"/>
                </a:p>
              </p:txBody>
            </p:sp>
            <p:sp>
              <p:nvSpPr>
                <p:cNvPr id="3610" name="Freeform 555"/>
                <p:cNvSpPr/>
                <p:nvPr userDrawn="1"/>
              </p:nvSpPr>
              <p:spPr>
                <a:xfrm>
                  <a:off x="5602" y="825"/>
                  <a:ext cx="5" cy="5"/>
                </a:xfrm>
                <a:custGeom>
                  <a:avLst/>
                  <a:gdLst/>
                  <a:ahLst/>
                  <a:cxnLst>
                    <a:cxn ang="0">
                      <a:pos x="0" y="0"/>
                    </a:cxn>
                    <a:cxn ang="0">
                      <a:pos x="5" y="5"/>
                    </a:cxn>
                    <a:cxn ang="0">
                      <a:pos x="2" y="5"/>
                    </a:cxn>
                    <a:cxn ang="0">
                      <a:pos x="0" y="0"/>
                    </a:cxn>
                  </a:cxnLst>
                  <a:pathLst>
                    <a:path w="4" h="4">
                      <a:moveTo>
                        <a:pt x="0" y="0"/>
                      </a:moveTo>
                      <a:cubicBezTo>
                        <a:pt x="2" y="0"/>
                        <a:pt x="3" y="2"/>
                        <a:pt x="4" y="4"/>
                      </a:cubicBezTo>
                      <a:cubicBezTo>
                        <a:pt x="3" y="4"/>
                        <a:pt x="3" y="4"/>
                        <a:pt x="2" y="4"/>
                      </a:cubicBezTo>
                      <a:cubicBezTo>
                        <a:pt x="1" y="3"/>
                        <a:pt x="1" y="2"/>
                        <a:pt x="0" y="0"/>
                      </a:cubicBezTo>
                      <a:close/>
                    </a:path>
                  </a:pathLst>
                </a:custGeom>
                <a:solidFill>
                  <a:srgbClr val="40454E"/>
                </a:solidFill>
                <a:ln w="9525">
                  <a:noFill/>
                </a:ln>
              </p:spPr>
              <p:txBody>
                <a:bodyPr/>
                <a:p>
                  <a:endParaRPr lang="zh-CN" altLang="en-US"/>
                </a:p>
              </p:txBody>
            </p:sp>
            <p:sp>
              <p:nvSpPr>
                <p:cNvPr id="3611" name="Freeform 556"/>
                <p:cNvSpPr/>
                <p:nvPr userDrawn="1"/>
              </p:nvSpPr>
              <p:spPr>
                <a:xfrm>
                  <a:off x="5552" y="131"/>
                  <a:ext cx="8" cy="15"/>
                </a:xfrm>
                <a:custGeom>
                  <a:avLst/>
                  <a:gdLst/>
                  <a:ahLst/>
                  <a:cxnLst>
                    <a:cxn ang="0">
                      <a:pos x="0" y="1"/>
                    </a:cxn>
                    <a:cxn ang="0">
                      <a:pos x="2" y="0"/>
                    </a:cxn>
                    <a:cxn ang="0">
                      <a:pos x="8" y="15"/>
                    </a:cxn>
                    <a:cxn ang="0">
                      <a:pos x="4" y="12"/>
                    </a:cxn>
                    <a:cxn ang="0">
                      <a:pos x="1" y="3"/>
                    </a:cxn>
                    <a:cxn ang="0">
                      <a:pos x="0" y="1"/>
                    </a:cxn>
                  </a:cxnLst>
                  <a:pathLst>
                    <a:path w="7" h="13">
                      <a:moveTo>
                        <a:pt x="0" y="1"/>
                      </a:moveTo>
                      <a:cubicBezTo>
                        <a:pt x="1" y="0"/>
                        <a:pt x="1" y="0"/>
                        <a:pt x="2" y="0"/>
                      </a:cubicBezTo>
                      <a:cubicBezTo>
                        <a:pt x="5" y="4"/>
                        <a:pt x="7" y="8"/>
                        <a:pt x="7" y="13"/>
                      </a:cubicBezTo>
                      <a:cubicBezTo>
                        <a:pt x="6" y="13"/>
                        <a:pt x="5" y="12"/>
                        <a:pt x="4" y="11"/>
                      </a:cubicBezTo>
                      <a:cubicBezTo>
                        <a:pt x="3" y="9"/>
                        <a:pt x="2" y="6"/>
                        <a:pt x="1" y="3"/>
                      </a:cubicBezTo>
                      <a:cubicBezTo>
                        <a:pt x="1" y="2"/>
                        <a:pt x="0" y="2"/>
                        <a:pt x="0" y="1"/>
                      </a:cubicBezTo>
                      <a:close/>
                    </a:path>
                  </a:pathLst>
                </a:custGeom>
                <a:solidFill>
                  <a:srgbClr val="4C5357"/>
                </a:solidFill>
                <a:ln w="9525">
                  <a:noFill/>
                </a:ln>
              </p:spPr>
              <p:txBody>
                <a:bodyPr/>
                <a:p>
                  <a:endParaRPr lang="zh-CN" altLang="en-US"/>
                </a:p>
              </p:txBody>
            </p:sp>
            <p:sp>
              <p:nvSpPr>
                <p:cNvPr id="3612" name="Freeform 557"/>
                <p:cNvSpPr/>
                <p:nvPr userDrawn="1"/>
              </p:nvSpPr>
              <p:spPr>
                <a:xfrm>
                  <a:off x="5446" y="661"/>
                  <a:ext cx="42" cy="47"/>
                </a:xfrm>
                <a:custGeom>
                  <a:avLst/>
                  <a:gdLst/>
                  <a:ahLst/>
                  <a:cxnLst>
                    <a:cxn ang="0">
                      <a:pos x="6" y="3"/>
                    </a:cxn>
                    <a:cxn ang="0">
                      <a:pos x="34" y="32"/>
                    </a:cxn>
                    <a:cxn ang="0">
                      <a:pos x="42" y="41"/>
                    </a:cxn>
                    <a:cxn ang="0">
                      <a:pos x="34" y="43"/>
                    </a:cxn>
                    <a:cxn ang="0">
                      <a:pos x="27" y="38"/>
                    </a:cxn>
                    <a:cxn ang="0">
                      <a:pos x="4" y="11"/>
                    </a:cxn>
                    <a:cxn ang="0">
                      <a:pos x="0" y="0"/>
                    </a:cxn>
                    <a:cxn ang="0">
                      <a:pos x="6" y="3"/>
                    </a:cxn>
                  </a:cxnLst>
                  <a:pathLst>
                    <a:path w="37" h="40">
                      <a:moveTo>
                        <a:pt x="6" y="3"/>
                      </a:moveTo>
                      <a:cubicBezTo>
                        <a:pt x="12" y="13"/>
                        <a:pt x="20" y="21"/>
                        <a:pt x="30" y="28"/>
                      </a:cubicBezTo>
                      <a:cubicBezTo>
                        <a:pt x="32" y="31"/>
                        <a:pt x="35" y="33"/>
                        <a:pt x="37" y="35"/>
                      </a:cubicBezTo>
                      <a:cubicBezTo>
                        <a:pt x="35" y="38"/>
                        <a:pt x="33" y="40"/>
                        <a:pt x="30" y="37"/>
                      </a:cubicBezTo>
                      <a:cubicBezTo>
                        <a:pt x="28" y="35"/>
                        <a:pt x="27" y="33"/>
                        <a:pt x="24" y="33"/>
                      </a:cubicBezTo>
                      <a:cubicBezTo>
                        <a:pt x="18" y="25"/>
                        <a:pt x="11" y="17"/>
                        <a:pt x="4" y="10"/>
                      </a:cubicBezTo>
                      <a:cubicBezTo>
                        <a:pt x="1" y="7"/>
                        <a:pt x="0" y="4"/>
                        <a:pt x="0" y="0"/>
                      </a:cubicBezTo>
                      <a:cubicBezTo>
                        <a:pt x="2" y="1"/>
                        <a:pt x="4" y="2"/>
                        <a:pt x="6" y="3"/>
                      </a:cubicBezTo>
                      <a:close/>
                    </a:path>
                  </a:pathLst>
                </a:custGeom>
                <a:solidFill>
                  <a:srgbClr val="333A43"/>
                </a:solidFill>
                <a:ln w="9525">
                  <a:noFill/>
                </a:ln>
              </p:spPr>
              <p:txBody>
                <a:bodyPr/>
                <a:p>
                  <a:endParaRPr lang="zh-CN" altLang="en-US"/>
                </a:p>
              </p:txBody>
            </p:sp>
            <p:sp>
              <p:nvSpPr>
                <p:cNvPr id="3613" name="Freeform 558"/>
                <p:cNvSpPr/>
                <p:nvPr userDrawn="1"/>
              </p:nvSpPr>
              <p:spPr>
                <a:xfrm>
                  <a:off x="5615" y="836"/>
                  <a:ext cx="7" cy="8"/>
                </a:xfrm>
                <a:custGeom>
                  <a:avLst/>
                  <a:gdLst/>
                  <a:ahLst/>
                  <a:cxnLst>
                    <a:cxn ang="0">
                      <a:pos x="0" y="0"/>
                    </a:cxn>
                    <a:cxn ang="0">
                      <a:pos x="7" y="8"/>
                    </a:cxn>
                    <a:cxn ang="0">
                      <a:pos x="4" y="8"/>
                    </a:cxn>
                    <a:cxn ang="0">
                      <a:pos x="0" y="0"/>
                    </a:cxn>
                  </a:cxnLst>
                  <a:pathLst>
                    <a:path w="6" h="7">
                      <a:moveTo>
                        <a:pt x="0" y="0"/>
                      </a:moveTo>
                      <a:cubicBezTo>
                        <a:pt x="5" y="0"/>
                        <a:pt x="4" y="4"/>
                        <a:pt x="6" y="7"/>
                      </a:cubicBezTo>
                      <a:cubicBezTo>
                        <a:pt x="5" y="7"/>
                        <a:pt x="5" y="7"/>
                        <a:pt x="4" y="7"/>
                      </a:cubicBezTo>
                      <a:cubicBezTo>
                        <a:pt x="2" y="5"/>
                        <a:pt x="1" y="2"/>
                        <a:pt x="0" y="0"/>
                      </a:cubicBezTo>
                      <a:close/>
                    </a:path>
                  </a:pathLst>
                </a:custGeom>
                <a:solidFill>
                  <a:srgbClr val="40454E"/>
                </a:solidFill>
                <a:ln w="9525">
                  <a:noFill/>
                </a:ln>
              </p:spPr>
              <p:txBody>
                <a:bodyPr/>
                <a:p>
                  <a:endParaRPr lang="zh-CN" altLang="en-US"/>
                </a:p>
              </p:txBody>
            </p:sp>
            <p:sp>
              <p:nvSpPr>
                <p:cNvPr id="3614" name="Freeform 559"/>
                <p:cNvSpPr/>
                <p:nvPr userDrawn="1"/>
              </p:nvSpPr>
              <p:spPr>
                <a:xfrm>
                  <a:off x="5607" y="830"/>
                  <a:ext cx="5" cy="3"/>
                </a:xfrm>
                <a:custGeom>
                  <a:avLst/>
                  <a:gdLst/>
                  <a:ahLst/>
                  <a:cxnLst>
                    <a:cxn ang="0">
                      <a:pos x="0" y="0"/>
                    </a:cxn>
                    <a:cxn ang="0">
                      <a:pos x="5" y="3"/>
                    </a:cxn>
                    <a:cxn ang="0">
                      <a:pos x="2" y="3"/>
                    </a:cxn>
                    <a:cxn ang="0">
                      <a:pos x="0" y="0"/>
                    </a:cxn>
                  </a:cxnLst>
                  <a:pathLst>
                    <a:path w="4" h="3">
                      <a:moveTo>
                        <a:pt x="0" y="0"/>
                      </a:moveTo>
                      <a:cubicBezTo>
                        <a:pt x="2" y="0"/>
                        <a:pt x="3" y="1"/>
                        <a:pt x="4" y="3"/>
                      </a:cubicBezTo>
                      <a:cubicBezTo>
                        <a:pt x="3" y="3"/>
                        <a:pt x="3" y="3"/>
                        <a:pt x="2" y="3"/>
                      </a:cubicBezTo>
                      <a:cubicBezTo>
                        <a:pt x="1" y="2"/>
                        <a:pt x="1" y="1"/>
                        <a:pt x="0" y="0"/>
                      </a:cubicBezTo>
                      <a:close/>
                    </a:path>
                  </a:pathLst>
                </a:custGeom>
                <a:solidFill>
                  <a:srgbClr val="40454E"/>
                </a:solidFill>
                <a:ln w="9525">
                  <a:noFill/>
                </a:ln>
              </p:spPr>
              <p:txBody>
                <a:bodyPr/>
                <a:p>
                  <a:endParaRPr lang="zh-CN" altLang="en-US"/>
                </a:p>
              </p:txBody>
            </p:sp>
            <p:sp>
              <p:nvSpPr>
                <p:cNvPr id="3615" name="Freeform 560"/>
                <p:cNvSpPr/>
                <p:nvPr userDrawn="1"/>
              </p:nvSpPr>
              <p:spPr>
                <a:xfrm>
                  <a:off x="5612" y="833"/>
                  <a:ext cx="3" cy="3"/>
                </a:xfrm>
                <a:custGeom>
                  <a:avLst/>
                  <a:gdLst/>
                  <a:ahLst/>
                  <a:cxnLst>
                    <a:cxn ang="0">
                      <a:pos x="0" y="0"/>
                    </a:cxn>
                    <a:cxn ang="0">
                      <a:pos x="3" y="3"/>
                    </a:cxn>
                    <a:cxn ang="0">
                      <a:pos x="0" y="0"/>
                    </a:cxn>
                  </a:cxnLst>
                  <a:pathLst>
                    <a:path w="3" h="2">
                      <a:moveTo>
                        <a:pt x="0" y="0"/>
                      </a:moveTo>
                      <a:cubicBezTo>
                        <a:pt x="1" y="0"/>
                        <a:pt x="2" y="1"/>
                        <a:pt x="3" y="2"/>
                      </a:cubicBezTo>
                      <a:cubicBezTo>
                        <a:pt x="1" y="2"/>
                        <a:pt x="0" y="1"/>
                        <a:pt x="0" y="0"/>
                      </a:cubicBezTo>
                      <a:close/>
                    </a:path>
                  </a:pathLst>
                </a:custGeom>
                <a:solidFill>
                  <a:srgbClr val="40454E"/>
                </a:solidFill>
                <a:ln w="9525">
                  <a:noFill/>
                </a:ln>
              </p:spPr>
              <p:txBody>
                <a:bodyPr/>
                <a:p>
                  <a:endParaRPr lang="zh-CN" altLang="en-US"/>
                </a:p>
              </p:txBody>
            </p:sp>
            <p:sp>
              <p:nvSpPr>
                <p:cNvPr id="3616" name="Freeform 561"/>
                <p:cNvSpPr/>
                <p:nvPr userDrawn="1"/>
              </p:nvSpPr>
              <p:spPr>
                <a:xfrm>
                  <a:off x="5542" y="787"/>
                  <a:ext cx="4" cy="3"/>
                </a:xfrm>
                <a:custGeom>
                  <a:avLst/>
                  <a:gdLst/>
                  <a:ahLst/>
                  <a:cxnLst>
                    <a:cxn ang="0">
                      <a:pos x="0" y="1"/>
                    </a:cxn>
                    <a:cxn ang="0">
                      <a:pos x="4" y="0"/>
                    </a:cxn>
                    <a:cxn ang="0">
                      <a:pos x="0" y="1"/>
                    </a:cxn>
                  </a:cxnLst>
                  <a:pathLst>
                    <a:path w="3" h="2">
                      <a:moveTo>
                        <a:pt x="0" y="1"/>
                      </a:moveTo>
                      <a:cubicBezTo>
                        <a:pt x="1" y="1"/>
                        <a:pt x="2" y="0"/>
                        <a:pt x="3" y="0"/>
                      </a:cubicBezTo>
                      <a:cubicBezTo>
                        <a:pt x="3" y="2"/>
                        <a:pt x="2" y="2"/>
                        <a:pt x="0" y="1"/>
                      </a:cubicBezTo>
                      <a:close/>
                    </a:path>
                  </a:pathLst>
                </a:custGeom>
                <a:solidFill>
                  <a:srgbClr val="DCD3E7"/>
                </a:solidFill>
                <a:ln w="9525">
                  <a:noFill/>
                </a:ln>
              </p:spPr>
              <p:txBody>
                <a:bodyPr/>
                <a:p>
                  <a:endParaRPr lang="zh-CN" altLang="en-US"/>
                </a:p>
              </p:txBody>
            </p:sp>
            <p:sp>
              <p:nvSpPr>
                <p:cNvPr id="3617" name="Freeform 562"/>
                <p:cNvSpPr/>
                <p:nvPr userDrawn="1"/>
              </p:nvSpPr>
              <p:spPr>
                <a:xfrm>
                  <a:off x="5323" y="587"/>
                  <a:ext cx="4" cy="2"/>
                </a:xfrm>
                <a:custGeom>
                  <a:avLst/>
                  <a:gdLst/>
                  <a:ahLst/>
                  <a:cxnLst>
                    <a:cxn ang="0">
                      <a:pos x="0" y="0"/>
                    </a:cxn>
                    <a:cxn ang="0">
                      <a:pos x="4" y="0"/>
                    </a:cxn>
                    <a:cxn ang="0">
                      <a:pos x="1" y="2"/>
                    </a:cxn>
                    <a:cxn ang="0">
                      <a:pos x="0" y="0"/>
                    </a:cxn>
                  </a:cxnLst>
                  <a:pathLst>
                    <a:path w="3" h="2">
                      <a:moveTo>
                        <a:pt x="0" y="0"/>
                      </a:moveTo>
                      <a:cubicBezTo>
                        <a:pt x="1" y="0"/>
                        <a:pt x="2" y="0"/>
                        <a:pt x="3" y="0"/>
                      </a:cubicBezTo>
                      <a:cubicBezTo>
                        <a:pt x="3" y="1"/>
                        <a:pt x="2" y="1"/>
                        <a:pt x="1" y="2"/>
                      </a:cubicBezTo>
                      <a:cubicBezTo>
                        <a:pt x="1" y="1"/>
                        <a:pt x="0" y="1"/>
                        <a:pt x="0" y="0"/>
                      </a:cubicBezTo>
                      <a:close/>
                    </a:path>
                  </a:pathLst>
                </a:custGeom>
                <a:solidFill>
                  <a:srgbClr val="AAB1B7"/>
                </a:solidFill>
                <a:ln w="9525">
                  <a:noFill/>
                </a:ln>
              </p:spPr>
              <p:txBody>
                <a:bodyPr/>
                <a:p>
                  <a:endParaRPr lang="zh-CN" altLang="en-US"/>
                </a:p>
              </p:txBody>
            </p:sp>
            <p:sp>
              <p:nvSpPr>
                <p:cNvPr id="3618" name="Freeform 563"/>
                <p:cNvSpPr/>
                <p:nvPr userDrawn="1"/>
              </p:nvSpPr>
              <p:spPr>
                <a:xfrm>
                  <a:off x="5557" y="201"/>
                  <a:ext cx="6" cy="9"/>
                </a:xfrm>
                <a:custGeom>
                  <a:avLst/>
                  <a:gdLst/>
                  <a:ahLst/>
                  <a:cxnLst>
                    <a:cxn ang="0">
                      <a:pos x="0" y="1"/>
                    </a:cxn>
                    <a:cxn ang="0">
                      <a:pos x="2" y="0"/>
                    </a:cxn>
                    <a:cxn ang="0">
                      <a:pos x="6" y="7"/>
                    </a:cxn>
                    <a:cxn ang="0">
                      <a:pos x="3" y="9"/>
                    </a:cxn>
                    <a:cxn ang="0">
                      <a:pos x="1" y="3"/>
                    </a:cxn>
                    <a:cxn ang="0">
                      <a:pos x="0" y="1"/>
                    </a:cxn>
                  </a:cxnLst>
                  <a:pathLst>
                    <a:path w="5" h="8">
                      <a:moveTo>
                        <a:pt x="0" y="1"/>
                      </a:moveTo>
                      <a:cubicBezTo>
                        <a:pt x="1" y="1"/>
                        <a:pt x="2" y="1"/>
                        <a:pt x="2" y="0"/>
                      </a:cubicBezTo>
                      <a:cubicBezTo>
                        <a:pt x="3" y="3"/>
                        <a:pt x="4" y="5"/>
                        <a:pt x="5" y="7"/>
                      </a:cubicBezTo>
                      <a:cubicBezTo>
                        <a:pt x="4" y="7"/>
                        <a:pt x="4" y="8"/>
                        <a:pt x="3" y="8"/>
                      </a:cubicBezTo>
                      <a:cubicBezTo>
                        <a:pt x="2" y="6"/>
                        <a:pt x="2" y="5"/>
                        <a:pt x="1" y="3"/>
                      </a:cubicBezTo>
                      <a:cubicBezTo>
                        <a:pt x="1" y="3"/>
                        <a:pt x="0" y="2"/>
                        <a:pt x="0" y="1"/>
                      </a:cubicBezTo>
                      <a:close/>
                    </a:path>
                  </a:pathLst>
                </a:custGeom>
                <a:solidFill>
                  <a:srgbClr val="E2E1E2"/>
                </a:solidFill>
                <a:ln w="9525">
                  <a:noFill/>
                </a:ln>
              </p:spPr>
              <p:txBody>
                <a:bodyPr/>
                <a:p>
                  <a:endParaRPr lang="zh-CN" altLang="en-US"/>
                </a:p>
              </p:txBody>
            </p:sp>
            <p:sp>
              <p:nvSpPr>
                <p:cNvPr id="3619" name="Freeform 564"/>
                <p:cNvSpPr/>
                <p:nvPr userDrawn="1"/>
              </p:nvSpPr>
              <p:spPr>
                <a:xfrm>
                  <a:off x="5059" y="718"/>
                  <a:ext cx="43" cy="39"/>
                </a:xfrm>
                <a:custGeom>
                  <a:avLst/>
                  <a:gdLst/>
                  <a:ahLst/>
                  <a:cxnLst>
                    <a:cxn ang="0">
                      <a:pos x="43" y="12"/>
                    </a:cxn>
                    <a:cxn ang="0">
                      <a:pos x="13" y="36"/>
                    </a:cxn>
                    <a:cxn ang="0">
                      <a:pos x="6" y="37"/>
                    </a:cxn>
                    <a:cxn ang="0">
                      <a:pos x="1" y="27"/>
                    </a:cxn>
                    <a:cxn ang="0">
                      <a:pos x="19" y="11"/>
                    </a:cxn>
                    <a:cxn ang="0">
                      <a:pos x="31" y="0"/>
                    </a:cxn>
                    <a:cxn ang="0">
                      <a:pos x="32" y="1"/>
                    </a:cxn>
                    <a:cxn ang="0">
                      <a:pos x="41" y="8"/>
                    </a:cxn>
                    <a:cxn ang="0">
                      <a:pos x="43" y="12"/>
                    </a:cxn>
                  </a:cxnLst>
                  <a:pathLst>
                    <a:path w="37" h="34">
                      <a:moveTo>
                        <a:pt x="37" y="11"/>
                      </a:moveTo>
                      <a:cubicBezTo>
                        <a:pt x="29" y="19"/>
                        <a:pt x="19" y="23"/>
                        <a:pt x="12" y="32"/>
                      </a:cubicBezTo>
                      <a:cubicBezTo>
                        <a:pt x="10" y="34"/>
                        <a:pt x="8" y="33"/>
                        <a:pt x="6" y="33"/>
                      </a:cubicBezTo>
                      <a:cubicBezTo>
                        <a:pt x="0" y="32"/>
                        <a:pt x="0" y="28"/>
                        <a:pt x="1" y="24"/>
                      </a:cubicBezTo>
                      <a:cubicBezTo>
                        <a:pt x="4" y="17"/>
                        <a:pt x="12" y="15"/>
                        <a:pt x="17" y="10"/>
                      </a:cubicBezTo>
                      <a:cubicBezTo>
                        <a:pt x="20" y="6"/>
                        <a:pt x="24" y="3"/>
                        <a:pt x="27" y="0"/>
                      </a:cubicBezTo>
                      <a:cubicBezTo>
                        <a:pt x="27" y="0"/>
                        <a:pt x="28" y="0"/>
                        <a:pt x="28" y="1"/>
                      </a:cubicBezTo>
                      <a:cubicBezTo>
                        <a:pt x="31" y="3"/>
                        <a:pt x="33" y="5"/>
                        <a:pt x="36" y="7"/>
                      </a:cubicBezTo>
                      <a:cubicBezTo>
                        <a:pt x="37" y="8"/>
                        <a:pt x="37" y="10"/>
                        <a:pt x="37" y="11"/>
                      </a:cubicBezTo>
                      <a:close/>
                    </a:path>
                  </a:pathLst>
                </a:custGeom>
                <a:solidFill>
                  <a:srgbClr val="B7B5B6"/>
                </a:solidFill>
                <a:ln w="9525">
                  <a:noFill/>
                </a:ln>
              </p:spPr>
              <p:txBody>
                <a:bodyPr/>
                <a:p>
                  <a:endParaRPr lang="zh-CN" altLang="en-US"/>
                </a:p>
              </p:txBody>
            </p:sp>
            <p:sp>
              <p:nvSpPr>
                <p:cNvPr id="3620" name="Freeform 565"/>
                <p:cNvSpPr/>
                <p:nvPr userDrawn="1"/>
              </p:nvSpPr>
              <p:spPr>
                <a:xfrm>
                  <a:off x="5116" y="649"/>
                  <a:ext cx="58" cy="51"/>
                </a:xfrm>
                <a:custGeom>
                  <a:avLst/>
                  <a:gdLst/>
                  <a:ahLst/>
                  <a:cxnLst>
                    <a:cxn ang="0">
                      <a:pos x="16" y="28"/>
                    </a:cxn>
                    <a:cxn ang="0">
                      <a:pos x="37" y="12"/>
                    </a:cxn>
                    <a:cxn ang="0">
                      <a:pos x="58" y="0"/>
                    </a:cxn>
                    <a:cxn ang="0">
                      <a:pos x="40" y="18"/>
                    </a:cxn>
                    <a:cxn ang="0">
                      <a:pos x="11" y="45"/>
                    </a:cxn>
                    <a:cxn ang="0">
                      <a:pos x="0" y="51"/>
                    </a:cxn>
                    <a:cxn ang="0">
                      <a:pos x="10" y="39"/>
                    </a:cxn>
                    <a:cxn ang="0">
                      <a:pos x="16" y="28"/>
                    </a:cxn>
                  </a:cxnLst>
                  <a:pathLst>
                    <a:path w="50" h="44">
                      <a:moveTo>
                        <a:pt x="14" y="25"/>
                      </a:moveTo>
                      <a:cubicBezTo>
                        <a:pt x="22" y="23"/>
                        <a:pt x="28" y="16"/>
                        <a:pt x="32" y="11"/>
                      </a:cubicBezTo>
                      <a:cubicBezTo>
                        <a:pt x="37" y="3"/>
                        <a:pt x="43" y="3"/>
                        <a:pt x="50" y="0"/>
                      </a:cubicBezTo>
                      <a:cubicBezTo>
                        <a:pt x="48" y="7"/>
                        <a:pt x="40" y="11"/>
                        <a:pt x="35" y="16"/>
                      </a:cubicBezTo>
                      <a:cubicBezTo>
                        <a:pt x="27" y="24"/>
                        <a:pt x="18" y="31"/>
                        <a:pt x="10" y="39"/>
                      </a:cubicBezTo>
                      <a:cubicBezTo>
                        <a:pt x="8" y="44"/>
                        <a:pt x="5" y="44"/>
                        <a:pt x="0" y="44"/>
                      </a:cubicBezTo>
                      <a:cubicBezTo>
                        <a:pt x="1" y="39"/>
                        <a:pt x="6" y="37"/>
                        <a:pt x="9" y="34"/>
                      </a:cubicBezTo>
                      <a:cubicBezTo>
                        <a:pt x="11" y="31"/>
                        <a:pt x="16" y="30"/>
                        <a:pt x="14" y="25"/>
                      </a:cubicBezTo>
                      <a:close/>
                    </a:path>
                  </a:pathLst>
                </a:custGeom>
                <a:solidFill>
                  <a:srgbClr val="AFADAF"/>
                </a:solidFill>
                <a:ln w="9525">
                  <a:noFill/>
                </a:ln>
              </p:spPr>
              <p:txBody>
                <a:bodyPr/>
                <a:p>
                  <a:endParaRPr lang="zh-CN" altLang="en-US"/>
                </a:p>
              </p:txBody>
            </p:sp>
            <p:sp>
              <p:nvSpPr>
                <p:cNvPr id="3621" name="Freeform 566"/>
                <p:cNvSpPr/>
                <p:nvPr userDrawn="1"/>
              </p:nvSpPr>
              <p:spPr>
                <a:xfrm>
                  <a:off x="5026" y="746"/>
                  <a:ext cx="41" cy="35"/>
                </a:xfrm>
                <a:custGeom>
                  <a:avLst/>
                  <a:gdLst/>
                  <a:ahLst/>
                  <a:cxnLst>
                    <a:cxn ang="0">
                      <a:pos x="34" y="0"/>
                    </a:cxn>
                    <a:cxn ang="0">
                      <a:pos x="36" y="2"/>
                    </a:cxn>
                    <a:cxn ang="0">
                      <a:pos x="41" y="9"/>
                    </a:cxn>
                    <a:cxn ang="0">
                      <a:pos x="15" y="25"/>
                    </a:cxn>
                    <a:cxn ang="0">
                      <a:pos x="13" y="28"/>
                    </a:cxn>
                    <a:cxn ang="0">
                      <a:pos x="2" y="35"/>
                    </a:cxn>
                    <a:cxn ang="0">
                      <a:pos x="0" y="33"/>
                    </a:cxn>
                    <a:cxn ang="0">
                      <a:pos x="4" y="16"/>
                    </a:cxn>
                    <a:cxn ang="0">
                      <a:pos x="9" y="12"/>
                    </a:cxn>
                    <a:cxn ang="0">
                      <a:pos x="19" y="5"/>
                    </a:cxn>
                    <a:cxn ang="0">
                      <a:pos x="29" y="2"/>
                    </a:cxn>
                    <a:cxn ang="0">
                      <a:pos x="31" y="1"/>
                    </a:cxn>
                    <a:cxn ang="0">
                      <a:pos x="34" y="0"/>
                    </a:cxn>
                  </a:cxnLst>
                  <a:pathLst>
                    <a:path w="36" h="31">
                      <a:moveTo>
                        <a:pt x="30" y="0"/>
                      </a:moveTo>
                      <a:cubicBezTo>
                        <a:pt x="32" y="0"/>
                        <a:pt x="33" y="1"/>
                        <a:pt x="32" y="2"/>
                      </a:cubicBezTo>
                      <a:cubicBezTo>
                        <a:pt x="30" y="7"/>
                        <a:pt x="35" y="6"/>
                        <a:pt x="36" y="8"/>
                      </a:cubicBezTo>
                      <a:cubicBezTo>
                        <a:pt x="31" y="16"/>
                        <a:pt x="21" y="18"/>
                        <a:pt x="14" y="23"/>
                      </a:cubicBezTo>
                      <a:cubicBezTo>
                        <a:pt x="13" y="24"/>
                        <a:pt x="12" y="25"/>
                        <a:pt x="12" y="25"/>
                      </a:cubicBezTo>
                      <a:cubicBezTo>
                        <a:pt x="8" y="27"/>
                        <a:pt x="6" y="30"/>
                        <a:pt x="2" y="31"/>
                      </a:cubicBezTo>
                      <a:cubicBezTo>
                        <a:pt x="1" y="31"/>
                        <a:pt x="0" y="31"/>
                        <a:pt x="0" y="30"/>
                      </a:cubicBezTo>
                      <a:cubicBezTo>
                        <a:pt x="0" y="25"/>
                        <a:pt x="4" y="20"/>
                        <a:pt x="4" y="15"/>
                      </a:cubicBezTo>
                      <a:cubicBezTo>
                        <a:pt x="4" y="12"/>
                        <a:pt x="6" y="11"/>
                        <a:pt x="8" y="11"/>
                      </a:cubicBezTo>
                      <a:cubicBezTo>
                        <a:pt x="13" y="12"/>
                        <a:pt x="15" y="9"/>
                        <a:pt x="17" y="5"/>
                      </a:cubicBezTo>
                      <a:cubicBezTo>
                        <a:pt x="20" y="4"/>
                        <a:pt x="23" y="3"/>
                        <a:pt x="26" y="2"/>
                      </a:cubicBezTo>
                      <a:cubicBezTo>
                        <a:pt x="26" y="0"/>
                        <a:pt x="27" y="0"/>
                        <a:pt x="28" y="1"/>
                      </a:cubicBezTo>
                      <a:cubicBezTo>
                        <a:pt x="29" y="0"/>
                        <a:pt x="29" y="0"/>
                        <a:pt x="30" y="0"/>
                      </a:cubicBezTo>
                      <a:close/>
                    </a:path>
                  </a:pathLst>
                </a:custGeom>
                <a:solidFill>
                  <a:srgbClr val="B4AFB1"/>
                </a:solidFill>
                <a:ln w="9525">
                  <a:noFill/>
                </a:ln>
              </p:spPr>
              <p:txBody>
                <a:bodyPr/>
                <a:p>
                  <a:endParaRPr lang="zh-CN" altLang="en-US"/>
                </a:p>
              </p:txBody>
            </p:sp>
            <p:sp>
              <p:nvSpPr>
                <p:cNvPr id="3622" name="Freeform 567"/>
                <p:cNvSpPr/>
                <p:nvPr userDrawn="1"/>
              </p:nvSpPr>
              <p:spPr>
                <a:xfrm>
                  <a:off x="5093" y="700"/>
                  <a:ext cx="33" cy="32"/>
                </a:xfrm>
                <a:custGeom>
                  <a:avLst/>
                  <a:gdLst/>
                  <a:ahLst/>
                  <a:cxnLst>
                    <a:cxn ang="0">
                      <a:pos x="9" y="30"/>
                    </a:cxn>
                    <a:cxn ang="0">
                      <a:pos x="6" y="26"/>
                    </a:cxn>
                    <a:cxn ang="0">
                      <a:pos x="9" y="12"/>
                    </a:cxn>
                    <a:cxn ang="0">
                      <a:pos x="9" y="10"/>
                    </a:cxn>
                    <a:cxn ang="0">
                      <a:pos x="6" y="5"/>
                    </a:cxn>
                    <a:cxn ang="0">
                      <a:pos x="11" y="2"/>
                    </a:cxn>
                    <a:cxn ang="0">
                      <a:pos x="22" y="9"/>
                    </a:cxn>
                    <a:cxn ang="0">
                      <a:pos x="33" y="12"/>
                    </a:cxn>
                    <a:cxn ang="0">
                      <a:pos x="19" y="24"/>
                    </a:cxn>
                    <a:cxn ang="0">
                      <a:pos x="9" y="30"/>
                    </a:cxn>
                  </a:cxnLst>
                  <a:pathLst>
                    <a:path w="29" h="28">
                      <a:moveTo>
                        <a:pt x="8" y="27"/>
                      </a:moveTo>
                      <a:cubicBezTo>
                        <a:pt x="7" y="26"/>
                        <a:pt x="6" y="25"/>
                        <a:pt x="6" y="23"/>
                      </a:cubicBezTo>
                      <a:cubicBezTo>
                        <a:pt x="0" y="17"/>
                        <a:pt x="8" y="15"/>
                        <a:pt x="8" y="11"/>
                      </a:cubicBezTo>
                      <a:cubicBezTo>
                        <a:pt x="8" y="10"/>
                        <a:pt x="8" y="10"/>
                        <a:pt x="8" y="9"/>
                      </a:cubicBezTo>
                      <a:cubicBezTo>
                        <a:pt x="7" y="8"/>
                        <a:pt x="6" y="6"/>
                        <a:pt x="6" y="5"/>
                      </a:cubicBezTo>
                      <a:cubicBezTo>
                        <a:pt x="6" y="3"/>
                        <a:pt x="6" y="0"/>
                        <a:pt x="10" y="2"/>
                      </a:cubicBezTo>
                      <a:cubicBezTo>
                        <a:pt x="13" y="4"/>
                        <a:pt x="19" y="1"/>
                        <a:pt x="20" y="8"/>
                      </a:cubicBezTo>
                      <a:cubicBezTo>
                        <a:pt x="20" y="10"/>
                        <a:pt x="26" y="8"/>
                        <a:pt x="29" y="11"/>
                      </a:cubicBezTo>
                      <a:cubicBezTo>
                        <a:pt x="23" y="13"/>
                        <a:pt x="19" y="16"/>
                        <a:pt x="17" y="21"/>
                      </a:cubicBezTo>
                      <a:cubicBezTo>
                        <a:pt x="15" y="25"/>
                        <a:pt x="13" y="28"/>
                        <a:pt x="8" y="27"/>
                      </a:cubicBezTo>
                      <a:close/>
                    </a:path>
                  </a:pathLst>
                </a:custGeom>
                <a:solidFill>
                  <a:srgbClr val="BEBCBE"/>
                </a:solidFill>
                <a:ln w="9525">
                  <a:noFill/>
                </a:ln>
              </p:spPr>
              <p:txBody>
                <a:bodyPr/>
                <a:p>
                  <a:endParaRPr lang="zh-CN" altLang="en-US"/>
                </a:p>
              </p:txBody>
            </p:sp>
            <p:sp>
              <p:nvSpPr>
                <p:cNvPr id="3623" name="Freeform 568"/>
                <p:cNvSpPr/>
                <p:nvPr userDrawn="1"/>
              </p:nvSpPr>
              <p:spPr>
                <a:xfrm>
                  <a:off x="5087" y="706"/>
                  <a:ext cx="15" cy="13"/>
                </a:xfrm>
                <a:custGeom>
                  <a:avLst/>
                  <a:gdLst/>
                  <a:ahLst/>
                  <a:cxnLst>
                    <a:cxn ang="0">
                      <a:pos x="3" y="11"/>
                    </a:cxn>
                    <a:cxn ang="0">
                      <a:pos x="1" y="3"/>
                    </a:cxn>
                    <a:cxn ang="0">
                      <a:pos x="15" y="3"/>
                    </a:cxn>
                    <a:cxn ang="0">
                      <a:pos x="15" y="4"/>
                    </a:cxn>
                    <a:cxn ang="0">
                      <a:pos x="3" y="11"/>
                    </a:cxn>
                  </a:cxnLst>
                  <a:pathLst>
                    <a:path w="13" h="11">
                      <a:moveTo>
                        <a:pt x="3" y="10"/>
                      </a:moveTo>
                      <a:cubicBezTo>
                        <a:pt x="2" y="8"/>
                        <a:pt x="0" y="6"/>
                        <a:pt x="1" y="3"/>
                      </a:cubicBezTo>
                      <a:cubicBezTo>
                        <a:pt x="5" y="0"/>
                        <a:pt x="9" y="4"/>
                        <a:pt x="13" y="3"/>
                      </a:cubicBezTo>
                      <a:cubicBezTo>
                        <a:pt x="13" y="4"/>
                        <a:pt x="13" y="4"/>
                        <a:pt x="13" y="4"/>
                      </a:cubicBezTo>
                      <a:cubicBezTo>
                        <a:pt x="13" y="11"/>
                        <a:pt x="8" y="11"/>
                        <a:pt x="3" y="10"/>
                      </a:cubicBezTo>
                      <a:close/>
                    </a:path>
                  </a:pathLst>
                </a:custGeom>
                <a:solidFill>
                  <a:srgbClr val="BEBCBE"/>
                </a:solidFill>
                <a:ln w="9525">
                  <a:noFill/>
                </a:ln>
              </p:spPr>
              <p:txBody>
                <a:bodyPr/>
                <a:p>
                  <a:endParaRPr lang="zh-CN" altLang="en-US"/>
                </a:p>
              </p:txBody>
            </p:sp>
            <p:sp>
              <p:nvSpPr>
                <p:cNvPr id="3624" name="Freeform 569"/>
                <p:cNvSpPr/>
                <p:nvPr userDrawn="1"/>
              </p:nvSpPr>
              <p:spPr>
                <a:xfrm>
                  <a:off x="5056" y="745"/>
                  <a:ext cx="2" cy="3"/>
                </a:xfrm>
                <a:custGeom>
                  <a:avLst/>
                  <a:gdLst/>
                  <a:ahLst/>
                  <a:cxnLst>
                    <a:cxn ang="0">
                      <a:pos x="2" y="2"/>
                    </a:cxn>
                    <a:cxn ang="0">
                      <a:pos x="0" y="3"/>
                    </a:cxn>
                    <a:cxn ang="0">
                      <a:pos x="2" y="2"/>
                    </a:cxn>
                  </a:cxnLst>
                  <a:pathLst>
                    <a:path w="2" h="3">
                      <a:moveTo>
                        <a:pt x="2" y="2"/>
                      </a:moveTo>
                      <a:cubicBezTo>
                        <a:pt x="1" y="2"/>
                        <a:pt x="0" y="2"/>
                        <a:pt x="0" y="3"/>
                      </a:cubicBezTo>
                      <a:cubicBezTo>
                        <a:pt x="0" y="1"/>
                        <a:pt x="0" y="0"/>
                        <a:pt x="2" y="2"/>
                      </a:cubicBezTo>
                      <a:close/>
                    </a:path>
                  </a:pathLst>
                </a:custGeom>
                <a:solidFill>
                  <a:srgbClr val="B7B5B6"/>
                </a:solidFill>
                <a:ln w="9525">
                  <a:noFill/>
                </a:ln>
              </p:spPr>
              <p:txBody>
                <a:bodyPr/>
                <a:p>
                  <a:endParaRPr lang="zh-CN" altLang="en-US"/>
                </a:p>
              </p:txBody>
            </p:sp>
            <p:sp>
              <p:nvSpPr>
                <p:cNvPr id="3625" name="Freeform 570"/>
                <p:cNvSpPr/>
                <p:nvPr userDrawn="1"/>
              </p:nvSpPr>
              <p:spPr>
                <a:xfrm>
                  <a:off x="5035" y="535"/>
                  <a:ext cx="164" cy="63"/>
                </a:xfrm>
                <a:custGeom>
                  <a:avLst/>
                  <a:gdLst/>
                  <a:ahLst/>
                  <a:cxnLst>
                    <a:cxn ang="0">
                      <a:pos x="15" y="29"/>
                    </a:cxn>
                    <a:cxn ang="0">
                      <a:pos x="17" y="28"/>
                    </a:cxn>
                    <a:cxn ang="0">
                      <a:pos x="41" y="36"/>
                    </a:cxn>
                    <a:cxn ang="0">
                      <a:pos x="55" y="27"/>
                    </a:cxn>
                    <a:cxn ang="0">
                      <a:pos x="57" y="24"/>
                    </a:cxn>
                    <a:cxn ang="0">
                      <a:pos x="70" y="22"/>
                    </a:cxn>
                    <a:cxn ang="0">
                      <a:pos x="76" y="16"/>
                    </a:cxn>
                    <a:cxn ang="0">
                      <a:pos x="78" y="12"/>
                    </a:cxn>
                    <a:cxn ang="0">
                      <a:pos x="80" y="11"/>
                    </a:cxn>
                    <a:cxn ang="0">
                      <a:pos x="95" y="12"/>
                    </a:cxn>
                    <a:cxn ang="0">
                      <a:pos x="128" y="9"/>
                    </a:cxn>
                    <a:cxn ang="0">
                      <a:pos x="160" y="8"/>
                    </a:cxn>
                    <a:cxn ang="0">
                      <a:pos x="162" y="11"/>
                    </a:cxn>
                    <a:cxn ang="0">
                      <a:pos x="159" y="17"/>
                    </a:cxn>
                    <a:cxn ang="0">
                      <a:pos x="133" y="18"/>
                    </a:cxn>
                    <a:cxn ang="0">
                      <a:pos x="55" y="48"/>
                    </a:cxn>
                    <a:cxn ang="0">
                      <a:pos x="32" y="54"/>
                    </a:cxn>
                    <a:cxn ang="0">
                      <a:pos x="11" y="61"/>
                    </a:cxn>
                    <a:cxn ang="0">
                      <a:pos x="11" y="34"/>
                    </a:cxn>
                    <a:cxn ang="0">
                      <a:pos x="15" y="29"/>
                    </a:cxn>
                  </a:cxnLst>
                  <a:pathLst>
                    <a:path w="142" h="55">
                      <a:moveTo>
                        <a:pt x="13" y="26"/>
                      </a:moveTo>
                      <a:cubicBezTo>
                        <a:pt x="14" y="26"/>
                        <a:pt x="14" y="26"/>
                        <a:pt x="15" y="25"/>
                      </a:cubicBezTo>
                      <a:cubicBezTo>
                        <a:pt x="22" y="28"/>
                        <a:pt x="30" y="24"/>
                        <a:pt x="36" y="32"/>
                      </a:cubicBezTo>
                      <a:cubicBezTo>
                        <a:pt x="37" y="34"/>
                        <a:pt x="47" y="32"/>
                        <a:pt x="48" y="24"/>
                      </a:cubicBezTo>
                      <a:cubicBezTo>
                        <a:pt x="49" y="23"/>
                        <a:pt x="49" y="22"/>
                        <a:pt x="50" y="21"/>
                      </a:cubicBezTo>
                      <a:cubicBezTo>
                        <a:pt x="54" y="19"/>
                        <a:pt x="57" y="18"/>
                        <a:pt x="61" y="20"/>
                      </a:cubicBezTo>
                      <a:cubicBezTo>
                        <a:pt x="66" y="22"/>
                        <a:pt x="70" y="22"/>
                        <a:pt x="66" y="14"/>
                      </a:cubicBezTo>
                      <a:cubicBezTo>
                        <a:pt x="65" y="13"/>
                        <a:pt x="66" y="12"/>
                        <a:pt x="68" y="11"/>
                      </a:cubicBezTo>
                      <a:cubicBezTo>
                        <a:pt x="68" y="10"/>
                        <a:pt x="69" y="10"/>
                        <a:pt x="70" y="10"/>
                      </a:cubicBezTo>
                      <a:cubicBezTo>
                        <a:pt x="74" y="10"/>
                        <a:pt x="79" y="10"/>
                        <a:pt x="83" y="11"/>
                      </a:cubicBezTo>
                      <a:cubicBezTo>
                        <a:pt x="93" y="14"/>
                        <a:pt x="103" y="13"/>
                        <a:pt x="111" y="8"/>
                      </a:cubicBezTo>
                      <a:cubicBezTo>
                        <a:pt x="120" y="2"/>
                        <a:pt x="129" y="0"/>
                        <a:pt x="139" y="7"/>
                      </a:cubicBezTo>
                      <a:cubicBezTo>
                        <a:pt x="140" y="8"/>
                        <a:pt x="142" y="9"/>
                        <a:pt x="141" y="10"/>
                      </a:cubicBezTo>
                      <a:cubicBezTo>
                        <a:pt x="141" y="13"/>
                        <a:pt x="140" y="14"/>
                        <a:pt x="138" y="15"/>
                      </a:cubicBezTo>
                      <a:cubicBezTo>
                        <a:pt x="130" y="11"/>
                        <a:pt x="123" y="15"/>
                        <a:pt x="116" y="16"/>
                      </a:cubicBezTo>
                      <a:cubicBezTo>
                        <a:pt x="94" y="26"/>
                        <a:pt x="72" y="36"/>
                        <a:pt x="48" y="42"/>
                      </a:cubicBezTo>
                      <a:cubicBezTo>
                        <a:pt x="41" y="43"/>
                        <a:pt x="35" y="46"/>
                        <a:pt x="28" y="48"/>
                      </a:cubicBezTo>
                      <a:cubicBezTo>
                        <a:pt x="21" y="48"/>
                        <a:pt x="17" y="55"/>
                        <a:pt x="10" y="54"/>
                      </a:cubicBezTo>
                      <a:cubicBezTo>
                        <a:pt x="0" y="47"/>
                        <a:pt x="0" y="37"/>
                        <a:pt x="10" y="30"/>
                      </a:cubicBezTo>
                      <a:cubicBezTo>
                        <a:pt x="12" y="29"/>
                        <a:pt x="12" y="28"/>
                        <a:pt x="13" y="26"/>
                      </a:cubicBezTo>
                      <a:close/>
                    </a:path>
                  </a:pathLst>
                </a:custGeom>
                <a:solidFill>
                  <a:srgbClr val="B7BBC2"/>
                </a:solidFill>
                <a:ln w="9525">
                  <a:noFill/>
                </a:ln>
              </p:spPr>
              <p:txBody>
                <a:bodyPr/>
                <a:p>
                  <a:endParaRPr lang="zh-CN" altLang="en-US"/>
                </a:p>
              </p:txBody>
            </p:sp>
            <p:sp>
              <p:nvSpPr>
                <p:cNvPr id="3626" name="Freeform 571"/>
                <p:cNvSpPr/>
                <p:nvPr userDrawn="1"/>
              </p:nvSpPr>
              <p:spPr>
                <a:xfrm>
                  <a:off x="5101" y="573"/>
                  <a:ext cx="58" cy="38"/>
                </a:xfrm>
                <a:custGeom>
                  <a:avLst/>
                  <a:gdLst/>
                  <a:ahLst/>
                  <a:cxnLst>
                    <a:cxn ang="0">
                      <a:pos x="58" y="13"/>
                    </a:cxn>
                    <a:cxn ang="0">
                      <a:pos x="44" y="23"/>
                    </a:cxn>
                    <a:cxn ang="0">
                      <a:pos x="4" y="31"/>
                    </a:cxn>
                    <a:cxn ang="0">
                      <a:pos x="2" y="24"/>
                    </a:cxn>
                    <a:cxn ang="0">
                      <a:pos x="10" y="16"/>
                    </a:cxn>
                    <a:cxn ang="0">
                      <a:pos x="12" y="13"/>
                    </a:cxn>
                    <a:cxn ang="0">
                      <a:pos x="15" y="6"/>
                    </a:cxn>
                    <a:cxn ang="0">
                      <a:pos x="17" y="6"/>
                    </a:cxn>
                    <a:cxn ang="0">
                      <a:pos x="23" y="8"/>
                    </a:cxn>
                    <a:cxn ang="0">
                      <a:pos x="37" y="5"/>
                    </a:cxn>
                    <a:cxn ang="0">
                      <a:pos x="58" y="13"/>
                    </a:cxn>
                  </a:cxnLst>
                  <a:pathLst>
                    <a:path w="50" h="33">
                      <a:moveTo>
                        <a:pt x="50" y="12"/>
                      </a:moveTo>
                      <a:cubicBezTo>
                        <a:pt x="46" y="15"/>
                        <a:pt x="43" y="19"/>
                        <a:pt x="38" y="20"/>
                      </a:cubicBezTo>
                      <a:cubicBezTo>
                        <a:pt x="29" y="33"/>
                        <a:pt x="16" y="25"/>
                        <a:pt x="4" y="27"/>
                      </a:cubicBezTo>
                      <a:cubicBezTo>
                        <a:pt x="1" y="28"/>
                        <a:pt x="0" y="24"/>
                        <a:pt x="2" y="21"/>
                      </a:cubicBezTo>
                      <a:cubicBezTo>
                        <a:pt x="3" y="18"/>
                        <a:pt x="6" y="16"/>
                        <a:pt x="9" y="14"/>
                      </a:cubicBezTo>
                      <a:cubicBezTo>
                        <a:pt x="9" y="12"/>
                        <a:pt x="11" y="14"/>
                        <a:pt x="11" y="12"/>
                      </a:cubicBezTo>
                      <a:cubicBezTo>
                        <a:pt x="10" y="9"/>
                        <a:pt x="10" y="8"/>
                        <a:pt x="13" y="6"/>
                      </a:cubicBezTo>
                      <a:cubicBezTo>
                        <a:pt x="13" y="6"/>
                        <a:pt x="14" y="6"/>
                        <a:pt x="15" y="6"/>
                      </a:cubicBezTo>
                      <a:cubicBezTo>
                        <a:pt x="17" y="7"/>
                        <a:pt x="18" y="7"/>
                        <a:pt x="20" y="7"/>
                      </a:cubicBezTo>
                      <a:cubicBezTo>
                        <a:pt x="24" y="5"/>
                        <a:pt x="27" y="0"/>
                        <a:pt x="32" y="5"/>
                      </a:cubicBezTo>
                      <a:cubicBezTo>
                        <a:pt x="35" y="14"/>
                        <a:pt x="43" y="13"/>
                        <a:pt x="50" y="12"/>
                      </a:cubicBezTo>
                      <a:close/>
                    </a:path>
                  </a:pathLst>
                </a:custGeom>
                <a:solidFill>
                  <a:srgbClr val="D3D0D3"/>
                </a:solidFill>
                <a:ln w="9525">
                  <a:noFill/>
                </a:ln>
              </p:spPr>
              <p:txBody>
                <a:bodyPr/>
                <a:p>
                  <a:endParaRPr lang="zh-CN" altLang="en-US"/>
                </a:p>
              </p:txBody>
            </p:sp>
            <p:sp>
              <p:nvSpPr>
                <p:cNvPr id="3627" name="Freeform 572"/>
                <p:cNvSpPr/>
                <p:nvPr userDrawn="1"/>
              </p:nvSpPr>
              <p:spPr>
                <a:xfrm>
                  <a:off x="5063" y="553"/>
                  <a:ext cx="107" cy="43"/>
                </a:xfrm>
                <a:custGeom>
                  <a:avLst/>
                  <a:gdLst/>
                  <a:ahLst/>
                  <a:cxnLst>
                    <a:cxn ang="0">
                      <a:pos x="2" y="34"/>
                    </a:cxn>
                    <a:cxn ang="0">
                      <a:pos x="36" y="25"/>
                    </a:cxn>
                    <a:cxn ang="0">
                      <a:pos x="50" y="19"/>
                    </a:cxn>
                    <a:cxn ang="0">
                      <a:pos x="94" y="2"/>
                    </a:cxn>
                    <a:cxn ang="0">
                      <a:pos x="105" y="0"/>
                    </a:cxn>
                    <a:cxn ang="0">
                      <a:pos x="104" y="5"/>
                    </a:cxn>
                    <a:cxn ang="0">
                      <a:pos x="81" y="22"/>
                    </a:cxn>
                    <a:cxn ang="0">
                      <a:pos x="60" y="24"/>
                    </a:cxn>
                    <a:cxn ang="0">
                      <a:pos x="23" y="37"/>
                    </a:cxn>
                    <a:cxn ang="0">
                      <a:pos x="0" y="36"/>
                    </a:cxn>
                    <a:cxn ang="0">
                      <a:pos x="2" y="34"/>
                    </a:cxn>
                  </a:cxnLst>
                  <a:pathLst>
                    <a:path w="93" h="37">
                      <a:moveTo>
                        <a:pt x="2" y="30"/>
                      </a:moveTo>
                      <a:cubicBezTo>
                        <a:pt x="12" y="25"/>
                        <a:pt x="21" y="22"/>
                        <a:pt x="32" y="22"/>
                      </a:cubicBezTo>
                      <a:cubicBezTo>
                        <a:pt x="37" y="21"/>
                        <a:pt x="40" y="19"/>
                        <a:pt x="44" y="17"/>
                      </a:cubicBezTo>
                      <a:cubicBezTo>
                        <a:pt x="56" y="10"/>
                        <a:pt x="69" y="8"/>
                        <a:pt x="82" y="2"/>
                      </a:cubicBezTo>
                      <a:cubicBezTo>
                        <a:pt x="85" y="1"/>
                        <a:pt x="88" y="1"/>
                        <a:pt x="92" y="0"/>
                      </a:cubicBezTo>
                      <a:cubicBezTo>
                        <a:pt x="92" y="2"/>
                        <a:pt x="93" y="5"/>
                        <a:pt x="91" y="5"/>
                      </a:cubicBezTo>
                      <a:cubicBezTo>
                        <a:pt x="81" y="5"/>
                        <a:pt x="78" y="14"/>
                        <a:pt x="71" y="19"/>
                      </a:cubicBezTo>
                      <a:cubicBezTo>
                        <a:pt x="65" y="17"/>
                        <a:pt x="59" y="18"/>
                        <a:pt x="53" y="21"/>
                      </a:cubicBezTo>
                      <a:cubicBezTo>
                        <a:pt x="41" y="23"/>
                        <a:pt x="31" y="29"/>
                        <a:pt x="20" y="32"/>
                      </a:cubicBezTo>
                      <a:cubicBezTo>
                        <a:pt x="13" y="35"/>
                        <a:pt x="6" y="37"/>
                        <a:pt x="0" y="31"/>
                      </a:cubicBezTo>
                      <a:cubicBezTo>
                        <a:pt x="0" y="30"/>
                        <a:pt x="1" y="29"/>
                        <a:pt x="2" y="30"/>
                      </a:cubicBezTo>
                      <a:close/>
                    </a:path>
                  </a:pathLst>
                </a:custGeom>
                <a:solidFill>
                  <a:srgbClr val="D2D5DB"/>
                </a:solidFill>
                <a:ln w="9525">
                  <a:noFill/>
                </a:ln>
              </p:spPr>
              <p:txBody>
                <a:bodyPr/>
                <a:p>
                  <a:endParaRPr lang="zh-CN" altLang="en-US"/>
                </a:p>
              </p:txBody>
            </p:sp>
            <p:sp>
              <p:nvSpPr>
                <p:cNvPr id="3628" name="Freeform 573"/>
                <p:cNvSpPr/>
                <p:nvPr userDrawn="1"/>
              </p:nvSpPr>
              <p:spPr>
                <a:xfrm>
                  <a:off x="5116" y="567"/>
                  <a:ext cx="29" cy="20"/>
                </a:xfrm>
                <a:custGeom>
                  <a:avLst/>
                  <a:gdLst/>
                  <a:ahLst/>
                  <a:cxnLst>
                    <a:cxn ang="0">
                      <a:pos x="9" y="8"/>
                    </a:cxn>
                    <a:cxn ang="0">
                      <a:pos x="29" y="8"/>
                    </a:cxn>
                    <a:cxn ang="0">
                      <a:pos x="22" y="11"/>
                    </a:cxn>
                    <a:cxn ang="0">
                      <a:pos x="12" y="15"/>
                    </a:cxn>
                    <a:cxn ang="0">
                      <a:pos x="6" y="17"/>
                    </a:cxn>
                    <a:cxn ang="0">
                      <a:pos x="2" y="14"/>
                    </a:cxn>
                    <a:cxn ang="0">
                      <a:pos x="2" y="14"/>
                    </a:cxn>
                    <a:cxn ang="0">
                      <a:pos x="9" y="8"/>
                    </a:cxn>
                  </a:cxnLst>
                  <a:pathLst>
                    <a:path w="25" h="17">
                      <a:moveTo>
                        <a:pt x="8" y="7"/>
                      </a:moveTo>
                      <a:cubicBezTo>
                        <a:pt x="16" y="0"/>
                        <a:pt x="16" y="0"/>
                        <a:pt x="25" y="7"/>
                      </a:cubicBezTo>
                      <a:cubicBezTo>
                        <a:pt x="23" y="8"/>
                        <a:pt x="21" y="9"/>
                        <a:pt x="19" y="10"/>
                      </a:cubicBezTo>
                      <a:cubicBezTo>
                        <a:pt x="16" y="9"/>
                        <a:pt x="13" y="9"/>
                        <a:pt x="11" y="13"/>
                      </a:cubicBezTo>
                      <a:cubicBezTo>
                        <a:pt x="10" y="15"/>
                        <a:pt x="9" y="17"/>
                        <a:pt x="6" y="15"/>
                      </a:cubicBezTo>
                      <a:cubicBezTo>
                        <a:pt x="4" y="14"/>
                        <a:pt x="4" y="12"/>
                        <a:pt x="2" y="12"/>
                      </a:cubicBezTo>
                      <a:cubicBezTo>
                        <a:pt x="2" y="12"/>
                        <a:pt x="2" y="12"/>
                        <a:pt x="2" y="12"/>
                      </a:cubicBezTo>
                      <a:cubicBezTo>
                        <a:pt x="0" y="6"/>
                        <a:pt x="5" y="7"/>
                        <a:pt x="8" y="7"/>
                      </a:cubicBezTo>
                      <a:close/>
                    </a:path>
                  </a:pathLst>
                </a:custGeom>
                <a:solidFill>
                  <a:srgbClr val="E1E0E3"/>
                </a:solidFill>
                <a:ln w="9525">
                  <a:noFill/>
                </a:ln>
              </p:spPr>
              <p:txBody>
                <a:bodyPr/>
                <a:p>
                  <a:endParaRPr lang="zh-CN" altLang="en-US"/>
                </a:p>
              </p:txBody>
            </p:sp>
            <p:sp>
              <p:nvSpPr>
                <p:cNvPr id="3629" name="Freeform 574"/>
                <p:cNvSpPr/>
                <p:nvPr userDrawn="1"/>
              </p:nvSpPr>
              <p:spPr>
                <a:xfrm>
                  <a:off x="5159" y="585"/>
                  <a:ext cx="6" cy="4"/>
                </a:xfrm>
                <a:custGeom>
                  <a:avLst/>
                  <a:gdLst/>
                  <a:ahLst/>
                  <a:cxnLst>
                    <a:cxn ang="0">
                      <a:pos x="6" y="1"/>
                    </a:cxn>
                    <a:cxn ang="0">
                      <a:pos x="0" y="1"/>
                    </a:cxn>
                    <a:cxn ang="0">
                      <a:pos x="6" y="1"/>
                    </a:cxn>
                  </a:cxnLst>
                  <a:pathLst>
                    <a:path w="6" h="3">
                      <a:moveTo>
                        <a:pt x="6" y="1"/>
                      </a:moveTo>
                      <a:cubicBezTo>
                        <a:pt x="4" y="2"/>
                        <a:pt x="2" y="3"/>
                        <a:pt x="0" y="1"/>
                      </a:cubicBezTo>
                      <a:cubicBezTo>
                        <a:pt x="2" y="0"/>
                        <a:pt x="4" y="0"/>
                        <a:pt x="6" y="1"/>
                      </a:cubicBezTo>
                      <a:close/>
                    </a:path>
                  </a:pathLst>
                </a:custGeom>
                <a:solidFill>
                  <a:srgbClr val="D3D0D3"/>
                </a:solidFill>
                <a:ln w="9525">
                  <a:noFill/>
                </a:ln>
              </p:spPr>
              <p:txBody>
                <a:bodyPr/>
                <a:p>
                  <a:endParaRPr lang="zh-CN" altLang="en-US"/>
                </a:p>
              </p:txBody>
            </p:sp>
            <p:sp>
              <p:nvSpPr>
                <p:cNvPr id="3630" name="Freeform 575"/>
                <p:cNvSpPr/>
                <p:nvPr userDrawn="1"/>
              </p:nvSpPr>
              <p:spPr>
                <a:xfrm>
                  <a:off x="5028" y="572"/>
                  <a:ext cx="139" cy="110"/>
                </a:xfrm>
                <a:custGeom>
                  <a:avLst/>
                  <a:gdLst/>
                  <a:ahLst/>
                  <a:cxnLst>
                    <a:cxn ang="0">
                      <a:pos x="97" y="3"/>
                    </a:cxn>
                    <a:cxn ang="0">
                      <a:pos x="90" y="9"/>
                    </a:cxn>
                    <a:cxn ang="0">
                      <a:pos x="86" y="16"/>
                    </a:cxn>
                    <a:cxn ang="0">
                      <a:pos x="86" y="16"/>
                    </a:cxn>
                    <a:cxn ang="0">
                      <a:pos x="76" y="28"/>
                    </a:cxn>
                    <a:cxn ang="0">
                      <a:pos x="100" y="30"/>
                    </a:cxn>
                    <a:cxn ang="0">
                      <a:pos x="105" y="28"/>
                    </a:cxn>
                    <a:cxn ang="0">
                      <a:pos x="116" y="24"/>
                    </a:cxn>
                    <a:cxn ang="0">
                      <a:pos x="127" y="25"/>
                    </a:cxn>
                    <a:cxn ang="0">
                      <a:pos x="139" y="21"/>
                    </a:cxn>
                    <a:cxn ang="0">
                      <a:pos x="137" y="25"/>
                    </a:cxn>
                    <a:cxn ang="0">
                      <a:pos x="106" y="45"/>
                    </a:cxn>
                    <a:cxn ang="0">
                      <a:pos x="101" y="49"/>
                    </a:cxn>
                    <a:cxn ang="0">
                      <a:pos x="85" y="50"/>
                    </a:cxn>
                    <a:cxn ang="0">
                      <a:pos x="76" y="50"/>
                    </a:cxn>
                    <a:cxn ang="0">
                      <a:pos x="76" y="59"/>
                    </a:cxn>
                    <a:cxn ang="0">
                      <a:pos x="75" y="68"/>
                    </a:cxn>
                    <a:cxn ang="0">
                      <a:pos x="62" y="81"/>
                    </a:cxn>
                    <a:cxn ang="0">
                      <a:pos x="42" y="93"/>
                    </a:cxn>
                    <a:cxn ang="0">
                      <a:pos x="22" y="105"/>
                    </a:cxn>
                    <a:cxn ang="0">
                      <a:pos x="4" y="107"/>
                    </a:cxn>
                    <a:cxn ang="0">
                      <a:pos x="9" y="95"/>
                    </a:cxn>
                    <a:cxn ang="0">
                      <a:pos x="19" y="87"/>
                    </a:cxn>
                    <a:cxn ang="0">
                      <a:pos x="31" y="79"/>
                    </a:cxn>
                    <a:cxn ang="0">
                      <a:pos x="52" y="49"/>
                    </a:cxn>
                    <a:cxn ang="0">
                      <a:pos x="53" y="42"/>
                    </a:cxn>
                    <a:cxn ang="0">
                      <a:pos x="60" y="36"/>
                    </a:cxn>
                    <a:cxn ang="0">
                      <a:pos x="60" y="35"/>
                    </a:cxn>
                    <a:cxn ang="0">
                      <a:pos x="59" y="37"/>
                    </a:cxn>
                    <a:cxn ang="0">
                      <a:pos x="55" y="40"/>
                    </a:cxn>
                    <a:cxn ang="0">
                      <a:pos x="54" y="41"/>
                    </a:cxn>
                    <a:cxn ang="0">
                      <a:pos x="52" y="42"/>
                    </a:cxn>
                    <a:cxn ang="0">
                      <a:pos x="46" y="40"/>
                    </a:cxn>
                    <a:cxn ang="0">
                      <a:pos x="42" y="38"/>
                    </a:cxn>
                    <a:cxn ang="0">
                      <a:pos x="40" y="36"/>
                    </a:cxn>
                    <a:cxn ang="0">
                      <a:pos x="37" y="30"/>
                    </a:cxn>
                    <a:cxn ang="0">
                      <a:pos x="34" y="28"/>
                    </a:cxn>
                    <a:cxn ang="0">
                      <a:pos x="34" y="17"/>
                    </a:cxn>
                    <a:cxn ang="0">
                      <a:pos x="78" y="8"/>
                    </a:cxn>
                    <a:cxn ang="0">
                      <a:pos x="97" y="3"/>
                    </a:cxn>
                  </a:cxnLst>
                  <a:pathLst>
                    <a:path w="120" h="96">
                      <a:moveTo>
                        <a:pt x="84" y="3"/>
                      </a:moveTo>
                      <a:cubicBezTo>
                        <a:pt x="81" y="4"/>
                        <a:pt x="78" y="4"/>
                        <a:pt x="78" y="8"/>
                      </a:cubicBezTo>
                      <a:cubicBezTo>
                        <a:pt x="75" y="9"/>
                        <a:pt x="74" y="11"/>
                        <a:pt x="75" y="14"/>
                      </a:cubicBezTo>
                      <a:cubicBezTo>
                        <a:pt x="75" y="14"/>
                        <a:pt x="75" y="14"/>
                        <a:pt x="75" y="14"/>
                      </a:cubicBezTo>
                      <a:cubicBezTo>
                        <a:pt x="73" y="18"/>
                        <a:pt x="70" y="22"/>
                        <a:pt x="66" y="25"/>
                      </a:cubicBezTo>
                      <a:cubicBezTo>
                        <a:pt x="73" y="25"/>
                        <a:pt x="80" y="22"/>
                        <a:pt x="87" y="27"/>
                      </a:cubicBezTo>
                      <a:cubicBezTo>
                        <a:pt x="88" y="28"/>
                        <a:pt x="90" y="27"/>
                        <a:pt x="91" y="25"/>
                      </a:cubicBezTo>
                      <a:cubicBezTo>
                        <a:pt x="93" y="21"/>
                        <a:pt x="98" y="23"/>
                        <a:pt x="101" y="21"/>
                      </a:cubicBezTo>
                      <a:cubicBezTo>
                        <a:pt x="104" y="23"/>
                        <a:pt x="107" y="22"/>
                        <a:pt x="110" y="22"/>
                      </a:cubicBezTo>
                      <a:cubicBezTo>
                        <a:pt x="112" y="17"/>
                        <a:pt x="116" y="21"/>
                        <a:pt x="120" y="19"/>
                      </a:cubicBezTo>
                      <a:cubicBezTo>
                        <a:pt x="119" y="21"/>
                        <a:pt x="119" y="22"/>
                        <a:pt x="119" y="22"/>
                      </a:cubicBezTo>
                      <a:cubicBezTo>
                        <a:pt x="109" y="27"/>
                        <a:pt x="101" y="35"/>
                        <a:pt x="92" y="40"/>
                      </a:cubicBezTo>
                      <a:cubicBezTo>
                        <a:pt x="91" y="41"/>
                        <a:pt x="89" y="42"/>
                        <a:pt x="88" y="43"/>
                      </a:cubicBezTo>
                      <a:cubicBezTo>
                        <a:pt x="82" y="49"/>
                        <a:pt x="82" y="49"/>
                        <a:pt x="74" y="44"/>
                      </a:cubicBezTo>
                      <a:cubicBezTo>
                        <a:pt x="71" y="42"/>
                        <a:pt x="68" y="42"/>
                        <a:pt x="66" y="44"/>
                      </a:cubicBezTo>
                      <a:cubicBezTo>
                        <a:pt x="62" y="47"/>
                        <a:pt x="64" y="49"/>
                        <a:pt x="66" y="52"/>
                      </a:cubicBezTo>
                      <a:cubicBezTo>
                        <a:pt x="69" y="55"/>
                        <a:pt x="70" y="57"/>
                        <a:pt x="65" y="60"/>
                      </a:cubicBezTo>
                      <a:cubicBezTo>
                        <a:pt x="60" y="62"/>
                        <a:pt x="56" y="67"/>
                        <a:pt x="54" y="71"/>
                      </a:cubicBezTo>
                      <a:cubicBezTo>
                        <a:pt x="48" y="74"/>
                        <a:pt x="42" y="77"/>
                        <a:pt x="37" y="82"/>
                      </a:cubicBezTo>
                      <a:cubicBezTo>
                        <a:pt x="31" y="85"/>
                        <a:pt x="24" y="87"/>
                        <a:pt x="19" y="92"/>
                      </a:cubicBezTo>
                      <a:cubicBezTo>
                        <a:pt x="16" y="96"/>
                        <a:pt x="9" y="96"/>
                        <a:pt x="4" y="94"/>
                      </a:cubicBezTo>
                      <a:cubicBezTo>
                        <a:pt x="0" y="89"/>
                        <a:pt x="4" y="86"/>
                        <a:pt x="8" y="83"/>
                      </a:cubicBezTo>
                      <a:cubicBezTo>
                        <a:pt x="11" y="81"/>
                        <a:pt x="15" y="80"/>
                        <a:pt x="17" y="76"/>
                      </a:cubicBezTo>
                      <a:cubicBezTo>
                        <a:pt x="20" y="73"/>
                        <a:pt x="23" y="71"/>
                        <a:pt x="27" y="69"/>
                      </a:cubicBezTo>
                      <a:cubicBezTo>
                        <a:pt x="39" y="65"/>
                        <a:pt x="48" y="58"/>
                        <a:pt x="45" y="43"/>
                      </a:cubicBezTo>
                      <a:cubicBezTo>
                        <a:pt x="44" y="41"/>
                        <a:pt x="45" y="39"/>
                        <a:pt x="46" y="37"/>
                      </a:cubicBezTo>
                      <a:cubicBezTo>
                        <a:pt x="47" y="34"/>
                        <a:pt x="51" y="35"/>
                        <a:pt x="52" y="32"/>
                      </a:cubicBezTo>
                      <a:cubicBezTo>
                        <a:pt x="53" y="31"/>
                        <a:pt x="51" y="30"/>
                        <a:pt x="52" y="31"/>
                      </a:cubicBezTo>
                      <a:cubicBezTo>
                        <a:pt x="53" y="32"/>
                        <a:pt x="52" y="33"/>
                        <a:pt x="51" y="33"/>
                      </a:cubicBezTo>
                      <a:cubicBezTo>
                        <a:pt x="50" y="34"/>
                        <a:pt x="49" y="34"/>
                        <a:pt x="48" y="35"/>
                      </a:cubicBezTo>
                      <a:cubicBezTo>
                        <a:pt x="47" y="35"/>
                        <a:pt x="47" y="35"/>
                        <a:pt x="47" y="36"/>
                      </a:cubicBezTo>
                      <a:cubicBezTo>
                        <a:pt x="46" y="37"/>
                        <a:pt x="46" y="37"/>
                        <a:pt x="45" y="37"/>
                      </a:cubicBezTo>
                      <a:cubicBezTo>
                        <a:pt x="43" y="37"/>
                        <a:pt x="41" y="36"/>
                        <a:pt x="40" y="35"/>
                      </a:cubicBezTo>
                      <a:cubicBezTo>
                        <a:pt x="39" y="35"/>
                        <a:pt x="38" y="34"/>
                        <a:pt x="37" y="34"/>
                      </a:cubicBezTo>
                      <a:cubicBezTo>
                        <a:pt x="36" y="33"/>
                        <a:pt x="36" y="32"/>
                        <a:pt x="35" y="32"/>
                      </a:cubicBezTo>
                      <a:cubicBezTo>
                        <a:pt x="34" y="30"/>
                        <a:pt x="33" y="29"/>
                        <a:pt x="32" y="27"/>
                      </a:cubicBezTo>
                      <a:cubicBezTo>
                        <a:pt x="31" y="27"/>
                        <a:pt x="30" y="26"/>
                        <a:pt x="30" y="25"/>
                      </a:cubicBezTo>
                      <a:cubicBezTo>
                        <a:pt x="29" y="22"/>
                        <a:pt x="24" y="18"/>
                        <a:pt x="30" y="15"/>
                      </a:cubicBezTo>
                      <a:cubicBezTo>
                        <a:pt x="44" y="18"/>
                        <a:pt x="56" y="10"/>
                        <a:pt x="68" y="7"/>
                      </a:cubicBezTo>
                      <a:cubicBezTo>
                        <a:pt x="73" y="5"/>
                        <a:pt x="78" y="0"/>
                        <a:pt x="84" y="3"/>
                      </a:cubicBezTo>
                      <a:close/>
                    </a:path>
                  </a:pathLst>
                </a:custGeom>
                <a:solidFill>
                  <a:srgbClr val="E0E0E2"/>
                </a:solidFill>
                <a:ln w="9525">
                  <a:noFill/>
                </a:ln>
              </p:spPr>
              <p:txBody>
                <a:bodyPr/>
                <a:p>
                  <a:endParaRPr lang="zh-CN" altLang="en-US"/>
                </a:p>
              </p:txBody>
            </p:sp>
            <p:sp>
              <p:nvSpPr>
                <p:cNvPr id="3631" name="Freeform 576"/>
                <p:cNvSpPr/>
                <p:nvPr userDrawn="1"/>
              </p:nvSpPr>
              <p:spPr>
                <a:xfrm>
                  <a:off x="5071" y="653"/>
                  <a:ext cx="19" cy="14"/>
                </a:xfrm>
                <a:custGeom>
                  <a:avLst/>
                  <a:gdLst/>
                  <a:ahLst/>
                  <a:cxnLst>
                    <a:cxn ang="0">
                      <a:pos x="0" y="11"/>
                    </a:cxn>
                    <a:cxn ang="0">
                      <a:pos x="19" y="0"/>
                    </a:cxn>
                    <a:cxn ang="0">
                      <a:pos x="19" y="2"/>
                    </a:cxn>
                    <a:cxn ang="0">
                      <a:pos x="5" y="11"/>
                    </a:cxn>
                    <a:cxn ang="0">
                      <a:pos x="1" y="14"/>
                    </a:cxn>
                    <a:cxn ang="0">
                      <a:pos x="0" y="12"/>
                    </a:cxn>
                    <a:cxn ang="0">
                      <a:pos x="0" y="11"/>
                    </a:cxn>
                  </a:cxnLst>
                  <a:pathLst>
                    <a:path w="17" h="12">
                      <a:moveTo>
                        <a:pt x="0" y="10"/>
                      </a:moveTo>
                      <a:cubicBezTo>
                        <a:pt x="4" y="4"/>
                        <a:pt x="9" y="1"/>
                        <a:pt x="17" y="0"/>
                      </a:cubicBezTo>
                      <a:cubicBezTo>
                        <a:pt x="17" y="1"/>
                        <a:pt x="17" y="2"/>
                        <a:pt x="17" y="2"/>
                      </a:cubicBezTo>
                      <a:cubicBezTo>
                        <a:pt x="13" y="5"/>
                        <a:pt x="7" y="5"/>
                        <a:pt x="5" y="10"/>
                      </a:cubicBezTo>
                      <a:cubicBezTo>
                        <a:pt x="4" y="11"/>
                        <a:pt x="2" y="11"/>
                        <a:pt x="1" y="12"/>
                      </a:cubicBezTo>
                      <a:cubicBezTo>
                        <a:pt x="0" y="12"/>
                        <a:pt x="0" y="11"/>
                        <a:pt x="0" y="11"/>
                      </a:cubicBezTo>
                      <a:cubicBezTo>
                        <a:pt x="0" y="10"/>
                        <a:pt x="0" y="10"/>
                        <a:pt x="0" y="10"/>
                      </a:cubicBezTo>
                      <a:close/>
                    </a:path>
                  </a:pathLst>
                </a:custGeom>
                <a:solidFill>
                  <a:srgbClr val="D4D1D5"/>
                </a:solidFill>
                <a:ln w="9525">
                  <a:noFill/>
                </a:ln>
              </p:spPr>
              <p:txBody>
                <a:bodyPr/>
                <a:p>
                  <a:endParaRPr lang="zh-CN" altLang="en-US"/>
                </a:p>
              </p:txBody>
            </p:sp>
            <p:sp>
              <p:nvSpPr>
                <p:cNvPr id="3632" name="Freeform 577"/>
                <p:cNvSpPr/>
                <p:nvPr userDrawn="1"/>
              </p:nvSpPr>
              <p:spPr>
                <a:xfrm>
                  <a:off x="5163" y="614"/>
                  <a:ext cx="22" cy="17"/>
                </a:xfrm>
                <a:custGeom>
                  <a:avLst/>
                  <a:gdLst/>
                  <a:ahLst/>
                  <a:cxnLst>
                    <a:cxn ang="0">
                      <a:pos x="22" y="0"/>
                    </a:cxn>
                    <a:cxn ang="0">
                      <a:pos x="11" y="13"/>
                    </a:cxn>
                    <a:cxn ang="0">
                      <a:pos x="0" y="17"/>
                    </a:cxn>
                    <a:cxn ang="0">
                      <a:pos x="2" y="14"/>
                    </a:cxn>
                    <a:cxn ang="0">
                      <a:pos x="22" y="0"/>
                    </a:cxn>
                  </a:cxnLst>
                  <a:pathLst>
                    <a:path w="19" h="15">
                      <a:moveTo>
                        <a:pt x="19" y="0"/>
                      </a:moveTo>
                      <a:cubicBezTo>
                        <a:pt x="19" y="6"/>
                        <a:pt x="15" y="10"/>
                        <a:pt x="10" y="12"/>
                      </a:cubicBezTo>
                      <a:cubicBezTo>
                        <a:pt x="6" y="13"/>
                        <a:pt x="3" y="14"/>
                        <a:pt x="0" y="15"/>
                      </a:cubicBezTo>
                      <a:cubicBezTo>
                        <a:pt x="1" y="14"/>
                        <a:pt x="1" y="13"/>
                        <a:pt x="2" y="13"/>
                      </a:cubicBezTo>
                      <a:cubicBezTo>
                        <a:pt x="9" y="10"/>
                        <a:pt x="14" y="5"/>
                        <a:pt x="19" y="0"/>
                      </a:cubicBezTo>
                      <a:close/>
                    </a:path>
                  </a:pathLst>
                </a:custGeom>
                <a:solidFill>
                  <a:srgbClr val="C5C3C5"/>
                </a:solidFill>
                <a:ln w="9525">
                  <a:noFill/>
                </a:ln>
              </p:spPr>
              <p:txBody>
                <a:bodyPr/>
                <a:p>
                  <a:endParaRPr lang="zh-CN" altLang="en-US"/>
                </a:p>
              </p:txBody>
            </p:sp>
            <p:sp>
              <p:nvSpPr>
                <p:cNvPr id="3633" name="Freeform 578"/>
                <p:cNvSpPr/>
                <p:nvPr userDrawn="1"/>
              </p:nvSpPr>
              <p:spPr>
                <a:xfrm>
                  <a:off x="5116" y="517"/>
                  <a:ext cx="101" cy="38"/>
                </a:xfrm>
                <a:custGeom>
                  <a:avLst/>
                  <a:gdLst/>
                  <a:ahLst/>
                  <a:cxnLst>
                    <a:cxn ang="0">
                      <a:pos x="78" y="27"/>
                    </a:cxn>
                    <a:cxn ang="0">
                      <a:pos x="65" y="21"/>
                    </a:cxn>
                    <a:cxn ang="0">
                      <a:pos x="43" y="31"/>
                    </a:cxn>
                    <a:cxn ang="0">
                      <a:pos x="12" y="33"/>
                    </a:cxn>
                    <a:cxn ang="0">
                      <a:pos x="0" y="28"/>
                    </a:cxn>
                    <a:cxn ang="0">
                      <a:pos x="6" y="25"/>
                    </a:cxn>
                    <a:cxn ang="0">
                      <a:pos x="24" y="18"/>
                    </a:cxn>
                    <a:cxn ang="0">
                      <a:pos x="45" y="12"/>
                    </a:cxn>
                    <a:cxn ang="0">
                      <a:pos x="45" y="12"/>
                    </a:cxn>
                    <a:cxn ang="0">
                      <a:pos x="68" y="5"/>
                    </a:cxn>
                    <a:cxn ang="0">
                      <a:pos x="95" y="0"/>
                    </a:cxn>
                    <a:cxn ang="0">
                      <a:pos x="98" y="9"/>
                    </a:cxn>
                    <a:cxn ang="0">
                      <a:pos x="78" y="27"/>
                    </a:cxn>
                  </a:cxnLst>
                  <a:pathLst>
                    <a:path w="88" h="33">
                      <a:moveTo>
                        <a:pt x="68" y="24"/>
                      </a:moveTo>
                      <a:cubicBezTo>
                        <a:pt x="64" y="23"/>
                        <a:pt x="60" y="20"/>
                        <a:pt x="57" y="19"/>
                      </a:cubicBezTo>
                      <a:cubicBezTo>
                        <a:pt x="50" y="19"/>
                        <a:pt x="44" y="24"/>
                        <a:pt x="38" y="27"/>
                      </a:cubicBezTo>
                      <a:cubicBezTo>
                        <a:pt x="29" y="33"/>
                        <a:pt x="20" y="29"/>
                        <a:pt x="11" y="29"/>
                      </a:cubicBezTo>
                      <a:cubicBezTo>
                        <a:pt x="9" y="24"/>
                        <a:pt x="3" y="28"/>
                        <a:pt x="0" y="25"/>
                      </a:cubicBezTo>
                      <a:cubicBezTo>
                        <a:pt x="2" y="24"/>
                        <a:pt x="4" y="23"/>
                        <a:pt x="6" y="22"/>
                      </a:cubicBezTo>
                      <a:cubicBezTo>
                        <a:pt x="11" y="20"/>
                        <a:pt x="16" y="18"/>
                        <a:pt x="21" y="16"/>
                      </a:cubicBezTo>
                      <a:cubicBezTo>
                        <a:pt x="28" y="17"/>
                        <a:pt x="34" y="13"/>
                        <a:pt x="40" y="11"/>
                      </a:cubicBezTo>
                      <a:cubicBezTo>
                        <a:pt x="40" y="11"/>
                        <a:pt x="40" y="11"/>
                        <a:pt x="40" y="11"/>
                      </a:cubicBezTo>
                      <a:cubicBezTo>
                        <a:pt x="47" y="11"/>
                        <a:pt x="53" y="5"/>
                        <a:pt x="60" y="5"/>
                      </a:cubicBezTo>
                      <a:cubicBezTo>
                        <a:pt x="68" y="4"/>
                        <a:pt x="76" y="3"/>
                        <a:pt x="83" y="0"/>
                      </a:cubicBezTo>
                      <a:cubicBezTo>
                        <a:pt x="88" y="2"/>
                        <a:pt x="86" y="5"/>
                        <a:pt x="86" y="8"/>
                      </a:cubicBezTo>
                      <a:cubicBezTo>
                        <a:pt x="82" y="16"/>
                        <a:pt x="74" y="18"/>
                        <a:pt x="68" y="24"/>
                      </a:cubicBezTo>
                      <a:close/>
                    </a:path>
                  </a:pathLst>
                </a:custGeom>
                <a:solidFill>
                  <a:srgbClr val="ADB2B9"/>
                </a:solidFill>
                <a:ln w="9525">
                  <a:noFill/>
                </a:ln>
              </p:spPr>
              <p:txBody>
                <a:bodyPr/>
                <a:p>
                  <a:endParaRPr lang="zh-CN" altLang="en-US"/>
                </a:p>
              </p:txBody>
            </p:sp>
            <p:sp>
              <p:nvSpPr>
                <p:cNvPr id="3634" name="Freeform 579"/>
                <p:cNvSpPr/>
                <p:nvPr userDrawn="1"/>
              </p:nvSpPr>
              <p:spPr>
                <a:xfrm>
                  <a:off x="5192" y="523"/>
                  <a:ext cx="55" cy="24"/>
                </a:xfrm>
                <a:custGeom>
                  <a:avLst/>
                  <a:gdLst/>
                  <a:ahLst/>
                  <a:cxnLst>
                    <a:cxn ang="0">
                      <a:pos x="2" y="21"/>
                    </a:cxn>
                    <a:cxn ang="0">
                      <a:pos x="2" y="16"/>
                    </a:cxn>
                    <a:cxn ang="0">
                      <a:pos x="20" y="2"/>
                    </a:cxn>
                    <a:cxn ang="0">
                      <a:pos x="49" y="0"/>
                    </a:cxn>
                    <a:cxn ang="0">
                      <a:pos x="55" y="6"/>
                    </a:cxn>
                    <a:cxn ang="0">
                      <a:pos x="12" y="22"/>
                    </a:cxn>
                    <a:cxn ang="0">
                      <a:pos x="5" y="22"/>
                    </a:cxn>
                    <a:cxn ang="0">
                      <a:pos x="2" y="21"/>
                    </a:cxn>
                  </a:cxnLst>
                  <a:pathLst>
                    <a:path w="48" h="21">
                      <a:moveTo>
                        <a:pt x="2" y="19"/>
                      </a:moveTo>
                      <a:cubicBezTo>
                        <a:pt x="2" y="17"/>
                        <a:pt x="0" y="14"/>
                        <a:pt x="2" y="14"/>
                      </a:cubicBezTo>
                      <a:cubicBezTo>
                        <a:pt x="10" y="14"/>
                        <a:pt x="12" y="6"/>
                        <a:pt x="18" y="2"/>
                      </a:cubicBezTo>
                      <a:cubicBezTo>
                        <a:pt x="27" y="10"/>
                        <a:pt x="35" y="1"/>
                        <a:pt x="43" y="0"/>
                      </a:cubicBezTo>
                      <a:cubicBezTo>
                        <a:pt x="44" y="2"/>
                        <a:pt x="46" y="4"/>
                        <a:pt x="48" y="6"/>
                      </a:cubicBezTo>
                      <a:cubicBezTo>
                        <a:pt x="36" y="11"/>
                        <a:pt x="23" y="14"/>
                        <a:pt x="11" y="20"/>
                      </a:cubicBezTo>
                      <a:cubicBezTo>
                        <a:pt x="10" y="21"/>
                        <a:pt x="7" y="20"/>
                        <a:pt x="5" y="20"/>
                      </a:cubicBezTo>
                      <a:cubicBezTo>
                        <a:pt x="4" y="20"/>
                        <a:pt x="3" y="20"/>
                        <a:pt x="2" y="19"/>
                      </a:cubicBezTo>
                      <a:close/>
                    </a:path>
                  </a:pathLst>
                </a:custGeom>
                <a:solidFill>
                  <a:srgbClr val="999EA3"/>
                </a:solidFill>
                <a:ln w="9525">
                  <a:noFill/>
                </a:ln>
              </p:spPr>
              <p:txBody>
                <a:bodyPr/>
                <a:p>
                  <a:endParaRPr lang="zh-CN" altLang="en-US"/>
                </a:p>
              </p:txBody>
            </p:sp>
            <p:sp>
              <p:nvSpPr>
                <p:cNvPr id="3635" name="Freeform 580"/>
                <p:cNvSpPr/>
                <p:nvPr userDrawn="1"/>
              </p:nvSpPr>
              <p:spPr>
                <a:xfrm>
                  <a:off x="5212" y="514"/>
                  <a:ext cx="30" cy="18"/>
                </a:xfrm>
                <a:custGeom>
                  <a:avLst/>
                  <a:gdLst/>
                  <a:ahLst/>
                  <a:cxnLst>
                    <a:cxn ang="0">
                      <a:pos x="30" y="9"/>
                    </a:cxn>
                    <a:cxn ang="0">
                      <a:pos x="11" y="18"/>
                    </a:cxn>
                    <a:cxn ang="0">
                      <a:pos x="1" y="11"/>
                    </a:cxn>
                    <a:cxn ang="0">
                      <a:pos x="0" y="3"/>
                    </a:cxn>
                    <a:cxn ang="0">
                      <a:pos x="16" y="1"/>
                    </a:cxn>
                    <a:cxn ang="0">
                      <a:pos x="30" y="9"/>
                    </a:cxn>
                  </a:cxnLst>
                  <a:pathLst>
                    <a:path w="26" h="16">
                      <a:moveTo>
                        <a:pt x="26" y="8"/>
                      </a:moveTo>
                      <a:cubicBezTo>
                        <a:pt x="21" y="11"/>
                        <a:pt x="18" y="16"/>
                        <a:pt x="10" y="16"/>
                      </a:cubicBezTo>
                      <a:cubicBezTo>
                        <a:pt x="4" y="16"/>
                        <a:pt x="3" y="14"/>
                        <a:pt x="1" y="10"/>
                      </a:cubicBezTo>
                      <a:cubicBezTo>
                        <a:pt x="1" y="8"/>
                        <a:pt x="2" y="6"/>
                        <a:pt x="0" y="3"/>
                      </a:cubicBezTo>
                      <a:cubicBezTo>
                        <a:pt x="5" y="4"/>
                        <a:pt x="9" y="2"/>
                        <a:pt x="14" y="1"/>
                      </a:cubicBezTo>
                      <a:cubicBezTo>
                        <a:pt x="20" y="0"/>
                        <a:pt x="24" y="1"/>
                        <a:pt x="26" y="8"/>
                      </a:cubicBezTo>
                      <a:close/>
                    </a:path>
                  </a:pathLst>
                </a:custGeom>
                <a:solidFill>
                  <a:srgbClr val="8A8F94"/>
                </a:solidFill>
                <a:ln w="9525">
                  <a:noFill/>
                </a:ln>
              </p:spPr>
              <p:txBody>
                <a:bodyPr/>
                <a:p>
                  <a:endParaRPr lang="zh-CN" altLang="en-US"/>
                </a:p>
              </p:txBody>
            </p:sp>
            <p:sp>
              <p:nvSpPr>
                <p:cNvPr id="3636" name="Freeform 581"/>
                <p:cNvSpPr/>
                <p:nvPr userDrawn="1"/>
              </p:nvSpPr>
              <p:spPr>
                <a:xfrm>
                  <a:off x="5248" y="501"/>
                  <a:ext cx="18" cy="23"/>
                </a:xfrm>
                <a:custGeom>
                  <a:avLst/>
                  <a:gdLst/>
                  <a:ahLst/>
                  <a:cxnLst>
                    <a:cxn ang="0">
                      <a:pos x="18" y="17"/>
                    </a:cxn>
                    <a:cxn ang="0">
                      <a:pos x="13" y="19"/>
                    </a:cxn>
                    <a:cxn ang="0">
                      <a:pos x="9" y="20"/>
                    </a:cxn>
                    <a:cxn ang="0">
                      <a:pos x="4" y="21"/>
                    </a:cxn>
                    <a:cxn ang="0">
                      <a:pos x="0" y="4"/>
                    </a:cxn>
                    <a:cxn ang="0">
                      <a:pos x="0" y="3"/>
                    </a:cxn>
                    <a:cxn ang="0">
                      <a:pos x="12" y="2"/>
                    </a:cxn>
                    <a:cxn ang="0">
                      <a:pos x="18" y="17"/>
                    </a:cxn>
                  </a:cxnLst>
                  <a:pathLst>
                    <a:path w="15" h="20">
                      <a:moveTo>
                        <a:pt x="15" y="15"/>
                      </a:moveTo>
                      <a:cubicBezTo>
                        <a:pt x="14" y="16"/>
                        <a:pt x="12" y="16"/>
                        <a:pt x="11" y="17"/>
                      </a:cubicBezTo>
                      <a:cubicBezTo>
                        <a:pt x="10" y="17"/>
                        <a:pt x="9" y="18"/>
                        <a:pt x="8" y="18"/>
                      </a:cubicBezTo>
                      <a:cubicBezTo>
                        <a:pt x="7" y="19"/>
                        <a:pt x="6" y="20"/>
                        <a:pt x="4" y="19"/>
                      </a:cubicBezTo>
                      <a:cubicBezTo>
                        <a:pt x="0" y="15"/>
                        <a:pt x="3" y="9"/>
                        <a:pt x="0" y="4"/>
                      </a:cubicBezTo>
                      <a:cubicBezTo>
                        <a:pt x="0" y="3"/>
                        <a:pt x="0" y="3"/>
                        <a:pt x="0" y="3"/>
                      </a:cubicBezTo>
                      <a:cubicBezTo>
                        <a:pt x="3" y="0"/>
                        <a:pt x="6" y="0"/>
                        <a:pt x="10" y="2"/>
                      </a:cubicBezTo>
                      <a:cubicBezTo>
                        <a:pt x="11" y="7"/>
                        <a:pt x="10" y="12"/>
                        <a:pt x="15" y="15"/>
                      </a:cubicBezTo>
                      <a:close/>
                    </a:path>
                  </a:pathLst>
                </a:custGeom>
                <a:solidFill>
                  <a:srgbClr val="363F42"/>
                </a:solidFill>
                <a:ln w="9525">
                  <a:noFill/>
                </a:ln>
              </p:spPr>
              <p:txBody>
                <a:bodyPr/>
                <a:p>
                  <a:endParaRPr lang="zh-CN" altLang="en-US"/>
                </a:p>
              </p:txBody>
            </p:sp>
            <p:sp>
              <p:nvSpPr>
                <p:cNvPr id="3637" name="Freeform 582"/>
                <p:cNvSpPr/>
                <p:nvPr userDrawn="1"/>
              </p:nvSpPr>
              <p:spPr>
                <a:xfrm>
                  <a:off x="5162" y="521"/>
                  <a:ext cx="23" cy="10"/>
                </a:xfrm>
                <a:custGeom>
                  <a:avLst/>
                  <a:gdLst/>
                  <a:ahLst/>
                  <a:cxnLst>
                    <a:cxn ang="0">
                      <a:pos x="23" y="2"/>
                    </a:cxn>
                    <a:cxn ang="0">
                      <a:pos x="0" y="8"/>
                    </a:cxn>
                    <a:cxn ang="0">
                      <a:pos x="9" y="4"/>
                    </a:cxn>
                    <a:cxn ang="0">
                      <a:pos x="21" y="0"/>
                    </a:cxn>
                    <a:cxn ang="0">
                      <a:pos x="23" y="2"/>
                    </a:cxn>
                  </a:cxnLst>
                  <a:pathLst>
                    <a:path w="20" h="9">
                      <a:moveTo>
                        <a:pt x="20" y="2"/>
                      </a:moveTo>
                      <a:cubicBezTo>
                        <a:pt x="14" y="4"/>
                        <a:pt x="8" y="9"/>
                        <a:pt x="0" y="8"/>
                      </a:cubicBezTo>
                      <a:cubicBezTo>
                        <a:pt x="3" y="7"/>
                        <a:pt x="5" y="5"/>
                        <a:pt x="8" y="4"/>
                      </a:cubicBezTo>
                      <a:cubicBezTo>
                        <a:pt x="12" y="3"/>
                        <a:pt x="16" y="1"/>
                        <a:pt x="19" y="0"/>
                      </a:cubicBezTo>
                      <a:cubicBezTo>
                        <a:pt x="20" y="0"/>
                        <a:pt x="20" y="1"/>
                        <a:pt x="20" y="2"/>
                      </a:cubicBezTo>
                      <a:close/>
                    </a:path>
                  </a:pathLst>
                </a:custGeom>
                <a:solidFill>
                  <a:srgbClr val="788187"/>
                </a:solidFill>
                <a:ln w="9525">
                  <a:noFill/>
                </a:ln>
              </p:spPr>
              <p:txBody>
                <a:bodyPr/>
                <a:p>
                  <a:endParaRPr lang="zh-CN" altLang="en-US"/>
                </a:p>
              </p:txBody>
            </p:sp>
            <p:sp>
              <p:nvSpPr>
                <p:cNvPr id="3638" name="Freeform 583"/>
                <p:cNvSpPr/>
                <p:nvPr userDrawn="1"/>
              </p:nvSpPr>
              <p:spPr>
                <a:xfrm>
                  <a:off x="5253" y="520"/>
                  <a:ext cx="8" cy="13"/>
                </a:xfrm>
                <a:custGeom>
                  <a:avLst/>
                  <a:gdLst/>
                  <a:ahLst/>
                  <a:cxnLst>
                    <a:cxn ang="0">
                      <a:pos x="0" y="3"/>
                    </a:cxn>
                    <a:cxn ang="0">
                      <a:pos x="4" y="0"/>
                    </a:cxn>
                    <a:cxn ang="0">
                      <a:pos x="6" y="4"/>
                    </a:cxn>
                    <a:cxn ang="0">
                      <a:pos x="6" y="4"/>
                    </a:cxn>
                    <a:cxn ang="0">
                      <a:pos x="6" y="11"/>
                    </a:cxn>
                    <a:cxn ang="0">
                      <a:pos x="5" y="13"/>
                    </a:cxn>
                    <a:cxn ang="0">
                      <a:pos x="4" y="13"/>
                    </a:cxn>
                    <a:cxn ang="0">
                      <a:pos x="2" y="10"/>
                    </a:cxn>
                    <a:cxn ang="0">
                      <a:pos x="1" y="6"/>
                    </a:cxn>
                    <a:cxn ang="0">
                      <a:pos x="0" y="3"/>
                    </a:cxn>
                  </a:cxnLst>
                  <a:pathLst>
                    <a:path w="7" h="12">
                      <a:moveTo>
                        <a:pt x="0" y="3"/>
                      </a:moveTo>
                      <a:cubicBezTo>
                        <a:pt x="1" y="2"/>
                        <a:pt x="3" y="1"/>
                        <a:pt x="4" y="0"/>
                      </a:cubicBezTo>
                      <a:cubicBezTo>
                        <a:pt x="6" y="1"/>
                        <a:pt x="6" y="2"/>
                        <a:pt x="6" y="4"/>
                      </a:cubicBezTo>
                      <a:cubicBezTo>
                        <a:pt x="6" y="4"/>
                        <a:pt x="6" y="4"/>
                        <a:pt x="6" y="4"/>
                      </a:cubicBezTo>
                      <a:cubicBezTo>
                        <a:pt x="4" y="6"/>
                        <a:pt x="7" y="9"/>
                        <a:pt x="6" y="11"/>
                      </a:cubicBezTo>
                      <a:cubicBezTo>
                        <a:pt x="5" y="12"/>
                        <a:pt x="5" y="12"/>
                        <a:pt x="5" y="12"/>
                      </a:cubicBezTo>
                      <a:cubicBezTo>
                        <a:pt x="4" y="12"/>
                        <a:pt x="4" y="12"/>
                        <a:pt x="4" y="12"/>
                      </a:cubicBezTo>
                      <a:cubicBezTo>
                        <a:pt x="3" y="12"/>
                        <a:pt x="3" y="11"/>
                        <a:pt x="2" y="10"/>
                      </a:cubicBezTo>
                      <a:cubicBezTo>
                        <a:pt x="1" y="9"/>
                        <a:pt x="0" y="8"/>
                        <a:pt x="1" y="6"/>
                      </a:cubicBezTo>
                      <a:cubicBezTo>
                        <a:pt x="1" y="5"/>
                        <a:pt x="1" y="4"/>
                        <a:pt x="0" y="3"/>
                      </a:cubicBezTo>
                      <a:close/>
                    </a:path>
                  </a:pathLst>
                </a:custGeom>
                <a:solidFill>
                  <a:srgbClr val="5C6567"/>
                </a:solidFill>
                <a:ln w="9525">
                  <a:noFill/>
                </a:ln>
              </p:spPr>
              <p:txBody>
                <a:bodyPr/>
                <a:p>
                  <a:endParaRPr lang="zh-CN" altLang="en-US"/>
                </a:p>
              </p:txBody>
            </p:sp>
            <p:sp>
              <p:nvSpPr>
                <p:cNvPr id="3639" name="Freeform 584"/>
                <p:cNvSpPr/>
                <p:nvPr userDrawn="1"/>
              </p:nvSpPr>
              <p:spPr>
                <a:xfrm>
                  <a:off x="5248" y="527"/>
                  <a:ext cx="7" cy="4"/>
                </a:xfrm>
                <a:custGeom>
                  <a:avLst/>
                  <a:gdLst/>
                  <a:ahLst/>
                  <a:cxnLst>
                    <a:cxn ang="0">
                      <a:pos x="5" y="0"/>
                    </a:cxn>
                    <a:cxn ang="0">
                      <a:pos x="7" y="4"/>
                    </a:cxn>
                    <a:cxn ang="0">
                      <a:pos x="2" y="4"/>
                    </a:cxn>
                    <a:cxn ang="0">
                      <a:pos x="5" y="0"/>
                    </a:cxn>
                  </a:cxnLst>
                  <a:pathLst>
                    <a:path w="6" h="4">
                      <a:moveTo>
                        <a:pt x="5" y="0"/>
                      </a:moveTo>
                      <a:cubicBezTo>
                        <a:pt x="5" y="1"/>
                        <a:pt x="6" y="3"/>
                        <a:pt x="6" y="4"/>
                      </a:cubicBezTo>
                      <a:cubicBezTo>
                        <a:pt x="5" y="4"/>
                        <a:pt x="3" y="4"/>
                        <a:pt x="2" y="4"/>
                      </a:cubicBezTo>
                      <a:cubicBezTo>
                        <a:pt x="0" y="0"/>
                        <a:pt x="2" y="0"/>
                        <a:pt x="5" y="0"/>
                      </a:cubicBezTo>
                      <a:close/>
                    </a:path>
                  </a:pathLst>
                </a:custGeom>
                <a:solidFill>
                  <a:srgbClr val="C8CDCC"/>
                </a:solidFill>
                <a:ln w="9525">
                  <a:noFill/>
                </a:ln>
              </p:spPr>
              <p:txBody>
                <a:bodyPr/>
                <a:p>
                  <a:endParaRPr lang="zh-CN" altLang="en-US"/>
                </a:p>
              </p:txBody>
            </p:sp>
            <p:sp>
              <p:nvSpPr>
                <p:cNvPr id="3640" name="Freeform 585"/>
                <p:cNvSpPr/>
                <p:nvPr userDrawn="1"/>
              </p:nvSpPr>
              <p:spPr>
                <a:xfrm>
                  <a:off x="4928" y="634"/>
                  <a:ext cx="121" cy="69"/>
                </a:xfrm>
                <a:custGeom>
                  <a:avLst/>
                  <a:gdLst/>
                  <a:ahLst/>
                  <a:cxnLst>
                    <a:cxn ang="0">
                      <a:pos x="121" y="27"/>
                    </a:cxn>
                    <a:cxn ang="0">
                      <a:pos x="116" y="34"/>
                    </a:cxn>
                    <a:cxn ang="0">
                      <a:pos x="104" y="43"/>
                    </a:cxn>
                    <a:cxn ang="0">
                      <a:pos x="78" y="57"/>
                    </a:cxn>
                    <a:cxn ang="0">
                      <a:pos x="50" y="63"/>
                    </a:cxn>
                    <a:cxn ang="0">
                      <a:pos x="47" y="62"/>
                    </a:cxn>
                    <a:cxn ang="0">
                      <a:pos x="55" y="56"/>
                    </a:cxn>
                    <a:cxn ang="0">
                      <a:pos x="47" y="62"/>
                    </a:cxn>
                    <a:cxn ang="0">
                      <a:pos x="25" y="65"/>
                    </a:cxn>
                    <a:cxn ang="0">
                      <a:pos x="16" y="65"/>
                    </a:cxn>
                    <a:cxn ang="0">
                      <a:pos x="2" y="67"/>
                    </a:cxn>
                    <a:cxn ang="0">
                      <a:pos x="1" y="63"/>
                    </a:cxn>
                    <a:cxn ang="0">
                      <a:pos x="5" y="52"/>
                    </a:cxn>
                    <a:cxn ang="0">
                      <a:pos x="26" y="36"/>
                    </a:cxn>
                    <a:cxn ang="0">
                      <a:pos x="28" y="35"/>
                    </a:cxn>
                    <a:cxn ang="0">
                      <a:pos x="31" y="34"/>
                    </a:cxn>
                    <a:cxn ang="0">
                      <a:pos x="28" y="34"/>
                    </a:cxn>
                    <a:cxn ang="0">
                      <a:pos x="25" y="32"/>
                    </a:cxn>
                    <a:cxn ang="0">
                      <a:pos x="17" y="23"/>
                    </a:cxn>
                    <a:cxn ang="0">
                      <a:pos x="13" y="19"/>
                    </a:cxn>
                    <a:cxn ang="0">
                      <a:pos x="13" y="14"/>
                    </a:cxn>
                    <a:cxn ang="0">
                      <a:pos x="44" y="8"/>
                    </a:cxn>
                    <a:cxn ang="0">
                      <a:pos x="46" y="19"/>
                    </a:cxn>
                    <a:cxn ang="0">
                      <a:pos x="46" y="19"/>
                    </a:cxn>
                    <a:cxn ang="0">
                      <a:pos x="54" y="32"/>
                    </a:cxn>
                    <a:cxn ang="0">
                      <a:pos x="70" y="19"/>
                    </a:cxn>
                    <a:cxn ang="0">
                      <a:pos x="78" y="27"/>
                    </a:cxn>
                    <a:cxn ang="0">
                      <a:pos x="77" y="14"/>
                    </a:cxn>
                    <a:cxn ang="0">
                      <a:pos x="80" y="2"/>
                    </a:cxn>
                    <a:cxn ang="0">
                      <a:pos x="91" y="8"/>
                    </a:cxn>
                    <a:cxn ang="0">
                      <a:pos x="93" y="10"/>
                    </a:cxn>
                    <a:cxn ang="0">
                      <a:pos x="95" y="12"/>
                    </a:cxn>
                    <a:cxn ang="0">
                      <a:pos x="95" y="16"/>
                    </a:cxn>
                    <a:cxn ang="0">
                      <a:pos x="92" y="19"/>
                    </a:cxn>
                    <a:cxn ang="0">
                      <a:pos x="95" y="18"/>
                    </a:cxn>
                    <a:cxn ang="0">
                      <a:pos x="121" y="27"/>
                    </a:cxn>
                  </a:cxnLst>
                  <a:pathLst>
                    <a:path w="105" h="60">
                      <a:moveTo>
                        <a:pt x="105" y="24"/>
                      </a:moveTo>
                      <a:cubicBezTo>
                        <a:pt x="105" y="27"/>
                        <a:pt x="104" y="29"/>
                        <a:pt x="101" y="30"/>
                      </a:cubicBezTo>
                      <a:cubicBezTo>
                        <a:pt x="97" y="31"/>
                        <a:pt x="91" y="32"/>
                        <a:pt x="91" y="38"/>
                      </a:cubicBezTo>
                      <a:cubicBezTo>
                        <a:pt x="84" y="44"/>
                        <a:pt x="77" y="50"/>
                        <a:pt x="68" y="50"/>
                      </a:cubicBezTo>
                      <a:cubicBezTo>
                        <a:pt x="59" y="50"/>
                        <a:pt x="51" y="51"/>
                        <a:pt x="44" y="55"/>
                      </a:cubicBezTo>
                      <a:cubicBezTo>
                        <a:pt x="43" y="55"/>
                        <a:pt x="42" y="54"/>
                        <a:pt x="41" y="54"/>
                      </a:cubicBezTo>
                      <a:cubicBezTo>
                        <a:pt x="42" y="50"/>
                        <a:pt x="45" y="50"/>
                        <a:pt x="48" y="49"/>
                      </a:cubicBezTo>
                      <a:cubicBezTo>
                        <a:pt x="45" y="49"/>
                        <a:pt x="42" y="50"/>
                        <a:pt x="41" y="54"/>
                      </a:cubicBezTo>
                      <a:cubicBezTo>
                        <a:pt x="35" y="58"/>
                        <a:pt x="29" y="60"/>
                        <a:pt x="22" y="57"/>
                      </a:cubicBezTo>
                      <a:cubicBezTo>
                        <a:pt x="19" y="55"/>
                        <a:pt x="17" y="56"/>
                        <a:pt x="14" y="57"/>
                      </a:cubicBezTo>
                      <a:cubicBezTo>
                        <a:pt x="10" y="59"/>
                        <a:pt x="6" y="59"/>
                        <a:pt x="2" y="59"/>
                      </a:cubicBezTo>
                      <a:cubicBezTo>
                        <a:pt x="0" y="59"/>
                        <a:pt x="0" y="57"/>
                        <a:pt x="1" y="55"/>
                      </a:cubicBezTo>
                      <a:cubicBezTo>
                        <a:pt x="1" y="52"/>
                        <a:pt x="2" y="47"/>
                        <a:pt x="5" y="46"/>
                      </a:cubicBezTo>
                      <a:cubicBezTo>
                        <a:pt x="14" y="45"/>
                        <a:pt x="17" y="36"/>
                        <a:pt x="23" y="32"/>
                      </a:cubicBezTo>
                      <a:cubicBezTo>
                        <a:pt x="24" y="31"/>
                        <a:pt x="24" y="31"/>
                        <a:pt x="25" y="31"/>
                      </a:cubicBezTo>
                      <a:cubicBezTo>
                        <a:pt x="26" y="30"/>
                        <a:pt x="26" y="30"/>
                        <a:pt x="27" y="30"/>
                      </a:cubicBezTo>
                      <a:cubicBezTo>
                        <a:pt x="27" y="30"/>
                        <a:pt x="26" y="30"/>
                        <a:pt x="25" y="30"/>
                      </a:cubicBezTo>
                      <a:cubicBezTo>
                        <a:pt x="24" y="30"/>
                        <a:pt x="23" y="29"/>
                        <a:pt x="22" y="28"/>
                      </a:cubicBezTo>
                      <a:cubicBezTo>
                        <a:pt x="20" y="25"/>
                        <a:pt x="17" y="23"/>
                        <a:pt x="15" y="20"/>
                      </a:cubicBezTo>
                      <a:cubicBezTo>
                        <a:pt x="13" y="19"/>
                        <a:pt x="12" y="18"/>
                        <a:pt x="12" y="17"/>
                      </a:cubicBezTo>
                      <a:cubicBezTo>
                        <a:pt x="11" y="16"/>
                        <a:pt x="11" y="14"/>
                        <a:pt x="12" y="13"/>
                      </a:cubicBezTo>
                      <a:cubicBezTo>
                        <a:pt x="20" y="10"/>
                        <a:pt x="29" y="6"/>
                        <a:pt x="39" y="7"/>
                      </a:cubicBezTo>
                      <a:cubicBezTo>
                        <a:pt x="42" y="10"/>
                        <a:pt x="50" y="12"/>
                        <a:pt x="40" y="17"/>
                      </a:cubicBezTo>
                      <a:cubicBezTo>
                        <a:pt x="39" y="17"/>
                        <a:pt x="39" y="17"/>
                        <a:pt x="40" y="17"/>
                      </a:cubicBezTo>
                      <a:cubicBezTo>
                        <a:pt x="48" y="17"/>
                        <a:pt x="44" y="24"/>
                        <a:pt x="47" y="28"/>
                      </a:cubicBezTo>
                      <a:cubicBezTo>
                        <a:pt x="52" y="24"/>
                        <a:pt x="54" y="16"/>
                        <a:pt x="61" y="17"/>
                      </a:cubicBezTo>
                      <a:cubicBezTo>
                        <a:pt x="66" y="17"/>
                        <a:pt x="66" y="20"/>
                        <a:pt x="68" y="24"/>
                      </a:cubicBezTo>
                      <a:cubicBezTo>
                        <a:pt x="68" y="20"/>
                        <a:pt x="68" y="16"/>
                        <a:pt x="67" y="13"/>
                      </a:cubicBezTo>
                      <a:cubicBezTo>
                        <a:pt x="66" y="9"/>
                        <a:pt x="66" y="5"/>
                        <a:pt x="70" y="2"/>
                      </a:cubicBezTo>
                      <a:cubicBezTo>
                        <a:pt x="74" y="0"/>
                        <a:pt x="76" y="4"/>
                        <a:pt x="79" y="7"/>
                      </a:cubicBezTo>
                      <a:cubicBezTo>
                        <a:pt x="79" y="7"/>
                        <a:pt x="80" y="8"/>
                        <a:pt x="81" y="9"/>
                      </a:cubicBezTo>
                      <a:cubicBezTo>
                        <a:pt x="82" y="9"/>
                        <a:pt x="82" y="10"/>
                        <a:pt x="83" y="11"/>
                      </a:cubicBezTo>
                      <a:cubicBezTo>
                        <a:pt x="83" y="12"/>
                        <a:pt x="83" y="13"/>
                        <a:pt x="83" y="14"/>
                      </a:cubicBezTo>
                      <a:cubicBezTo>
                        <a:pt x="82" y="16"/>
                        <a:pt x="80" y="15"/>
                        <a:pt x="80" y="17"/>
                      </a:cubicBezTo>
                      <a:cubicBezTo>
                        <a:pt x="81" y="17"/>
                        <a:pt x="82" y="17"/>
                        <a:pt x="83" y="16"/>
                      </a:cubicBezTo>
                      <a:cubicBezTo>
                        <a:pt x="92" y="14"/>
                        <a:pt x="101" y="12"/>
                        <a:pt x="105" y="24"/>
                      </a:cubicBezTo>
                      <a:close/>
                    </a:path>
                  </a:pathLst>
                </a:custGeom>
                <a:solidFill>
                  <a:srgbClr val="B5B1B3"/>
                </a:solidFill>
                <a:ln w="9525">
                  <a:noFill/>
                </a:ln>
              </p:spPr>
              <p:txBody>
                <a:bodyPr/>
                <a:p>
                  <a:endParaRPr lang="zh-CN" altLang="en-US"/>
                </a:p>
              </p:txBody>
            </p:sp>
            <p:sp>
              <p:nvSpPr>
                <p:cNvPr id="3641" name="Freeform 586"/>
                <p:cNvSpPr/>
                <p:nvPr userDrawn="1"/>
              </p:nvSpPr>
              <p:spPr>
                <a:xfrm>
                  <a:off x="5006" y="665"/>
                  <a:ext cx="66" cy="30"/>
                </a:xfrm>
                <a:custGeom>
                  <a:avLst/>
                  <a:gdLst/>
                  <a:ahLst/>
                  <a:cxnLst>
                    <a:cxn ang="0">
                      <a:pos x="0" y="26"/>
                    </a:cxn>
                    <a:cxn ang="0">
                      <a:pos x="12" y="17"/>
                    </a:cxn>
                    <a:cxn ang="0">
                      <a:pos x="26" y="12"/>
                    </a:cxn>
                    <a:cxn ang="0">
                      <a:pos x="49" y="5"/>
                    </a:cxn>
                    <a:cxn ang="0">
                      <a:pos x="64" y="0"/>
                    </a:cxn>
                    <a:cxn ang="0">
                      <a:pos x="66" y="2"/>
                    </a:cxn>
                    <a:cxn ang="0">
                      <a:pos x="61" y="6"/>
                    </a:cxn>
                    <a:cxn ang="0">
                      <a:pos x="54" y="8"/>
                    </a:cxn>
                    <a:cxn ang="0">
                      <a:pos x="47" y="15"/>
                    </a:cxn>
                    <a:cxn ang="0">
                      <a:pos x="40" y="18"/>
                    </a:cxn>
                    <a:cxn ang="0">
                      <a:pos x="28" y="20"/>
                    </a:cxn>
                    <a:cxn ang="0">
                      <a:pos x="0" y="26"/>
                    </a:cxn>
                  </a:cxnLst>
                  <a:pathLst>
                    <a:path w="57" h="26">
                      <a:moveTo>
                        <a:pt x="0" y="23"/>
                      </a:moveTo>
                      <a:cubicBezTo>
                        <a:pt x="4" y="21"/>
                        <a:pt x="9" y="20"/>
                        <a:pt x="11" y="15"/>
                      </a:cubicBezTo>
                      <a:cubicBezTo>
                        <a:pt x="14" y="10"/>
                        <a:pt x="19" y="13"/>
                        <a:pt x="23" y="11"/>
                      </a:cubicBezTo>
                      <a:cubicBezTo>
                        <a:pt x="30" y="12"/>
                        <a:pt x="37" y="11"/>
                        <a:pt x="43" y="5"/>
                      </a:cubicBezTo>
                      <a:cubicBezTo>
                        <a:pt x="46" y="2"/>
                        <a:pt x="51" y="0"/>
                        <a:pt x="56" y="0"/>
                      </a:cubicBezTo>
                      <a:cubicBezTo>
                        <a:pt x="56" y="0"/>
                        <a:pt x="57" y="1"/>
                        <a:pt x="57" y="2"/>
                      </a:cubicBezTo>
                      <a:cubicBezTo>
                        <a:pt x="55" y="3"/>
                        <a:pt x="54" y="4"/>
                        <a:pt x="53" y="6"/>
                      </a:cubicBezTo>
                      <a:cubicBezTo>
                        <a:pt x="51" y="6"/>
                        <a:pt x="49" y="7"/>
                        <a:pt x="47" y="7"/>
                      </a:cubicBezTo>
                      <a:cubicBezTo>
                        <a:pt x="43" y="8"/>
                        <a:pt x="42" y="10"/>
                        <a:pt x="41" y="13"/>
                      </a:cubicBezTo>
                      <a:cubicBezTo>
                        <a:pt x="39" y="14"/>
                        <a:pt x="37" y="15"/>
                        <a:pt x="35" y="16"/>
                      </a:cubicBezTo>
                      <a:cubicBezTo>
                        <a:pt x="31" y="15"/>
                        <a:pt x="29" y="19"/>
                        <a:pt x="25" y="18"/>
                      </a:cubicBezTo>
                      <a:cubicBezTo>
                        <a:pt x="17" y="21"/>
                        <a:pt x="9" y="26"/>
                        <a:pt x="0" y="23"/>
                      </a:cubicBezTo>
                      <a:close/>
                    </a:path>
                  </a:pathLst>
                </a:custGeom>
                <a:solidFill>
                  <a:srgbClr val="CFD0D5"/>
                </a:solidFill>
                <a:ln w="9525">
                  <a:noFill/>
                </a:ln>
              </p:spPr>
              <p:txBody>
                <a:bodyPr/>
                <a:p>
                  <a:endParaRPr lang="zh-CN" altLang="en-US"/>
                </a:p>
              </p:txBody>
            </p:sp>
            <p:sp>
              <p:nvSpPr>
                <p:cNvPr id="3642" name="Freeform 587"/>
                <p:cNvSpPr/>
                <p:nvPr userDrawn="1"/>
              </p:nvSpPr>
              <p:spPr>
                <a:xfrm>
                  <a:off x="5035" y="681"/>
                  <a:ext cx="12" cy="7"/>
                </a:xfrm>
                <a:custGeom>
                  <a:avLst/>
                  <a:gdLst/>
                  <a:ahLst/>
                  <a:cxnLst>
                    <a:cxn ang="0">
                      <a:pos x="0" y="4"/>
                    </a:cxn>
                    <a:cxn ang="0">
                      <a:pos x="12" y="2"/>
                    </a:cxn>
                    <a:cxn ang="0">
                      <a:pos x="0" y="4"/>
                    </a:cxn>
                  </a:cxnLst>
                  <a:pathLst>
                    <a:path w="10" h="6">
                      <a:moveTo>
                        <a:pt x="0" y="4"/>
                      </a:moveTo>
                      <a:cubicBezTo>
                        <a:pt x="3" y="3"/>
                        <a:pt x="6" y="0"/>
                        <a:pt x="10" y="2"/>
                      </a:cubicBezTo>
                      <a:cubicBezTo>
                        <a:pt x="7" y="3"/>
                        <a:pt x="4" y="6"/>
                        <a:pt x="0" y="4"/>
                      </a:cubicBezTo>
                      <a:close/>
                    </a:path>
                  </a:pathLst>
                </a:custGeom>
                <a:solidFill>
                  <a:srgbClr val="E0E0E2"/>
                </a:solidFill>
                <a:ln w="9525">
                  <a:noFill/>
                </a:ln>
              </p:spPr>
              <p:txBody>
                <a:bodyPr/>
                <a:p>
                  <a:endParaRPr lang="zh-CN" altLang="en-US"/>
                </a:p>
              </p:txBody>
            </p:sp>
            <p:sp>
              <p:nvSpPr>
                <p:cNvPr id="3643" name="Freeform 588"/>
                <p:cNvSpPr/>
                <p:nvPr userDrawn="1"/>
              </p:nvSpPr>
              <p:spPr>
                <a:xfrm>
                  <a:off x="5258" y="524"/>
                  <a:ext cx="4" cy="8"/>
                </a:xfrm>
                <a:custGeom>
                  <a:avLst/>
                  <a:gdLst/>
                  <a:ahLst/>
                  <a:cxnLst>
                    <a:cxn ang="0">
                      <a:pos x="2" y="8"/>
                    </a:cxn>
                    <a:cxn ang="0">
                      <a:pos x="2" y="0"/>
                    </a:cxn>
                    <a:cxn ang="0">
                      <a:pos x="4" y="4"/>
                    </a:cxn>
                    <a:cxn ang="0">
                      <a:pos x="2" y="8"/>
                    </a:cxn>
                  </a:cxnLst>
                  <a:pathLst>
                    <a:path w="4" h="7">
                      <a:moveTo>
                        <a:pt x="2" y="7"/>
                      </a:moveTo>
                      <a:cubicBezTo>
                        <a:pt x="1" y="5"/>
                        <a:pt x="0" y="3"/>
                        <a:pt x="2" y="0"/>
                      </a:cubicBezTo>
                      <a:cubicBezTo>
                        <a:pt x="2" y="1"/>
                        <a:pt x="3" y="3"/>
                        <a:pt x="4" y="4"/>
                      </a:cubicBezTo>
                      <a:cubicBezTo>
                        <a:pt x="3" y="5"/>
                        <a:pt x="2" y="6"/>
                        <a:pt x="2" y="7"/>
                      </a:cubicBezTo>
                      <a:close/>
                    </a:path>
                  </a:pathLst>
                </a:custGeom>
                <a:solidFill>
                  <a:srgbClr val="9BA0A2"/>
                </a:solidFill>
                <a:ln w="9525">
                  <a:noFill/>
                </a:ln>
              </p:spPr>
              <p:txBody>
                <a:bodyPr/>
                <a:p>
                  <a:endParaRPr lang="zh-CN" altLang="en-US"/>
                </a:p>
              </p:txBody>
            </p:sp>
            <p:sp>
              <p:nvSpPr>
                <p:cNvPr id="3644" name="Freeform 589"/>
                <p:cNvSpPr/>
                <p:nvPr userDrawn="1"/>
              </p:nvSpPr>
              <p:spPr>
                <a:xfrm>
                  <a:off x="5021" y="779"/>
                  <a:ext cx="8" cy="6"/>
                </a:xfrm>
                <a:custGeom>
                  <a:avLst/>
                  <a:gdLst/>
                  <a:ahLst/>
                  <a:cxnLst>
                    <a:cxn ang="0">
                      <a:pos x="4" y="1"/>
                    </a:cxn>
                    <a:cxn ang="0">
                      <a:pos x="6" y="0"/>
                    </a:cxn>
                    <a:cxn ang="0">
                      <a:pos x="8" y="1"/>
                    </a:cxn>
                    <a:cxn ang="0">
                      <a:pos x="6" y="3"/>
                    </a:cxn>
                    <a:cxn ang="0">
                      <a:pos x="0" y="6"/>
                    </a:cxn>
                    <a:cxn ang="0">
                      <a:pos x="4" y="1"/>
                    </a:cxn>
                  </a:cxnLst>
                  <a:pathLst>
                    <a:path w="7" h="5">
                      <a:moveTo>
                        <a:pt x="4" y="1"/>
                      </a:moveTo>
                      <a:cubicBezTo>
                        <a:pt x="4" y="1"/>
                        <a:pt x="5" y="1"/>
                        <a:pt x="6" y="0"/>
                      </a:cubicBezTo>
                      <a:cubicBezTo>
                        <a:pt x="6" y="1"/>
                        <a:pt x="6" y="1"/>
                        <a:pt x="7" y="1"/>
                      </a:cubicBezTo>
                      <a:cubicBezTo>
                        <a:pt x="7" y="2"/>
                        <a:pt x="7" y="2"/>
                        <a:pt x="6" y="3"/>
                      </a:cubicBezTo>
                      <a:cubicBezTo>
                        <a:pt x="4" y="4"/>
                        <a:pt x="2" y="4"/>
                        <a:pt x="0" y="5"/>
                      </a:cubicBezTo>
                      <a:cubicBezTo>
                        <a:pt x="0" y="3"/>
                        <a:pt x="2" y="2"/>
                        <a:pt x="4" y="1"/>
                      </a:cubicBezTo>
                      <a:close/>
                    </a:path>
                  </a:pathLst>
                </a:custGeom>
                <a:solidFill>
                  <a:srgbClr val="D3D1D3"/>
                </a:solidFill>
                <a:ln w="9525">
                  <a:noFill/>
                </a:ln>
              </p:spPr>
              <p:txBody>
                <a:bodyPr/>
                <a:p>
                  <a:endParaRPr lang="zh-CN" altLang="en-US"/>
                </a:p>
              </p:txBody>
            </p:sp>
            <p:sp>
              <p:nvSpPr>
                <p:cNvPr id="3645" name="Freeform 590"/>
                <p:cNvSpPr/>
                <p:nvPr userDrawn="1"/>
              </p:nvSpPr>
              <p:spPr>
                <a:xfrm>
                  <a:off x="5017" y="775"/>
                  <a:ext cx="4" cy="3"/>
                </a:xfrm>
                <a:custGeom>
                  <a:avLst/>
                  <a:gdLst/>
                  <a:ahLst/>
                  <a:cxnLst>
                    <a:cxn ang="0">
                      <a:pos x="0" y="1"/>
                    </a:cxn>
                    <a:cxn ang="0">
                      <a:pos x="4" y="0"/>
                    </a:cxn>
                    <a:cxn ang="0">
                      <a:pos x="0" y="1"/>
                    </a:cxn>
                  </a:cxnLst>
                  <a:pathLst>
                    <a:path w="4" h="3">
                      <a:moveTo>
                        <a:pt x="0" y="1"/>
                      </a:moveTo>
                      <a:cubicBezTo>
                        <a:pt x="1" y="1"/>
                        <a:pt x="2" y="0"/>
                        <a:pt x="4" y="0"/>
                      </a:cubicBezTo>
                      <a:cubicBezTo>
                        <a:pt x="3" y="3"/>
                        <a:pt x="1" y="1"/>
                        <a:pt x="0" y="1"/>
                      </a:cubicBezTo>
                      <a:close/>
                    </a:path>
                  </a:pathLst>
                </a:custGeom>
                <a:solidFill>
                  <a:srgbClr val="D3D1D3"/>
                </a:solidFill>
                <a:ln w="9525">
                  <a:noFill/>
                </a:ln>
              </p:spPr>
              <p:txBody>
                <a:bodyPr/>
                <a:p>
                  <a:endParaRPr lang="zh-CN" altLang="en-US"/>
                </a:p>
              </p:txBody>
            </p:sp>
            <p:sp>
              <p:nvSpPr>
                <p:cNvPr id="3646" name="Freeform 591"/>
                <p:cNvSpPr/>
                <p:nvPr userDrawn="1"/>
              </p:nvSpPr>
              <p:spPr>
                <a:xfrm>
                  <a:off x="5014" y="785"/>
                  <a:ext cx="5" cy="5"/>
                </a:xfrm>
                <a:custGeom>
                  <a:avLst/>
                  <a:gdLst/>
                  <a:ahLst/>
                  <a:cxnLst>
                    <a:cxn ang="0">
                      <a:pos x="5" y="1"/>
                    </a:cxn>
                    <a:cxn ang="0">
                      <a:pos x="2" y="5"/>
                    </a:cxn>
                    <a:cxn ang="0">
                      <a:pos x="5" y="1"/>
                    </a:cxn>
                  </a:cxnLst>
                  <a:pathLst>
                    <a:path w="4" h="4">
                      <a:moveTo>
                        <a:pt x="4" y="1"/>
                      </a:moveTo>
                      <a:cubicBezTo>
                        <a:pt x="3" y="2"/>
                        <a:pt x="3" y="3"/>
                        <a:pt x="2" y="4"/>
                      </a:cubicBezTo>
                      <a:cubicBezTo>
                        <a:pt x="3" y="3"/>
                        <a:pt x="0" y="0"/>
                        <a:pt x="4" y="1"/>
                      </a:cubicBezTo>
                      <a:close/>
                    </a:path>
                  </a:pathLst>
                </a:custGeom>
                <a:solidFill>
                  <a:srgbClr val="D3D1D3"/>
                </a:solidFill>
                <a:ln w="9525">
                  <a:noFill/>
                </a:ln>
              </p:spPr>
              <p:txBody>
                <a:bodyPr/>
                <a:p>
                  <a:endParaRPr lang="zh-CN" altLang="en-US"/>
                </a:p>
              </p:txBody>
            </p:sp>
            <p:sp>
              <p:nvSpPr>
                <p:cNvPr id="3647" name="Freeform 592"/>
                <p:cNvSpPr/>
                <p:nvPr userDrawn="1"/>
              </p:nvSpPr>
              <p:spPr>
                <a:xfrm>
                  <a:off x="5011" y="791"/>
                  <a:ext cx="5" cy="4"/>
                </a:xfrm>
                <a:custGeom>
                  <a:avLst/>
                  <a:gdLst/>
                  <a:ahLst/>
                  <a:cxnLst>
                    <a:cxn ang="0">
                      <a:pos x="5" y="0"/>
                    </a:cxn>
                    <a:cxn ang="0">
                      <a:pos x="0" y="4"/>
                    </a:cxn>
                    <a:cxn ang="0">
                      <a:pos x="5" y="0"/>
                    </a:cxn>
                  </a:cxnLst>
                  <a:pathLst>
                    <a:path w="4" h="4">
                      <a:moveTo>
                        <a:pt x="4" y="0"/>
                      </a:moveTo>
                      <a:cubicBezTo>
                        <a:pt x="3" y="2"/>
                        <a:pt x="2" y="3"/>
                        <a:pt x="0" y="4"/>
                      </a:cubicBezTo>
                      <a:cubicBezTo>
                        <a:pt x="0" y="2"/>
                        <a:pt x="2" y="1"/>
                        <a:pt x="4" y="0"/>
                      </a:cubicBezTo>
                      <a:close/>
                    </a:path>
                  </a:pathLst>
                </a:custGeom>
                <a:solidFill>
                  <a:srgbClr val="D3D1D3"/>
                </a:solidFill>
                <a:ln w="9525">
                  <a:noFill/>
                </a:ln>
              </p:spPr>
              <p:txBody>
                <a:bodyPr/>
                <a:p>
                  <a:endParaRPr lang="zh-CN" altLang="en-US"/>
                </a:p>
              </p:txBody>
            </p:sp>
            <p:sp>
              <p:nvSpPr>
                <p:cNvPr id="3648" name="Freeform 593"/>
                <p:cNvSpPr/>
                <p:nvPr userDrawn="1"/>
              </p:nvSpPr>
              <p:spPr>
                <a:xfrm>
                  <a:off x="5013" y="772"/>
                  <a:ext cx="4" cy="5"/>
                </a:xfrm>
                <a:custGeom>
                  <a:avLst/>
                  <a:gdLst/>
                  <a:ahLst/>
                  <a:cxnLst>
                    <a:cxn ang="0">
                      <a:pos x="0" y="1"/>
                    </a:cxn>
                    <a:cxn ang="0">
                      <a:pos x="2" y="0"/>
                    </a:cxn>
                    <a:cxn ang="0">
                      <a:pos x="4" y="3"/>
                    </a:cxn>
                    <a:cxn ang="0">
                      <a:pos x="4" y="3"/>
                    </a:cxn>
                    <a:cxn ang="0">
                      <a:pos x="1" y="5"/>
                    </a:cxn>
                    <a:cxn ang="0">
                      <a:pos x="0" y="1"/>
                    </a:cxn>
                  </a:cxnLst>
                  <a:pathLst>
                    <a:path w="3" h="4">
                      <a:moveTo>
                        <a:pt x="0" y="1"/>
                      </a:moveTo>
                      <a:cubicBezTo>
                        <a:pt x="1" y="1"/>
                        <a:pt x="2" y="1"/>
                        <a:pt x="2" y="0"/>
                      </a:cubicBezTo>
                      <a:cubicBezTo>
                        <a:pt x="3" y="1"/>
                        <a:pt x="3" y="2"/>
                        <a:pt x="3" y="3"/>
                      </a:cubicBezTo>
                      <a:cubicBezTo>
                        <a:pt x="3" y="3"/>
                        <a:pt x="3" y="3"/>
                        <a:pt x="3" y="3"/>
                      </a:cubicBezTo>
                      <a:cubicBezTo>
                        <a:pt x="3" y="3"/>
                        <a:pt x="2" y="3"/>
                        <a:pt x="1" y="4"/>
                      </a:cubicBezTo>
                      <a:cubicBezTo>
                        <a:pt x="1" y="3"/>
                        <a:pt x="1" y="2"/>
                        <a:pt x="0" y="1"/>
                      </a:cubicBezTo>
                      <a:close/>
                    </a:path>
                  </a:pathLst>
                </a:custGeom>
                <a:solidFill>
                  <a:srgbClr val="D3D1D3"/>
                </a:solidFill>
                <a:ln w="9525">
                  <a:noFill/>
                </a:ln>
              </p:spPr>
              <p:txBody>
                <a:bodyPr/>
                <a:p>
                  <a:endParaRPr lang="zh-CN" altLang="en-US"/>
                </a:p>
              </p:txBody>
            </p:sp>
            <p:sp>
              <p:nvSpPr>
                <p:cNvPr id="3649" name="Freeform 594"/>
                <p:cNvSpPr/>
                <p:nvPr userDrawn="1"/>
              </p:nvSpPr>
              <p:spPr>
                <a:xfrm>
                  <a:off x="5016" y="770"/>
                  <a:ext cx="2" cy="2"/>
                </a:xfrm>
                <a:custGeom>
                  <a:avLst/>
                  <a:gdLst/>
                  <a:ahLst/>
                  <a:cxnLst>
                    <a:cxn ang="0">
                      <a:pos x="0" y="2"/>
                    </a:cxn>
                    <a:cxn ang="0">
                      <a:pos x="0" y="0"/>
                    </a:cxn>
                    <a:cxn ang="0">
                      <a:pos x="2" y="0"/>
                    </a:cxn>
                    <a:cxn ang="0">
                      <a:pos x="0" y="2"/>
                    </a:cxn>
                  </a:cxnLst>
                  <a:pathLst>
                    <a:path w="2" h="2">
                      <a:moveTo>
                        <a:pt x="0" y="2"/>
                      </a:moveTo>
                      <a:cubicBezTo>
                        <a:pt x="0" y="2"/>
                        <a:pt x="0" y="1"/>
                        <a:pt x="0" y="0"/>
                      </a:cubicBezTo>
                      <a:cubicBezTo>
                        <a:pt x="0" y="0"/>
                        <a:pt x="1" y="0"/>
                        <a:pt x="2" y="0"/>
                      </a:cubicBezTo>
                      <a:cubicBezTo>
                        <a:pt x="1" y="1"/>
                        <a:pt x="1" y="1"/>
                        <a:pt x="0" y="2"/>
                      </a:cubicBezTo>
                      <a:close/>
                    </a:path>
                  </a:pathLst>
                </a:custGeom>
                <a:solidFill>
                  <a:srgbClr val="D3D1D3"/>
                </a:solidFill>
                <a:ln w="9525">
                  <a:noFill/>
                </a:ln>
              </p:spPr>
              <p:txBody>
                <a:bodyPr/>
                <a:p>
                  <a:endParaRPr lang="zh-CN" altLang="en-US"/>
                </a:p>
              </p:txBody>
            </p:sp>
            <p:sp>
              <p:nvSpPr>
                <p:cNvPr id="3650" name="Freeform 595"/>
                <p:cNvSpPr/>
                <p:nvPr userDrawn="1"/>
              </p:nvSpPr>
              <p:spPr>
                <a:xfrm>
                  <a:off x="5257" y="440"/>
                  <a:ext cx="83" cy="83"/>
                </a:xfrm>
                <a:custGeom>
                  <a:avLst/>
                  <a:gdLst/>
                  <a:ahLst/>
                  <a:cxnLst>
                    <a:cxn ang="0">
                      <a:pos x="81" y="71"/>
                    </a:cxn>
                    <a:cxn ang="0">
                      <a:pos x="81" y="73"/>
                    </a:cxn>
                    <a:cxn ang="0">
                      <a:pos x="83" y="79"/>
                    </a:cxn>
                    <a:cxn ang="0">
                      <a:pos x="74" y="79"/>
                    </a:cxn>
                    <a:cxn ang="0">
                      <a:pos x="65" y="81"/>
                    </a:cxn>
                    <a:cxn ang="0">
                      <a:pos x="42" y="58"/>
                    </a:cxn>
                    <a:cxn ang="0">
                      <a:pos x="41" y="54"/>
                    </a:cxn>
                    <a:cxn ang="0">
                      <a:pos x="36" y="41"/>
                    </a:cxn>
                    <a:cxn ang="0">
                      <a:pos x="29" y="33"/>
                    </a:cxn>
                    <a:cxn ang="0">
                      <a:pos x="28" y="29"/>
                    </a:cxn>
                    <a:cxn ang="0">
                      <a:pos x="19" y="11"/>
                    </a:cxn>
                    <a:cxn ang="0">
                      <a:pos x="18" y="10"/>
                    </a:cxn>
                    <a:cxn ang="0">
                      <a:pos x="0" y="8"/>
                    </a:cxn>
                    <a:cxn ang="0">
                      <a:pos x="14" y="0"/>
                    </a:cxn>
                    <a:cxn ang="0">
                      <a:pos x="28" y="10"/>
                    </a:cxn>
                    <a:cxn ang="0">
                      <a:pos x="42" y="23"/>
                    </a:cxn>
                    <a:cxn ang="0">
                      <a:pos x="62" y="44"/>
                    </a:cxn>
                    <a:cxn ang="0">
                      <a:pos x="77" y="58"/>
                    </a:cxn>
                    <a:cxn ang="0">
                      <a:pos x="81" y="69"/>
                    </a:cxn>
                    <a:cxn ang="0">
                      <a:pos x="81" y="71"/>
                    </a:cxn>
                  </a:cxnLst>
                  <a:pathLst>
                    <a:path w="72" h="72">
                      <a:moveTo>
                        <a:pt x="71" y="62"/>
                      </a:moveTo>
                      <a:cubicBezTo>
                        <a:pt x="71" y="63"/>
                        <a:pt x="71" y="64"/>
                        <a:pt x="71" y="64"/>
                      </a:cubicBezTo>
                      <a:cubicBezTo>
                        <a:pt x="71" y="66"/>
                        <a:pt x="72" y="68"/>
                        <a:pt x="72" y="69"/>
                      </a:cubicBezTo>
                      <a:cubicBezTo>
                        <a:pt x="70" y="72"/>
                        <a:pt x="68" y="69"/>
                        <a:pt x="65" y="69"/>
                      </a:cubicBezTo>
                      <a:cubicBezTo>
                        <a:pt x="61" y="66"/>
                        <a:pt x="60" y="69"/>
                        <a:pt x="57" y="71"/>
                      </a:cubicBezTo>
                      <a:cubicBezTo>
                        <a:pt x="51" y="64"/>
                        <a:pt x="40" y="61"/>
                        <a:pt x="37" y="51"/>
                      </a:cubicBezTo>
                      <a:cubicBezTo>
                        <a:pt x="37" y="50"/>
                        <a:pt x="37" y="49"/>
                        <a:pt x="36" y="47"/>
                      </a:cubicBezTo>
                      <a:cubicBezTo>
                        <a:pt x="36" y="43"/>
                        <a:pt x="34" y="40"/>
                        <a:pt x="32" y="36"/>
                      </a:cubicBezTo>
                      <a:cubicBezTo>
                        <a:pt x="30" y="34"/>
                        <a:pt x="28" y="32"/>
                        <a:pt x="26" y="29"/>
                      </a:cubicBezTo>
                      <a:cubicBezTo>
                        <a:pt x="26" y="28"/>
                        <a:pt x="25" y="27"/>
                        <a:pt x="25" y="26"/>
                      </a:cubicBezTo>
                      <a:cubicBezTo>
                        <a:pt x="24" y="20"/>
                        <a:pt x="21" y="14"/>
                        <a:pt x="17" y="10"/>
                      </a:cubicBezTo>
                      <a:cubicBezTo>
                        <a:pt x="17" y="9"/>
                        <a:pt x="17" y="9"/>
                        <a:pt x="16" y="9"/>
                      </a:cubicBezTo>
                      <a:cubicBezTo>
                        <a:pt x="12" y="0"/>
                        <a:pt x="6" y="6"/>
                        <a:pt x="0" y="7"/>
                      </a:cubicBezTo>
                      <a:cubicBezTo>
                        <a:pt x="2" y="1"/>
                        <a:pt x="8" y="2"/>
                        <a:pt x="13" y="0"/>
                      </a:cubicBezTo>
                      <a:cubicBezTo>
                        <a:pt x="18" y="1"/>
                        <a:pt x="22" y="4"/>
                        <a:pt x="25" y="9"/>
                      </a:cubicBezTo>
                      <a:cubicBezTo>
                        <a:pt x="27" y="14"/>
                        <a:pt x="29" y="21"/>
                        <a:pt x="37" y="20"/>
                      </a:cubicBezTo>
                      <a:cubicBezTo>
                        <a:pt x="43" y="26"/>
                        <a:pt x="50" y="32"/>
                        <a:pt x="54" y="39"/>
                      </a:cubicBezTo>
                      <a:cubicBezTo>
                        <a:pt x="59" y="43"/>
                        <a:pt x="63" y="47"/>
                        <a:pt x="67" y="51"/>
                      </a:cubicBezTo>
                      <a:cubicBezTo>
                        <a:pt x="71" y="53"/>
                        <a:pt x="72" y="56"/>
                        <a:pt x="71" y="60"/>
                      </a:cubicBezTo>
                      <a:cubicBezTo>
                        <a:pt x="71" y="60"/>
                        <a:pt x="71" y="61"/>
                        <a:pt x="71" y="62"/>
                      </a:cubicBezTo>
                      <a:close/>
                    </a:path>
                  </a:pathLst>
                </a:custGeom>
                <a:solidFill>
                  <a:srgbClr val="3A4143"/>
                </a:solidFill>
                <a:ln w="9525">
                  <a:noFill/>
                </a:ln>
              </p:spPr>
              <p:txBody>
                <a:bodyPr/>
                <a:p>
                  <a:endParaRPr lang="zh-CN" altLang="en-US"/>
                </a:p>
              </p:txBody>
            </p:sp>
            <p:sp>
              <p:nvSpPr>
                <p:cNvPr id="3651" name="Freeform 596"/>
                <p:cNvSpPr/>
                <p:nvPr userDrawn="1"/>
              </p:nvSpPr>
              <p:spPr>
                <a:xfrm>
                  <a:off x="5319" y="353"/>
                  <a:ext cx="81" cy="86"/>
                </a:xfrm>
                <a:custGeom>
                  <a:avLst/>
                  <a:gdLst/>
                  <a:ahLst/>
                  <a:cxnLst>
                    <a:cxn ang="0">
                      <a:pos x="67" y="0"/>
                    </a:cxn>
                    <a:cxn ang="0">
                      <a:pos x="79" y="18"/>
                    </a:cxn>
                    <a:cxn ang="0">
                      <a:pos x="81" y="30"/>
                    </a:cxn>
                    <a:cxn ang="0">
                      <a:pos x="77" y="29"/>
                    </a:cxn>
                    <a:cxn ang="0">
                      <a:pos x="68" y="27"/>
                    </a:cxn>
                    <a:cxn ang="0">
                      <a:pos x="62" y="34"/>
                    </a:cxn>
                    <a:cxn ang="0">
                      <a:pos x="69" y="38"/>
                    </a:cxn>
                    <a:cxn ang="0">
                      <a:pos x="61" y="41"/>
                    </a:cxn>
                    <a:cxn ang="0">
                      <a:pos x="53" y="44"/>
                    </a:cxn>
                    <a:cxn ang="0">
                      <a:pos x="61" y="47"/>
                    </a:cxn>
                    <a:cxn ang="0">
                      <a:pos x="67" y="51"/>
                    </a:cxn>
                    <a:cxn ang="0">
                      <a:pos x="63" y="58"/>
                    </a:cxn>
                    <a:cxn ang="0">
                      <a:pos x="49" y="66"/>
                    </a:cxn>
                    <a:cxn ang="0">
                      <a:pos x="49" y="66"/>
                    </a:cxn>
                    <a:cxn ang="0">
                      <a:pos x="46" y="86"/>
                    </a:cxn>
                    <a:cxn ang="0">
                      <a:pos x="43" y="84"/>
                    </a:cxn>
                    <a:cxn ang="0">
                      <a:pos x="9" y="84"/>
                    </a:cxn>
                    <a:cxn ang="0">
                      <a:pos x="5" y="86"/>
                    </a:cxn>
                    <a:cxn ang="0">
                      <a:pos x="1" y="83"/>
                    </a:cxn>
                    <a:cxn ang="0">
                      <a:pos x="0" y="81"/>
                    </a:cxn>
                    <a:cxn ang="0">
                      <a:pos x="2" y="79"/>
                    </a:cxn>
                    <a:cxn ang="0">
                      <a:pos x="4" y="77"/>
                    </a:cxn>
                    <a:cxn ang="0">
                      <a:pos x="12" y="67"/>
                    </a:cxn>
                    <a:cxn ang="0">
                      <a:pos x="13" y="63"/>
                    </a:cxn>
                    <a:cxn ang="0">
                      <a:pos x="15" y="60"/>
                    </a:cxn>
                    <a:cxn ang="0">
                      <a:pos x="16" y="56"/>
                    </a:cxn>
                    <a:cxn ang="0">
                      <a:pos x="19" y="55"/>
                    </a:cxn>
                    <a:cxn ang="0">
                      <a:pos x="21" y="54"/>
                    </a:cxn>
                    <a:cxn ang="0">
                      <a:pos x="21" y="54"/>
                    </a:cxn>
                    <a:cxn ang="0">
                      <a:pos x="28" y="44"/>
                    </a:cxn>
                    <a:cxn ang="0">
                      <a:pos x="54" y="25"/>
                    </a:cxn>
                    <a:cxn ang="0">
                      <a:pos x="56" y="16"/>
                    </a:cxn>
                    <a:cxn ang="0">
                      <a:pos x="64" y="12"/>
                    </a:cxn>
                    <a:cxn ang="0">
                      <a:pos x="63" y="16"/>
                    </a:cxn>
                    <a:cxn ang="0">
                      <a:pos x="64" y="13"/>
                    </a:cxn>
                    <a:cxn ang="0">
                      <a:pos x="65" y="2"/>
                    </a:cxn>
                    <a:cxn ang="0">
                      <a:pos x="67" y="0"/>
                    </a:cxn>
                  </a:cxnLst>
                  <a:pathLst>
                    <a:path w="70" h="74">
                      <a:moveTo>
                        <a:pt x="58" y="0"/>
                      </a:moveTo>
                      <a:cubicBezTo>
                        <a:pt x="66" y="4"/>
                        <a:pt x="70" y="9"/>
                        <a:pt x="69" y="16"/>
                      </a:cubicBezTo>
                      <a:cubicBezTo>
                        <a:pt x="68" y="20"/>
                        <a:pt x="70" y="23"/>
                        <a:pt x="70" y="26"/>
                      </a:cubicBezTo>
                      <a:cubicBezTo>
                        <a:pt x="69" y="27"/>
                        <a:pt x="67" y="27"/>
                        <a:pt x="67" y="25"/>
                      </a:cubicBezTo>
                      <a:cubicBezTo>
                        <a:pt x="65" y="20"/>
                        <a:pt x="62" y="20"/>
                        <a:pt x="59" y="24"/>
                      </a:cubicBezTo>
                      <a:cubicBezTo>
                        <a:pt x="58" y="27"/>
                        <a:pt x="54" y="27"/>
                        <a:pt x="54" y="30"/>
                      </a:cubicBezTo>
                      <a:cubicBezTo>
                        <a:pt x="55" y="33"/>
                        <a:pt x="58" y="30"/>
                        <a:pt x="60" y="33"/>
                      </a:cubicBezTo>
                      <a:cubicBezTo>
                        <a:pt x="59" y="37"/>
                        <a:pt x="56" y="36"/>
                        <a:pt x="53" y="36"/>
                      </a:cubicBezTo>
                      <a:cubicBezTo>
                        <a:pt x="51" y="36"/>
                        <a:pt x="47" y="34"/>
                        <a:pt x="46" y="38"/>
                      </a:cubicBezTo>
                      <a:cubicBezTo>
                        <a:pt x="46" y="42"/>
                        <a:pt x="50" y="42"/>
                        <a:pt x="53" y="41"/>
                      </a:cubicBezTo>
                      <a:cubicBezTo>
                        <a:pt x="55" y="40"/>
                        <a:pt x="57" y="42"/>
                        <a:pt x="58" y="44"/>
                      </a:cubicBezTo>
                      <a:cubicBezTo>
                        <a:pt x="59" y="47"/>
                        <a:pt x="58" y="49"/>
                        <a:pt x="55" y="50"/>
                      </a:cubicBezTo>
                      <a:cubicBezTo>
                        <a:pt x="53" y="55"/>
                        <a:pt x="47" y="55"/>
                        <a:pt x="43" y="57"/>
                      </a:cubicBezTo>
                      <a:cubicBezTo>
                        <a:pt x="43" y="57"/>
                        <a:pt x="43" y="57"/>
                        <a:pt x="43" y="57"/>
                      </a:cubicBezTo>
                      <a:cubicBezTo>
                        <a:pt x="42" y="63"/>
                        <a:pt x="44" y="69"/>
                        <a:pt x="40" y="74"/>
                      </a:cubicBezTo>
                      <a:cubicBezTo>
                        <a:pt x="39" y="74"/>
                        <a:pt x="39" y="73"/>
                        <a:pt x="38" y="73"/>
                      </a:cubicBezTo>
                      <a:cubicBezTo>
                        <a:pt x="25" y="62"/>
                        <a:pt x="23" y="62"/>
                        <a:pt x="8" y="73"/>
                      </a:cubicBezTo>
                      <a:cubicBezTo>
                        <a:pt x="7" y="74"/>
                        <a:pt x="6" y="74"/>
                        <a:pt x="5" y="74"/>
                      </a:cubicBezTo>
                      <a:cubicBezTo>
                        <a:pt x="3" y="74"/>
                        <a:pt x="2" y="74"/>
                        <a:pt x="1" y="72"/>
                      </a:cubicBezTo>
                      <a:cubicBezTo>
                        <a:pt x="1" y="72"/>
                        <a:pt x="0" y="71"/>
                        <a:pt x="0" y="70"/>
                      </a:cubicBezTo>
                      <a:cubicBezTo>
                        <a:pt x="1" y="70"/>
                        <a:pt x="2" y="69"/>
                        <a:pt x="2" y="68"/>
                      </a:cubicBezTo>
                      <a:cubicBezTo>
                        <a:pt x="3" y="67"/>
                        <a:pt x="3" y="67"/>
                        <a:pt x="4" y="67"/>
                      </a:cubicBezTo>
                      <a:cubicBezTo>
                        <a:pt x="11" y="68"/>
                        <a:pt x="9" y="62"/>
                        <a:pt x="11" y="58"/>
                      </a:cubicBezTo>
                      <a:cubicBezTo>
                        <a:pt x="12" y="58"/>
                        <a:pt x="12" y="57"/>
                        <a:pt x="12" y="55"/>
                      </a:cubicBezTo>
                      <a:cubicBezTo>
                        <a:pt x="12" y="54"/>
                        <a:pt x="13" y="53"/>
                        <a:pt x="13" y="52"/>
                      </a:cubicBezTo>
                      <a:cubicBezTo>
                        <a:pt x="14" y="51"/>
                        <a:pt x="14" y="50"/>
                        <a:pt x="14" y="49"/>
                      </a:cubicBezTo>
                      <a:cubicBezTo>
                        <a:pt x="15" y="49"/>
                        <a:pt x="16" y="49"/>
                        <a:pt x="17" y="48"/>
                      </a:cubicBezTo>
                      <a:cubicBezTo>
                        <a:pt x="18" y="49"/>
                        <a:pt x="19" y="48"/>
                        <a:pt x="19" y="47"/>
                      </a:cubicBezTo>
                      <a:cubicBezTo>
                        <a:pt x="19" y="47"/>
                        <a:pt x="19" y="47"/>
                        <a:pt x="19" y="47"/>
                      </a:cubicBezTo>
                      <a:cubicBezTo>
                        <a:pt x="21" y="44"/>
                        <a:pt x="22" y="40"/>
                        <a:pt x="25" y="38"/>
                      </a:cubicBezTo>
                      <a:cubicBezTo>
                        <a:pt x="34" y="35"/>
                        <a:pt x="37" y="24"/>
                        <a:pt x="47" y="22"/>
                      </a:cubicBezTo>
                      <a:cubicBezTo>
                        <a:pt x="50" y="21"/>
                        <a:pt x="48" y="17"/>
                        <a:pt x="49" y="14"/>
                      </a:cubicBezTo>
                      <a:cubicBezTo>
                        <a:pt x="49" y="10"/>
                        <a:pt x="51" y="8"/>
                        <a:pt x="56" y="11"/>
                      </a:cubicBezTo>
                      <a:cubicBezTo>
                        <a:pt x="56" y="12"/>
                        <a:pt x="57" y="13"/>
                        <a:pt x="55" y="14"/>
                      </a:cubicBezTo>
                      <a:cubicBezTo>
                        <a:pt x="56" y="14"/>
                        <a:pt x="56" y="13"/>
                        <a:pt x="56" y="12"/>
                      </a:cubicBezTo>
                      <a:cubicBezTo>
                        <a:pt x="56" y="9"/>
                        <a:pt x="54" y="5"/>
                        <a:pt x="57" y="2"/>
                      </a:cubicBezTo>
                      <a:cubicBezTo>
                        <a:pt x="57" y="1"/>
                        <a:pt x="57" y="1"/>
                        <a:pt x="58" y="0"/>
                      </a:cubicBezTo>
                      <a:close/>
                    </a:path>
                  </a:pathLst>
                </a:custGeom>
                <a:solidFill>
                  <a:srgbClr val="7A7C80"/>
                </a:solidFill>
                <a:ln w="9525">
                  <a:noFill/>
                </a:ln>
              </p:spPr>
              <p:txBody>
                <a:bodyPr/>
                <a:p>
                  <a:endParaRPr lang="zh-CN" altLang="en-US"/>
                </a:p>
              </p:txBody>
            </p:sp>
            <p:sp>
              <p:nvSpPr>
                <p:cNvPr id="3652" name="Freeform 597"/>
                <p:cNvSpPr/>
                <p:nvPr userDrawn="1"/>
              </p:nvSpPr>
              <p:spPr>
                <a:xfrm>
                  <a:off x="5311" y="448"/>
                  <a:ext cx="2" cy="4"/>
                </a:xfrm>
                <a:custGeom>
                  <a:avLst/>
                  <a:gdLst/>
                  <a:ahLst/>
                  <a:cxnLst>
                    <a:cxn ang="0">
                      <a:pos x="2" y="0"/>
                    </a:cxn>
                    <a:cxn ang="0">
                      <a:pos x="0" y="2"/>
                    </a:cxn>
                    <a:cxn ang="0">
                      <a:pos x="2" y="0"/>
                    </a:cxn>
                  </a:cxnLst>
                  <a:pathLst>
                    <a:path w="2" h="3">
                      <a:moveTo>
                        <a:pt x="2" y="0"/>
                      </a:moveTo>
                      <a:cubicBezTo>
                        <a:pt x="2" y="1"/>
                        <a:pt x="2" y="3"/>
                        <a:pt x="0" y="2"/>
                      </a:cubicBezTo>
                      <a:cubicBezTo>
                        <a:pt x="1" y="1"/>
                        <a:pt x="1" y="1"/>
                        <a:pt x="2" y="0"/>
                      </a:cubicBezTo>
                      <a:close/>
                    </a:path>
                  </a:pathLst>
                </a:custGeom>
                <a:solidFill>
                  <a:srgbClr val="7A7C80"/>
                </a:solidFill>
                <a:ln w="9525">
                  <a:noFill/>
                </a:ln>
              </p:spPr>
              <p:txBody>
                <a:bodyPr/>
                <a:p>
                  <a:endParaRPr lang="zh-CN" altLang="en-US"/>
                </a:p>
              </p:txBody>
            </p:sp>
            <p:sp>
              <p:nvSpPr>
                <p:cNvPr id="3653" name="Freeform 598"/>
                <p:cNvSpPr/>
                <p:nvPr userDrawn="1"/>
              </p:nvSpPr>
              <p:spPr>
                <a:xfrm>
                  <a:off x="5314" y="422"/>
                  <a:ext cx="51" cy="38"/>
                </a:xfrm>
                <a:custGeom>
                  <a:avLst/>
                  <a:gdLst/>
                  <a:ahLst/>
                  <a:cxnLst>
                    <a:cxn ang="0">
                      <a:pos x="9" y="17"/>
                    </a:cxn>
                    <a:cxn ang="0">
                      <a:pos x="23" y="1"/>
                    </a:cxn>
                    <a:cxn ang="0">
                      <a:pos x="27" y="1"/>
                    </a:cxn>
                    <a:cxn ang="0">
                      <a:pos x="48" y="11"/>
                    </a:cxn>
                    <a:cxn ang="0">
                      <a:pos x="51" y="17"/>
                    </a:cxn>
                    <a:cxn ang="0">
                      <a:pos x="44" y="28"/>
                    </a:cxn>
                    <a:cxn ang="0">
                      <a:pos x="41" y="29"/>
                    </a:cxn>
                    <a:cxn ang="0">
                      <a:pos x="41" y="29"/>
                    </a:cxn>
                    <a:cxn ang="0">
                      <a:pos x="19" y="33"/>
                    </a:cxn>
                    <a:cxn ang="0">
                      <a:pos x="17" y="34"/>
                    </a:cxn>
                    <a:cxn ang="0">
                      <a:pos x="13" y="35"/>
                    </a:cxn>
                    <a:cxn ang="0">
                      <a:pos x="10" y="29"/>
                    </a:cxn>
                    <a:cxn ang="0">
                      <a:pos x="9" y="29"/>
                    </a:cxn>
                    <a:cxn ang="0">
                      <a:pos x="1" y="26"/>
                    </a:cxn>
                    <a:cxn ang="0">
                      <a:pos x="0" y="24"/>
                    </a:cxn>
                    <a:cxn ang="0">
                      <a:pos x="0" y="23"/>
                    </a:cxn>
                    <a:cxn ang="0">
                      <a:pos x="2" y="20"/>
                    </a:cxn>
                    <a:cxn ang="0">
                      <a:pos x="3" y="16"/>
                    </a:cxn>
                    <a:cxn ang="0">
                      <a:pos x="5" y="14"/>
                    </a:cxn>
                    <a:cxn ang="0">
                      <a:pos x="9" y="17"/>
                    </a:cxn>
                  </a:cxnLst>
                  <a:pathLst>
                    <a:path w="44" h="33">
                      <a:moveTo>
                        <a:pt x="8" y="15"/>
                      </a:moveTo>
                      <a:cubicBezTo>
                        <a:pt x="11" y="9"/>
                        <a:pt x="19" y="9"/>
                        <a:pt x="20" y="1"/>
                      </a:cubicBezTo>
                      <a:cubicBezTo>
                        <a:pt x="20" y="0"/>
                        <a:pt x="22" y="0"/>
                        <a:pt x="24" y="1"/>
                      </a:cubicBezTo>
                      <a:cubicBezTo>
                        <a:pt x="30" y="4"/>
                        <a:pt x="36" y="6"/>
                        <a:pt x="42" y="10"/>
                      </a:cubicBezTo>
                      <a:cubicBezTo>
                        <a:pt x="44" y="10"/>
                        <a:pt x="44" y="13"/>
                        <a:pt x="44" y="15"/>
                      </a:cubicBezTo>
                      <a:cubicBezTo>
                        <a:pt x="44" y="19"/>
                        <a:pt x="42" y="23"/>
                        <a:pt x="38" y="25"/>
                      </a:cubicBezTo>
                      <a:cubicBezTo>
                        <a:pt x="37" y="25"/>
                        <a:pt x="36" y="25"/>
                        <a:pt x="36" y="26"/>
                      </a:cubicBezTo>
                      <a:cubicBezTo>
                        <a:pt x="36" y="26"/>
                        <a:pt x="36" y="26"/>
                        <a:pt x="36" y="26"/>
                      </a:cubicBezTo>
                      <a:cubicBezTo>
                        <a:pt x="30" y="30"/>
                        <a:pt x="24" y="33"/>
                        <a:pt x="17" y="29"/>
                      </a:cubicBezTo>
                      <a:cubicBezTo>
                        <a:pt x="16" y="29"/>
                        <a:pt x="15" y="29"/>
                        <a:pt x="15" y="30"/>
                      </a:cubicBezTo>
                      <a:cubicBezTo>
                        <a:pt x="14" y="30"/>
                        <a:pt x="13" y="31"/>
                        <a:pt x="12" y="31"/>
                      </a:cubicBezTo>
                      <a:cubicBezTo>
                        <a:pt x="10" y="30"/>
                        <a:pt x="7" y="29"/>
                        <a:pt x="9" y="26"/>
                      </a:cubicBezTo>
                      <a:cubicBezTo>
                        <a:pt x="9" y="26"/>
                        <a:pt x="9" y="26"/>
                        <a:pt x="8" y="26"/>
                      </a:cubicBezTo>
                      <a:cubicBezTo>
                        <a:pt x="4" y="28"/>
                        <a:pt x="4" y="24"/>
                        <a:pt x="1" y="23"/>
                      </a:cubicBezTo>
                      <a:cubicBezTo>
                        <a:pt x="1" y="22"/>
                        <a:pt x="1" y="21"/>
                        <a:pt x="0" y="21"/>
                      </a:cubicBezTo>
                      <a:cubicBezTo>
                        <a:pt x="0" y="20"/>
                        <a:pt x="0" y="20"/>
                        <a:pt x="0" y="20"/>
                      </a:cubicBezTo>
                      <a:cubicBezTo>
                        <a:pt x="1" y="20"/>
                        <a:pt x="1" y="19"/>
                        <a:pt x="2" y="18"/>
                      </a:cubicBezTo>
                      <a:cubicBezTo>
                        <a:pt x="2" y="17"/>
                        <a:pt x="3" y="15"/>
                        <a:pt x="3" y="14"/>
                      </a:cubicBezTo>
                      <a:cubicBezTo>
                        <a:pt x="3" y="14"/>
                        <a:pt x="4" y="14"/>
                        <a:pt x="5" y="13"/>
                      </a:cubicBezTo>
                      <a:cubicBezTo>
                        <a:pt x="6" y="14"/>
                        <a:pt x="7" y="14"/>
                        <a:pt x="8" y="15"/>
                      </a:cubicBezTo>
                      <a:close/>
                    </a:path>
                  </a:pathLst>
                </a:custGeom>
                <a:solidFill>
                  <a:srgbClr val="6F7275"/>
                </a:solidFill>
                <a:ln w="9525">
                  <a:noFill/>
                </a:ln>
              </p:spPr>
              <p:txBody>
                <a:bodyPr/>
                <a:p>
                  <a:endParaRPr lang="zh-CN" altLang="en-US"/>
                </a:p>
              </p:txBody>
            </p:sp>
            <p:sp>
              <p:nvSpPr>
                <p:cNvPr id="3654" name="Freeform 599"/>
                <p:cNvSpPr/>
                <p:nvPr userDrawn="1"/>
              </p:nvSpPr>
              <p:spPr>
                <a:xfrm>
                  <a:off x="5314" y="442"/>
                  <a:ext cx="2" cy="3"/>
                </a:xfrm>
                <a:custGeom>
                  <a:avLst/>
                  <a:gdLst/>
                  <a:ahLst/>
                  <a:cxnLst>
                    <a:cxn ang="0">
                      <a:pos x="2" y="0"/>
                    </a:cxn>
                    <a:cxn ang="0">
                      <a:pos x="0" y="3"/>
                    </a:cxn>
                    <a:cxn ang="0">
                      <a:pos x="0" y="1"/>
                    </a:cxn>
                    <a:cxn ang="0">
                      <a:pos x="2" y="0"/>
                    </a:cxn>
                  </a:cxnLst>
                  <a:pathLst>
                    <a:path w="2" h="2">
                      <a:moveTo>
                        <a:pt x="2" y="0"/>
                      </a:moveTo>
                      <a:cubicBezTo>
                        <a:pt x="1" y="1"/>
                        <a:pt x="1" y="2"/>
                        <a:pt x="0" y="2"/>
                      </a:cubicBezTo>
                      <a:cubicBezTo>
                        <a:pt x="0" y="2"/>
                        <a:pt x="0" y="1"/>
                        <a:pt x="0" y="1"/>
                      </a:cubicBezTo>
                      <a:cubicBezTo>
                        <a:pt x="1" y="0"/>
                        <a:pt x="1" y="0"/>
                        <a:pt x="2" y="0"/>
                      </a:cubicBezTo>
                      <a:close/>
                    </a:path>
                  </a:pathLst>
                </a:custGeom>
                <a:solidFill>
                  <a:srgbClr val="7A7C80"/>
                </a:solidFill>
                <a:ln w="9525">
                  <a:noFill/>
                </a:ln>
              </p:spPr>
              <p:txBody>
                <a:bodyPr/>
                <a:p>
                  <a:endParaRPr lang="zh-CN" altLang="en-US"/>
                </a:p>
              </p:txBody>
            </p:sp>
            <p:sp>
              <p:nvSpPr>
                <p:cNvPr id="3655" name="Freeform 600"/>
                <p:cNvSpPr/>
                <p:nvPr userDrawn="1"/>
              </p:nvSpPr>
              <p:spPr>
                <a:xfrm>
                  <a:off x="5228" y="447"/>
                  <a:ext cx="75" cy="78"/>
                </a:xfrm>
                <a:custGeom>
                  <a:avLst/>
                  <a:gdLst/>
                  <a:ahLst/>
                  <a:cxnLst>
                    <a:cxn ang="0">
                      <a:pos x="32" y="56"/>
                    </a:cxn>
                    <a:cxn ang="0">
                      <a:pos x="20" y="57"/>
                    </a:cxn>
                    <a:cxn ang="0">
                      <a:pos x="12" y="48"/>
                    </a:cxn>
                    <a:cxn ang="0">
                      <a:pos x="2" y="40"/>
                    </a:cxn>
                    <a:cxn ang="0">
                      <a:pos x="10" y="25"/>
                    </a:cxn>
                    <a:cxn ang="0">
                      <a:pos x="16" y="25"/>
                    </a:cxn>
                    <a:cxn ang="0">
                      <a:pos x="23" y="21"/>
                    </a:cxn>
                    <a:cxn ang="0">
                      <a:pos x="25" y="18"/>
                    </a:cxn>
                    <a:cxn ang="0">
                      <a:pos x="28" y="13"/>
                    </a:cxn>
                    <a:cxn ang="0">
                      <a:pos x="47" y="3"/>
                    </a:cxn>
                    <a:cxn ang="0">
                      <a:pos x="47" y="3"/>
                    </a:cxn>
                    <a:cxn ang="0">
                      <a:pos x="54" y="20"/>
                    </a:cxn>
                    <a:cxn ang="0">
                      <a:pos x="60" y="24"/>
                    </a:cxn>
                    <a:cxn ang="0">
                      <a:pos x="60" y="24"/>
                    </a:cxn>
                    <a:cxn ang="0">
                      <a:pos x="60" y="41"/>
                    </a:cxn>
                    <a:cxn ang="0">
                      <a:pos x="64" y="57"/>
                    </a:cxn>
                    <a:cxn ang="0">
                      <a:pos x="75" y="78"/>
                    </a:cxn>
                    <a:cxn ang="0">
                      <a:pos x="57" y="75"/>
                    </a:cxn>
                    <a:cxn ang="0">
                      <a:pos x="50" y="69"/>
                    </a:cxn>
                    <a:cxn ang="0">
                      <a:pos x="32" y="56"/>
                    </a:cxn>
                  </a:cxnLst>
                  <a:pathLst>
                    <a:path w="65" h="68">
                      <a:moveTo>
                        <a:pt x="28" y="49"/>
                      </a:moveTo>
                      <a:cubicBezTo>
                        <a:pt x="24" y="49"/>
                        <a:pt x="21" y="50"/>
                        <a:pt x="18" y="50"/>
                      </a:cubicBezTo>
                      <a:cubicBezTo>
                        <a:pt x="12" y="50"/>
                        <a:pt x="15" y="43"/>
                        <a:pt x="11" y="42"/>
                      </a:cubicBezTo>
                      <a:cubicBezTo>
                        <a:pt x="8" y="40"/>
                        <a:pt x="4" y="38"/>
                        <a:pt x="2" y="35"/>
                      </a:cubicBezTo>
                      <a:cubicBezTo>
                        <a:pt x="0" y="29"/>
                        <a:pt x="3" y="24"/>
                        <a:pt x="9" y="22"/>
                      </a:cubicBezTo>
                      <a:cubicBezTo>
                        <a:pt x="10" y="22"/>
                        <a:pt x="12" y="21"/>
                        <a:pt x="14" y="22"/>
                      </a:cubicBezTo>
                      <a:cubicBezTo>
                        <a:pt x="16" y="21"/>
                        <a:pt x="18" y="20"/>
                        <a:pt x="20" y="19"/>
                      </a:cubicBezTo>
                      <a:cubicBezTo>
                        <a:pt x="21" y="18"/>
                        <a:pt x="21" y="17"/>
                        <a:pt x="22" y="16"/>
                      </a:cubicBezTo>
                      <a:cubicBezTo>
                        <a:pt x="23" y="15"/>
                        <a:pt x="25" y="14"/>
                        <a:pt x="25" y="12"/>
                      </a:cubicBezTo>
                      <a:cubicBezTo>
                        <a:pt x="26" y="0"/>
                        <a:pt x="34" y="3"/>
                        <a:pt x="41" y="3"/>
                      </a:cubicBezTo>
                      <a:cubicBezTo>
                        <a:pt x="41" y="3"/>
                        <a:pt x="41" y="3"/>
                        <a:pt x="41" y="3"/>
                      </a:cubicBezTo>
                      <a:cubicBezTo>
                        <a:pt x="43" y="8"/>
                        <a:pt x="53" y="10"/>
                        <a:pt x="47" y="18"/>
                      </a:cubicBezTo>
                      <a:cubicBezTo>
                        <a:pt x="49" y="18"/>
                        <a:pt x="52" y="18"/>
                        <a:pt x="52" y="21"/>
                      </a:cubicBezTo>
                      <a:cubicBezTo>
                        <a:pt x="52" y="21"/>
                        <a:pt x="52" y="21"/>
                        <a:pt x="52" y="21"/>
                      </a:cubicBezTo>
                      <a:cubicBezTo>
                        <a:pt x="50" y="26"/>
                        <a:pt x="47" y="31"/>
                        <a:pt x="52" y="36"/>
                      </a:cubicBezTo>
                      <a:cubicBezTo>
                        <a:pt x="53" y="41"/>
                        <a:pt x="53" y="46"/>
                        <a:pt x="56" y="50"/>
                      </a:cubicBezTo>
                      <a:cubicBezTo>
                        <a:pt x="58" y="56"/>
                        <a:pt x="65" y="60"/>
                        <a:pt x="65" y="68"/>
                      </a:cubicBezTo>
                      <a:cubicBezTo>
                        <a:pt x="60" y="68"/>
                        <a:pt x="56" y="63"/>
                        <a:pt x="50" y="66"/>
                      </a:cubicBezTo>
                      <a:cubicBezTo>
                        <a:pt x="48" y="67"/>
                        <a:pt x="46" y="63"/>
                        <a:pt x="44" y="61"/>
                      </a:cubicBezTo>
                      <a:cubicBezTo>
                        <a:pt x="40" y="56"/>
                        <a:pt x="35" y="50"/>
                        <a:pt x="28" y="49"/>
                      </a:cubicBezTo>
                      <a:close/>
                    </a:path>
                  </a:pathLst>
                </a:custGeom>
                <a:solidFill>
                  <a:srgbClr val="22272D"/>
                </a:solidFill>
                <a:ln w="9525">
                  <a:noFill/>
                </a:ln>
              </p:spPr>
              <p:txBody>
                <a:bodyPr/>
                <a:p>
                  <a:endParaRPr lang="zh-CN" altLang="en-US"/>
                </a:p>
              </p:txBody>
            </p:sp>
            <p:sp>
              <p:nvSpPr>
                <p:cNvPr id="3656" name="Freeform 601"/>
                <p:cNvSpPr/>
                <p:nvPr userDrawn="1"/>
              </p:nvSpPr>
              <p:spPr>
                <a:xfrm>
                  <a:off x="5238" y="470"/>
                  <a:ext cx="6" cy="3"/>
                </a:xfrm>
                <a:custGeom>
                  <a:avLst/>
                  <a:gdLst/>
                  <a:ahLst/>
                  <a:cxnLst>
                    <a:cxn ang="0">
                      <a:pos x="6" y="2"/>
                    </a:cxn>
                    <a:cxn ang="0">
                      <a:pos x="0" y="2"/>
                    </a:cxn>
                    <a:cxn ang="0">
                      <a:pos x="6" y="2"/>
                    </a:cxn>
                  </a:cxnLst>
                  <a:pathLst>
                    <a:path w="5" h="3">
                      <a:moveTo>
                        <a:pt x="5" y="2"/>
                      </a:moveTo>
                      <a:cubicBezTo>
                        <a:pt x="3" y="2"/>
                        <a:pt x="1" y="3"/>
                        <a:pt x="0" y="2"/>
                      </a:cubicBezTo>
                      <a:cubicBezTo>
                        <a:pt x="1" y="1"/>
                        <a:pt x="3" y="0"/>
                        <a:pt x="5" y="2"/>
                      </a:cubicBezTo>
                      <a:close/>
                    </a:path>
                  </a:pathLst>
                </a:custGeom>
                <a:solidFill>
                  <a:srgbClr val="2F3238"/>
                </a:solidFill>
                <a:ln w="9525">
                  <a:noFill/>
                </a:ln>
              </p:spPr>
              <p:txBody>
                <a:bodyPr/>
                <a:p>
                  <a:endParaRPr lang="zh-CN" altLang="en-US"/>
                </a:p>
              </p:txBody>
            </p:sp>
            <p:sp>
              <p:nvSpPr>
                <p:cNvPr id="3657" name="Freeform 602"/>
                <p:cNvSpPr/>
                <p:nvPr userDrawn="1"/>
              </p:nvSpPr>
              <p:spPr>
                <a:xfrm>
                  <a:off x="5251" y="465"/>
                  <a:ext cx="2" cy="4"/>
                </a:xfrm>
                <a:custGeom>
                  <a:avLst/>
                  <a:gdLst/>
                  <a:ahLst/>
                  <a:cxnLst>
                    <a:cxn ang="0">
                      <a:pos x="2" y="0"/>
                    </a:cxn>
                    <a:cxn ang="0">
                      <a:pos x="0" y="4"/>
                    </a:cxn>
                    <a:cxn ang="0">
                      <a:pos x="2" y="0"/>
                    </a:cxn>
                  </a:cxnLst>
                  <a:pathLst>
                    <a:path w="2" h="3">
                      <a:moveTo>
                        <a:pt x="2" y="0"/>
                      </a:moveTo>
                      <a:cubicBezTo>
                        <a:pt x="1" y="1"/>
                        <a:pt x="1" y="2"/>
                        <a:pt x="0" y="3"/>
                      </a:cubicBezTo>
                      <a:cubicBezTo>
                        <a:pt x="1" y="2"/>
                        <a:pt x="1" y="1"/>
                        <a:pt x="2" y="0"/>
                      </a:cubicBezTo>
                      <a:close/>
                    </a:path>
                  </a:pathLst>
                </a:custGeom>
                <a:solidFill>
                  <a:srgbClr val="2F3238"/>
                </a:solidFill>
                <a:ln w="9525">
                  <a:noFill/>
                </a:ln>
              </p:spPr>
              <p:txBody>
                <a:bodyPr/>
                <a:p>
                  <a:endParaRPr lang="zh-CN" altLang="en-US"/>
                </a:p>
              </p:txBody>
            </p:sp>
            <p:sp>
              <p:nvSpPr>
                <p:cNvPr id="3658" name="Freeform 603"/>
                <p:cNvSpPr/>
                <p:nvPr userDrawn="1"/>
              </p:nvSpPr>
              <p:spPr>
                <a:xfrm>
                  <a:off x="5052" y="545"/>
                  <a:ext cx="68" cy="32"/>
                </a:xfrm>
                <a:custGeom>
                  <a:avLst/>
                  <a:gdLst/>
                  <a:ahLst/>
                  <a:cxnLst>
                    <a:cxn ang="0">
                      <a:pos x="40" y="16"/>
                    </a:cxn>
                    <a:cxn ang="0">
                      <a:pos x="32" y="28"/>
                    </a:cxn>
                    <a:cxn ang="0">
                      <a:pos x="20" y="32"/>
                    </a:cxn>
                    <a:cxn ang="0">
                      <a:pos x="17" y="22"/>
                    </a:cxn>
                    <a:cxn ang="0">
                      <a:pos x="8" y="24"/>
                    </a:cxn>
                    <a:cxn ang="0">
                      <a:pos x="0" y="18"/>
                    </a:cxn>
                    <a:cxn ang="0">
                      <a:pos x="6" y="16"/>
                    </a:cxn>
                    <a:cxn ang="0">
                      <a:pos x="16" y="14"/>
                    </a:cxn>
                    <a:cxn ang="0">
                      <a:pos x="35" y="6"/>
                    </a:cxn>
                    <a:cxn ang="0">
                      <a:pos x="49" y="3"/>
                    </a:cxn>
                    <a:cxn ang="0">
                      <a:pos x="59" y="0"/>
                    </a:cxn>
                    <a:cxn ang="0">
                      <a:pos x="61" y="2"/>
                    </a:cxn>
                    <a:cxn ang="0">
                      <a:pos x="62" y="9"/>
                    </a:cxn>
                    <a:cxn ang="0">
                      <a:pos x="59" y="18"/>
                    </a:cxn>
                    <a:cxn ang="0">
                      <a:pos x="54" y="18"/>
                    </a:cxn>
                    <a:cxn ang="0">
                      <a:pos x="40" y="16"/>
                    </a:cxn>
                    <a:cxn ang="0">
                      <a:pos x="39" y="14"/>
                    </a:cxn>
                    <a:cxn ang="0">
                      <a:pos x="39" y="14"/>
                    </a:cxn>
                    <a:cxn ang="0">
                      <a:pos x="39" y="13"/>
                    </a:cxn>
                    <a:cxn ang="0">
                      <a:pos x="38" y="14"/>
                    </a:cxn>
                    <a:cxn ang="0">
                      <a:pos x="35" y="17"/>
                    </a:cxn>
                    <a:cxn ang="0">
                      <a:pos x="36" y="17"/>
                    </a:cxn>
                    <a:cxn ang="0">
                      <a:pos x="40" y="16"/>
                    </a:cxn>
                  </a:cxnLst>
                  <a:pathLst>
                    <a:path w="59" h="28">
                      <a:moveTo>
                        <a:pt x="35" y="14"/>
                      </a:moveTo>
                      <a:cubicBezTo>
                        <a:pt x="36" y="23"/>
                        <a:pt x="36" y="23"/>
                        <a:pt x="28" y="25"/>
                      </a:cubicBezTo>
                      <a:cubicBezTo>
                        <a:pt x="25" y="25"/>
                        <a:pt x="21" y="25"/>
                        <a:pt x="18" y="28"/>
                      </a:cubicBezTo>
                      <a:cubicBezTo>
                        <a:pt x="14" y="26"/>
                        <a:pt x="18" y="22"/>
                        <a:pt x="15" y="20"/>
                      </a:cubicBezTo>
                      <a:cubicBezTo>
                        <a:pt x="12" y="18"/>
                        <a:pt x="9" y="20"/>
                        <a:pt x="7" y="21"/>
                      </a:cubicBezTo>
                      <a:cubicBezTo>
                        <a:pt x="3" y="22"/>
                        <a:pt x="1" y="19"/>
                        <a:pt x="0" y="16"/>
                      </a:cubicBezTo>
                      <a:cubicBezTo>
                        <a:pt x="2" y="16"/>
                        <a:pt x="4" y="15"/>
                        <a:pt x="6" y="14"/>
                      </a:cubicBezTo>
                      <a:cubicBezTo>
                        <a:pt x="9" y="15"/>
                        <a:pt x="12" y="14"/>
                        <a:pt x="14" y="13"/>
                      </a:cubicBezTo>
                      <a:cubicBezTo>
                        <a:pt x="20" y="10"/>
                        <a:pt x="25" y="8"/>
                        <a:pt x="31" y="6"/>
                      </a:cubicBezTo>
                      <a:cubicBezTo>
                        <a:pt x="36" y="8"/>
                        <a:pt x="39" y="5"/>
                        <a:pt x="43" y="3"/>
                      </a:cubicBezTo>
                      <a:cubicBezTo>
                        <a:pt x="46" y="2"/>
                        <a:pt x="49" y="1"/>
                        <a:pt x="52" y="0"/>
                      </a:cubicBezTo>
                      <a:cubicBezTo>
                        <a:pt x="52" y="0"/>
                        <a:pt x="52" y="1"/>
                        <a:pt x="53" y="2"/>
                      </a:cubicBezTo>
                      <a:cubicBezTo>
                        <a:pt x="53" y="4"/>
                        <a:pt x="52" y="6"/>
                        <a:pt x="54" y="8"/>
                      </a:cubicBezTo>
                      <a:cubicBezTo>
                        <a:pt x="59" y="12"/>
                        <a:pt x="51" y="13"/>
                        <a:pt x="52" y="16"/>
                      </a:cubicBezTo>
                      <a:cubicBezTo>
                        <a:pt x="52" y="17"/>
                        <a:pt x="48" y="18"/>
                        <a:pt x="47" y="16"/>
                      </a:cubicBezTo>
                      <a:cubicBezTo>
                        <a:pt x="44" y="9"/>
                        <a:pt x="39" y="13"/>
                        <a:pt x="35" y="14"/>
                      </a:cubicBezTo>
                      <a:cubicBezTo>
                        <a:pt x="34" y="14"/>
                        <a:pt x="34" y="14"/>
                        <a:pt x="34" y="13"/>
                      </a:cubicBezTo>
                      <a:cubicBezTo>
                        <a:pt x="34" y="13"/>
                        <a:pt x="34" y="13"/>
                        <a:pt x="34" y="13"/>
                      </a:cubicBezTo>
                      <a:cubicBezTo>
                        <a:pt x="34" y="13"/>
                        <a:pt x="34" y="12"/>
                        <a:pt x="34" y="12"/>
                      </a:cubicBezTo>
                      <a:cubicBezTo>
                        <a:pt x="34" y="12"/>
                        <a:pt x="33" y="13"/>
                        <a:pt x="33" y="13"/>
                      </a:cubicBezTo>
                      <a:cubicBezTo>
                        <a:pt x="33" y="14"/>
                        <a:pt x="31" y="14"/>
                        <a:pt x="31" y="15"/>
                      </a:cubicBezTo>
                      <a:cubicBezTo>
                        <a:pt x="31" y="15"/>
                        <a:pt x="32" y="15"/>
                        <a:pt x="32" y="15"/>
                      </a:cubicBezTo>
                      <a:cubicBezTo>
                        <a:pt x="33" y="14"/>
                        <a:pt x="34" y="13"/>
                        <a:pt x="35" y="14"/>
                      </a:cubicBezTo>
                      <a:close/>
                    </a:path>
                  </a:pathLst>
                </a:custGeom>
                <a:solidFill>
                  <a:srgbClr val="B2B5BA"/>
                </a:solidFill>
                <a:ln w="9525">
                  <a:noFill/>
                </a:ln>
              </p:spPr>
              <p:txBody>
                <a:bodyPr/>
                <a:p>
                  <a:endParaRPr lang="zh-CN" altLang="en-US"/>
                </a:p>
              </p:txBody>
            </p:sp>
            <p:sp>
              <p:nvSpPr>
                <p:cNvPr id="3659" name="Freeform 604"/>
                <p:cNvSpPr/>
                <p:nvPr userDrawn="1"/>
              </p:nvSpPr>
              <p:spPr>
                <a:xfrm>
                  <a:off x="4831" y="638"/>
                  <a:ext cx="39" cy="50"/>
                </a:xfrm>
                <a:custGeom>
                  <a:avLst/>
                  <a:gdLst/>
                  <a:ahLst/>
                  <a:cxnLst>
                    <a:cxn ang="0">
                      <a:pos x="6" y="11"/>
                    </a:cxn>
                    <a:cxn ang="0">
                      <a:pos x="10" y="9"/>
                    </a:cxn>
                    <a:cxn ang="0">
                      <a:pos x="13" y="8"/>
                    </a:cxn>
                    <a:cxn ang="0">
                      <a:pos x="32" y="0"/>
                    </a:cxn>
                    <a:cxn ang="0">
                      <a:pos x="26" y="9"/>
                    </a:cxn>
                    <a:cxn ang="0">
                      <a:pos x="25" y="13"/>
                    </a:cxn>
                    <a:cxn ang="0">
                      <a:pos x="18" y="27"/>
                    </a:cxn>
                    <a:cxn ang="0">
                      <a:pos x="37" y="50"/>
                    </a:cxn>
                    <a:cxn ang="0">
                      <a:pos x="34" y="50"/>
                    </a:cxn>
                    <a:cxn ang="0">
                      <a:pos x="30" y="48"/>
                    </a:cxn>
                    <a:cxn ang="0">
                      <a:pos x="22" y="46"/>
                    </a:cxn>
                    <a:cxn ang="0">
                      <a:pos x="20" y="44"/>
                    </a:cxn>
                    <a:cxn ang="0">
                      <a:pos x="4" y="29"/>
                    </a:cxn>
                    <a:cxn ang="0">
                      <a:pos x="1" y="18"/>
                    </a:cxn>
                    <a:cxn ang="0">
                      <a:pos x="6" y="11"/>
                    </a:cxn>
                  </a:cxnLst>
                  <a:pathLst>
                    <a:path w="34" h="43">
                      <a:moveTo>
                        <a:pt x="6" y="10"/>
                      </a:moveTo>
                      <a:cubicBezTo>
                        <a:pt x="7" y="9"/>
                        <a:pt x="8" y="9"/>
                        <a:pt x="9" y="8"/>
                      </a:cubicBezTo>
                      <a:cubicBezTo>
                        <a:pt x="10" y="8"/>
                        <a:pt x="11" y="7"/>
                        <a:pt x="12" y="7"/>
                      </a:cubicBezTo>
                      <a:cubicBezTo>
                        <a:pt x="17" y="5"/>
                        <a:pt x="23" y="3"/>
                        <a:pt x="28" y="0"/>
                      </a:cubicBezTo>
                      <a:cubicBezTo>
                        <a:pt x="28" y="5"/>
                        <a:pt x="23" y="4"/>
                        <a:pt x="23" y="8"/>
                      </a:cubicBezTo>
                      <a:cubicBezTo>
                        <a:pt x="24" y="9"/>
                        <a:pt x="23" y="11"/>
                        <a:pt x="22" y="12"/>
                      </a:cubicBezTo>
                      <a:cubicBezTo>
                        <a:pt x="20" y="16"/>
                        <a:pt x="12" y="16"/>
                        <a:pt x="16" y="24"/>
                      </a:cubicBezTo>
                      <a:cubicBezTo>
                        <a:pt x="23" y="29"/>
                        <a:pt x="34" y="30"/>
                        <a:pt x="33" y="43"/>
                      </a:cubicBezTo>
                      <a:cubicBezTo>
                        <a:pt x="32" y="43"/>
                        <a:pt x="31" y="43"/>
                        <a:pt x="30" y="43"/>
                      </a:cubicBezTo>
                      <a:cubicBezTo>
                        <a:pt x="29" y="43"/>
                        <a:pt x="28" y="42"/>
                        <a:pt x="27" y="42"/>
                      </a:cubicBezTo>
                      <a:cubicBezTo>
                        <a:pt x="25" y="41"/>
                        <a:pt x="22" y="41"/>
                        <a:pt x="20" y="40"/>
                      </a:cubicBezTo>
                      <a:cubicBezTo>
                        <a:pt x="19" y="40"/>
                        <a:pt x="18" y="40"/>
                        <a:pt x="18" y="38"/>
                      </a:cubicBezTo>
                      <a:cubicBezTo>
                        <a:pt x="13" y="34"/>
                        <a:pt x="8" y="30"/>
                        <a:pt x="4" y="25"/>
                      </a:cubicBezTo>
                      <a:cubicBezTo>
                        <a:pt x="1" y="22"/>
                        <a:pt x="0" y="19"/>
                        <a:pt x="1" y="16"/>
                      </a:cubicBezTo>
                      <a:cubicBezTo>
                        <a:pt x="3" y="14"/>
                        <a:pt x="5" y="12"/>
                        <a:pt x="6" y="10"/>
                      </a:cubicBezTo>
                      <a:close/>
                    </a:path>
                  </a:pathLst>
                </a:custGeom>
                <a:solidFill>
                  <a:srgbClr val="EEF3F3"/>
                </a:solidFill>
                <a:ln w="9525">
                  <a:noFill/>
                </a:ln>
              </p:spPr>
              <p:txBody>
                <a:bodyPr/>
                <a:p>
                  <a:endParaRPr lang="zh-CN" altLang="en-US"/>
                </a:p>
              </p:txBody>
            </p:sp>
            <p:sp>
              <p:nvSpPr>
                <p:cNvPr id="3660" name="Freeform 605"/>
                <p:cNvSpPr/>
                <p:nvPr userDrawn="1"/>
              </p:nvSpPr>
              <p:spPr>
                <a:xfrm>
                  <a:off x="5451" y="194"/>
                  <a:ext cx="20" cy="27"/>
                </a:xfrm>
                <a:custGeom>
                  <a:avLst/>
                  <a:gdLst/>
                  <a:ahLst/>
                  <a:cxnLst>
                    <a:cxn ang="0">
                      <a:pos x="5" y="14"/>
                    </a:cxn>
                    <a:cxn ang="0">
                      <a:pos x="17" y="0"/>
                    </a:cxn>
                    <a:cxn ang="0">
                      <a:pos x="20" y="3"/>
                    </a:cxn>
                    <a:cxn ang="0">
                      <a:pos x="4" y="25"/>
                    </a:cxn>
                    <a:cxn ang="0">
                      <a:pos x="1" y="25"/>
                    </a:cxn>
                    <a:cxn ang="0">
                      <a:pos x="5" y="14"/>
                    </a:cxn>
                  </a:cxnLst>
                  <a:pathLst>
                    <a:path w="17" h="23">
                      <a:moveTo>
                        <a:pt x="5" y="12"/>
                      </a:moveTo>
                      <a:cubicBezTo>
                        <a:pt x="8" y="8"/>
                        <a:pt x="12" y="4"/>
                        <a:pt x="15" y="0"/>
                      </a:cubicBezTo>
                      <a:cubicBezTo>
                        <a:pt x="16" y="1"/>
                        <a:pt x="17" y="2"/>
                        <a:pt x="17" y="3"/>
                      </a:cubicBezTo>
                      <a:cubicBezTo>
                        <a:pt x="15" y="11"/>
                        <a:pt x="11" y="17"/>
                        <a:pt x="4" y="22"/>
                      </a:cubicBezTo>
                      <a:cubicBezTo>
                        <a:pt x="3" y="23"/>
                        <a:pt x="2" y="23"/>
                        <a:pt x="1" y="22"/>
                      </a:cubicBezTo>
                      <a:cubicBezTo>
                        <a:pt x="0" y="18"/>
                        <a:pt x="1" y="14"/>
                        <a:pt x="5" y="12"/>
                      </a:cubicBezTo>
                      <a:close/>
                    </a:path>
                  </a:pathLst>
                </a:custGeom>
                <a:solidFill>
                  <a:srgbClr val="B6C0B8"/>
                </a:solidFill>
                <a:ln w="9525">
                  <a:noFill/>
                </a:ln>
              </p:spPr>
              <p:txBody>
                <a:bodyPr/>
                <a:p>
                  <a:endParaRPr lang="zh-CN" altLang="en-US"/>
                </a:p>
              </p:txBody>
            </p:sp>
            <p:sp>
              <p:nvSpPr>
                <p:cNvPr id="3661" name="Freeform 606"/>
                <p:cNvSpPr/>
                <p:nvPr userDrawn="1"/>
              </p:nvSpPr>
              <p:spPr>
                <a:xfrm>
                  <a:off x="5484" y="164"/>
                  <a:ext cx="17" cy="15"/>
                </a:xfrm>
                <a:custGeom>
                  <a:avLst/>
                  <a:gdLst/>
                  <a:ahLst/>
                  <a:cxnLst>
                    <a:cxn ang="0">
                      <a:pos x="11" y="0"/>
                    </a:cxn>
                    <a:cxn ang="0">
                      <a:pos x="13" y="5"/>
                    </a:cxn>
                    <a:cxn ang="0">
                      <a:pos x="2" y="15"/>
                    </a:cxn>
                    <a:cxn ang="0">
                      <a:pos x="1" y="11"/>
                    </a:cxn>
                    <a:cxn ang="0">
                      <a:pos x="6" y="4"/>
                    </a:cxn>
                    <a:cxn ang="0">
                      <a:pos x="7" y="1"/>
                    </a:cxn>
                    <a:cxn ang="0">
                      <a:pos x="11" y="0"/>
                    </a:cxn>
                  </a:cxnLst>
                  <a:pathLst>
                    <a:path w="15" h="13">
                      <a:moveTo>
                        <a:pt x="10" y="0"/>
                      </a:moveTo>
                      <a:cubicBezTo>
                        <a:pt x="12" y="0"/>
                        <a:pt x="15" y="0"/>
                        <a:pt x="12" y="5"/>
                      </a:cubicBezTo>
                      <a:cubicBezTo>
                        <a:pt x="10" y="8"/>
                        <a:pt x="5" y="9"/>
                        <a:pt x="2" y="13"/>
                      </a:cubicBezTo>
                      <a:cubicBezTo>
                        <a:pt x="1" y="13"/>
                        <a:pt x="0" y="12"/>
                        <a:pt x="1" y="10"/>
                      </a:cubicBezTo>
                      <a:cubicBezTo>
                        <a:pt x="2" y="8"/>
                        <a:pt x="3" y="5"/>
                        <a:pt x="6" y="4"/>
                      </a:cubicBezTo>
                      <a:cubicBezTo>
                        <a:pt x="6" y="3"/>
                        <a:pt x="7" y="2"/>
                        <a:pt x="7" y="1"/>
                      </a:cubicBezTo>
                      <a:cubicBezTo>
                        <a:pt x="8" y="1"/>
                        <a:pt x="9" y="0"/>
                        <a:pt x="10" y="0"/>
                      </a:cubicBezTo>
                      <a:close/>
                    </a:path>
                  </a:pathLst>
                </a:custGeom>
                <a:solidFill>
                  <a:srgbClr val="8D8F93"/>
                </a:solidFill>
                <a:ln w="9525">
                  <a:noFill/>
                </a:ln>
              </p:spPr>
              <p:txBody>
                <a:bodyPr/>
                <a:p>
                  <a:endParaRPr lang="zh-CN" altLang="en-US"/>
                </a:p>
              </p:txBody>
            </p:sp>
            <p:sp>
              <p:nvSpPr>
                <p:cNvPr id="3662" name="Freeform 607"/>
                <p:cNvSpPr/>
                <p:nvPr userDrawn="1"/>
              </p:nvSpPr>
              <p:spPr>
                <a:xfrm>
                  <a:off x="5469" y="176"/>
                  <a:ext cx="17" cy="22"/>
                </a:xfrm>
                <a:custGeom>
                  <a:avLst/>
                  <a:gdLst/>
                  <a:ahLst/>
                  <a:cxnLst>
                    <a:cxn ang="0">
                      <a:pos x="15" y="0"/>
                    </a:cxn>
                    <a:cxn ang="0">
                      <a:pos x="17" y="3"/>
                    </a:cxn>
                    <a:cxn ang="0">
                      <a:pos x="17" y="3"/>
                    </a:cxn>
                    <a:cxn ang="0">
                      <a:pos x="2" y="22"/>
                    </a:cxn>
                    <a:cxn ang="0">
                      <a:pos x="0" y="18"/>
                    </a:cxn>
                    <a:cxn ang="0">
                      <a:pos x="15" y="0"/>
                    </a:cxn>
                  </a:cxnLst>
                  <a:pathLst>
                    <a:path w="15" h="19">
                      <a:moveTo>
                        <a:pt x="14" y="0"/>
                      </a:moveTo>
                      <a:cubicBezTo>
                        <a:pt x="14" y="1"/>
                        <a:pt x="15" y="2"/>
                        <a:pt x="15" y="3"/>
                      </a:cubicBezTo>
                      <a:cubicBezTo>
                        <a:pt x="15" y="3"/>
                        <a:pt x="15" y="3"/>
                        <a:pt x="15" y="3"/>
                      </a:cubicBezTo>
                      <a:cubicBezTo>
                        <a:pt x="13" y="10"/>
                        <a:pt x="10" y="17"/>
                        <a:pt x="2" y="19"/>
                      </a:cubicBezTo>
                      <a:cubicBezTo>
                        <a:pt x="1" y="18"/>
                        <a:pt x="1" y="17"/>
                        <a:pt x="0" y="16"/>
                      </a:cubicBezTo>
                      <a:cubicBezTo>
                        <a:pt x="5" y="11"/>
                        <a:pt x="9" y="6"/>
                        <a:pt x="14" y="0"/>
                      </a:cubicBezTo>
                      <a:close/>
                    </a:path>
                  </a:pathLst>
                </a:custGeom>
                <a:solidFill>
                  <a:srgbClr val="9DABA9"/>
                </a:solidFill>
                <a:ln w="9525">
                  <a:noFill/>
                </a:ln>
              </p:spPr>
              <p:txBody>
                <a:bodyPr/>
                <a:p>
                  <a:endParaRPr lang="zh-CN" altLang="en-US"/>
                </a:p>
              </p:txBody>
            </p:sp>
            <p:sp>
              <p:nvSpPr>
                <p:cNvPr id="3663" name="Freeform 608"/>
                <p:cNvSpPr/>
                <p:nvPr userDrawn="1"/>
              </p:nvSpPr>
              <p:spPr>
                <a:xfrm>
                  <a:off x="5447" y="205"/>
                  <a:ext cx="10" cy="16"/>
                </a:xfrm>
                <a:custGeom>
                  <a:avLst/>
                  <a:gdLst/>
                  <a:ahLst/>
                  <a:cxnLst>
                    <a:cxn ang="0">
                      <a:pos x="10" y="3"/>
                    </a:cxn>
                    <a:cxn ang="0">
                      <a:pos x="5" y="14"/>
                    </a:cxn>
                    <a:cxn ang="0">
                      <a:pos x="4" y="16"/>
                    </a:cxn>
                    <a:cxn ang="0">
                      <a:pos x="3" y="16"/>
                    </a:cxn>
                    <a:cxn ang="0">
                      <a:pos x="0" y="14"/>
                    </a:cxn>
                    <a:cxn ang="0">
                      <a:pos x="0" y="12"/>
                    </a:cxn>
                    <a:cxn ang="0">
                      <a:pos x="4" y="4"/>
                    </a:cxn>
                    <a:cxn ang="0">
                      <a:pos x="6" y="1"/>
                    </a:cxn>
                    <a:cxn ang="0">
                      <a:pos x="8" y="0"/>
                    </a:cxn>
                    <a:cxn ang="0">
                      <a:pos x="10" y="3"/>
                    </a:cxn>
                  </a:cxnLst>
                  <a:pathLst>
                    <a:path w="9" h="14">
                      <a:moveTo>
                        <a:pt x="9" y="3"/>
                      </a:moveTo>
                      <a:cubicBezTo>
                        <a:pt x="8" y="6"/>
                        <a:pt x="6" y="10"/>
                        <a:pt x="5" y="13"/>
                      </a:cubicBezTo>
                      <a:cubicBezTo>
                        <a:pt x="4" y="14"/>
                        <a:pt x="4" y="14"/>
                        <a:pt x="4" y="14"/>
                      </a:cubicBezTo>
                      <a:cubicBezTo>
                        <a:pt x="3" y="14"/>
                        <a:pt x="3" y="14"/>
                        <a:pt x="3" y="14"/>
                      </a:cubicBezTo>
                      <a:cubicBezTo>
                        <a:pt x="2" y="13"/>
                        <a:pt x="1" y="13"/>
                        <a:pt x="0" y="13"/>
                      </a:cubicBezTo>
                      <a:cubicBezTo>
                        <a:pt x="0" y="12"/>
                        <a:pt x="0" y="12"/>
                        <a:pt x="0" y="11"/>
                      </a:cubicBezTo>
                      <a:cubicBezTo>
                        <a:pt x="2" y="9"/>
                        <a:pt x="3" y="6"/>
                        <a:pt x="4" y="4"/>
                      </a:cubicBezTo>
                      <a:cubicBezTo>
                        <a:pt x="5" y="3"/>
                        <a:pt x="6" y="2"/>
                        <a:pt x="6" y="1"/>
                      </a:cubicBezTo>
                      <a:cubicBezTo>
                        <a:pt x="6" y="0"/>
                        <a:pt x="7" y="0"/>
                        <a:pt x="8" y="0"/>
                      </a:cubicBezTo>
                      <a:cubicBezTo>
                        <a:pt x="8" y="1"/>
                        <a:pt x="9" y="2"/>
                        <a:pt x="9" y="3"/>
                      </a:cubicBezTo>
                      <a:close/>
                    </a:path>
                  </a:pathLst>
                </a:custGeom>
                <a:solidFill>
                  <a:srgbClr val="5A5256"/>
                </a:solidFill>
                <a:ln w="9525">
                  <a:noFill/>
                </a:ln>
              </p:spPr>
              <p:txBody>
                <a:bodyPr/>
                <a:p>
                  <a:endParaRPr lang="zh-CN" altLang="en-US"/>
                </a:p>
              </p:txBody>
            </p:sp>
            <p:sp>
              <p:nvSpPr>
                <p:cNvPr id="3664" name="Freeform 609"/>
                <p:cNvSpPr/>
                <p:nvPr userDrawn="1"/>
              </p:nvSpPr>
              <p:spPr>
                <a:xfrm>
                  <a:off x="5491" y="165"/>
                  <a:ext cx="1" cy="4"/>
                </a:xfrm>
                <a:custGeom>
                  <a:avLst/>
                  <a:gdLst/>
                  <a:ahLst/>
                  <a:cxnLst>
                    <a:cxn ang="0">
                      <a:pos x="1" y="0"/>
                    </a:cxn>
                    <a:cxn ang="0">
                      <a:pos x="0" y="4"/>
                    </a:cxn>
                    <a:cxn ang="0">
                      <a:pos x="1" y="0"/>
                    </a:cxn>
                  </a:cxnLst>
                  <a:pathLst>
                    <a:path w="1" h="3">
                      <a:moveTo>
                        <a:pt x="1" y="0"/>
                      </a:moveTo>
                      <a:cubicBezTo>
                        <a:pt x="1" y="1"/>
                        <a:pt x="0" y="2"/>
                        <a:pt x="0" y="3"/>
                      </a:cubicBezTo>
                      <a:cubicBezTo>
                        <a:pt x="0" y="2"/>
                        <a:pt x="1" y="1"/>
                        <a:pt x="1" y="0"/>
                      </a:cubicBezTo>
                      <a:close/>
                    </a:path>
                  </a:pathLst>
                </a:custGeom>
                <a:solidFill>
                  <a:srgbClr val="83878B"/>
                </a:solidFill>
                <a:ln w="9525">
                  <a:noFill/>
                </a:ln>
              </p:spPr>
              <p:txBody>
                <a:bodyPr/>
                <a:p>
                  <a:endParaRPr lang="zh-CN" altLang="en-US"/>
                </a:p>
              </p:txBody>
            </p:sp>
            <p:sp>
              <p:nvSpPr>
                <p:cNvPr id="3665" name="Freeform 610"/>
                <p:cNvSpPr/>
                <p:nvPr userDrawn="1"/>
              </p:nvSpPr>
              <p:spPr>
                <a:xfrm>
                  <a:off x="5412" y="259"/>
                  <a:ext cx="13" cy="13"/>
                </a:xfrm>
                <a:custGeom>
                  <a:avLst/>
                  <a:gdLst/>
                  <a:ahLst/>
                  <a:cxnLst>
                    <a:cxn ang="0">
                      <a:pos x="3" y="11"/>
                    </a:cxn>
                    <a:cxn ang="0">
                      <a:pos x="0" y="10"/>
                    </a:cxn>
                    <a:cxn ang="0">
                      <a:pos x="3" y="5"/>
                    </a:cxn>
                    <a:cxn ang="0">
                      <a:pos x="5" y="2"/>
                    </a:cxn>
                    <a:cxn ang="0">
                      <a:pos x="7" y="1"/>
                    </a:cxn>
                    <a:cxn ang="0">
                      <a:pos x="9" y="0"/>
                    </a:cxn>
                    <a:cxn ang="0">
                      <a:pos x="11" y="1"/>
                    </a:cxn>
                    <a:cxn ang="0">
                      <a:pos x="11" y="4"/>
                    </a:cxn>
                    <a:cxn ang="0">
                      <a:pos x="11" y="7"/>
                    </a:cxn>
                    <a:cxn ang="0">
                      <a:pos x="9" y="9"/>
                    </a:cxn>
                    <a:cxn ang="0">
                      <a:pos x="3" y="11"/>
                    </a:cxn>
                  </a:cxnLst>
                  <a:pathLst>
                    <a:path w="11" h="11">
                      <a:moveTo>
                        <a:pt x="3" y="10"/>
                      </a:moveTo>
                      <a:cubicBezTo>
                        <a:pt x="2" y="10"/>
                        <a:pt x="1" y="10"/>
                        <a:pt x="0" y="9"/>
                      </a:cubicBezTo>
                      <a:cubicBezTo>
                        <a:pt x="1" y="8"/>
                        <a:pt x="2" y="7"/>
                        <a:pt x="3" y="5"/>
                      </a:cubicBezTo>
                      <a:cubicBezTo>
                        <a:pt x="3" y="4"/>
                        <a:pt x="4" y="3"/>
                        <a:pt x="5" y="2"/>
                      </a:cubicBezTo>
                      <a:cubicBezTo>
                        <a:pt x="5" y="2"/>
                        <a:pt x="5" y="1"/>
                        <a:pt x="6" y="1"/>
                      </a:cubicBezTo>
                      <a:cubicBezTo>
                        <a:pt x="6" y="0"/>
                        <a:pt x="7" y="0"/>
                        <a:pt x="8" y="0"/>
                      </a:cubicBezTo>
                      <a:cubicBezTo>
                        <a:pt x="9" y="0"/>
                        <a:pt x="10" y="0"/>
                        <a:pt x="10" y="1"/>
                      </a:cubicBezTo>
                      <a:cubicBezTo>
                        <a:pt x="11" y="2"/>
                        <a:pt x="11" y="3"/>
                        <a:pt x="10" y="4"/>
                      </a:cubicBezTo>
                      <a:cubicBezTo>
                        <a:pt x="10" y="5"/>
                        <a:pt x="10" y="5"/>
                        <a:pt x="10" y="6"/>
                      </a:cubicBezTo>
                      <a:cubicBezTo>
                        <a:pt x="9" y="6"/>
                        <a:pt x="9" y="7"/>
                        <a:pt x="8" y="8"/>
                      </a:cubicBezTo>
                      <a:cubicBezTo>
                        <a:pt x="7" y="9"/>
                        <a:pt x="5" y="11"/>
                        <a:pt x="3" y="10"/>
                      </a:cubicBezTo>
                      <a:close/>
                    </a:path>
                  </a:pathLst>
                </a:custGeom>
                <a:solidFill>
                  <a:srgbClr val="515155"/>
                </a:solidFill>
                <a:ln w="9525">
                  <a:noFill/>
                </a:ln>
              </p:spPr>
              <p:txBody>
                <a:bodyPr/>
                <a:p>
                  <a:endParaRPr lang="zh-CN" altLang="en-US"/>
                </a:p>
              </p:txBody>
            </p:sp>
            <p:sp>
              <p:nvSpPr>
                <p:cNvPr id="3666" name="Freeform 611"/>
                <p:cNvSpPr/>
                <p:nvPr userDrawn="1"/>
              </p:nvSpPr>
              <p:spPr>
                <a:xfrm>
                  <a:off x="5416" y="261"/>
                  <a:ext cx="2" cy="4"/>
                </a:xfrm>
                <a:custGeom>
                  <a:avLst/>
                  <a:gdLst/>
                  <a:ahLst/>
                  <a:cxnLst>
                    <a:cxn ang="0">
                      <a:pos x="2" y="0"/>
                    </a:cxn>
                    <a:cxn ang="0">
                      <a:pos x="0" y="4"/>
                    </a:cxn>
                    <a:cxn ang="0">
                      <a:pos x="0" y="1"/>
                    </a:cxn>
                    <a:cxn ang="0">
                      <a:pos x="2" y="0"/>
                    </a:cxn>
                  </a:cxnLst>
                  <a:pathLst>
                    <a:path w="2" h="3">
                      <a:moveTo>
                        <a:pt x="2" y="0"/>
                      </a:moveTo>
                      <a:cubicBezTo>
                        <a:pt x="1" y="1"/>
                        <a:pt x="1" y="2"/>
                        <a:pt x="0" y="3"/>
                      </a:cubicBezTo>
                      <a:cubicBezTo>
                        <a:pt x="0" y="3"/>
                        <a:pt x="0" y="2"/>
                        <a:pt x="0" y="1"/>
                      </a:cubicBezTo>
                      <a:cubicBezTo>
                        <a:pt x="1" y="1"/>
                        <a:pt x="1" y="1"/>
                        <a:pt x="2" y="0"/>
                      </a:cubicBezTo>
                      <a:close/>
                    </a:path>
                  </a:pathLst>
                </a:custGeom>
                <a:solidFill>
                  <a:srgbClr val="66595C"/>
                </a:solidFill>
                <a:ln w="9525">
                  <a:noFill/>
                </a:ln>
              </p:spPr>
              <p:txBody>
                <a:bodyPr/>
                <a:p>
                  <a:endParaRPr lang="zh-CN" altLang="en-US"/>
                </a:p>
              </p:txBody>
            </p:sp>
            <p:sp>
              <p:nvSpPr>
                <p:cNvPr id="3667" name="Freeform 612"/>
                <p:cNvSpPr/>
                <p:nvPr userDrawn="1"/>
              </p:nvSpPr>
              <p:spPr>
                <a:xfrm>
                  <a:off x="5419" y="253"/>
                  <a:ext cx="7" cy="7"/>
                </a:xfrm>
                <a:custGeom>
                  <a:avLst/>
                  <a:gdLst/>
                  <a:ahLst/>
                  <a:cxnLst>
                    <a:cxn ang="0">
                      <a:pos x="4" y="5"/>
                    </a:cxn>
                    <a:cxn ang="0">
                      <a:pos x="0" y="7"/>
                    </a:cxn>
                    <a:cxn ang="0">
                      <a:pos x="0" y="4"/>
                    </a:cxn>
                    <a:cxn ang="0">
                      <a:pos x="1" y="1"/>
                    </a:cxn>
                    <a:cxn ang="0">
                      <a:pos x="3" y="0"/>
                    </a:cxn>
                    <a:cxn ang="0">
                      <a:pos x="4" y="0"/>
                    </a:cxn>
                    <a:cxn ang="0">
                      <a:pos x="7" y="2"/>
                    </a:cxn>
                    <a:cxn ang="0">
                      <a:pos x="7" y="4"/>
                    </a:cxn>
                    <a:cxn ang="0">
                      <a:pos x="5" y="5"/>
                    </a:cxn>
                    <a:cxn ang="0">
                      <a:pos x="4" y="5"/>
                    </a:cxn>
                  </a:cxnLst>
                  <a:pathLst>
                    <a:path w="6" h="6">
                      <a:moveTo>
                        <a:pt x="4" y="5"/>
                      </a:moveTo>
                      <a:cubicBezTo>
                        <a:pt x="2" y="6"/>
                        <a:pt x="1" y="6"/>
                        <a:pt x="0" y="6"/>
                      </a:cubicBezTo>
                      <a:cubicBezTo>
                        <a:pt x="0" y="5"/>
                        <a:pt x="0" y="5"/>
                        <a:pt x="0" y="4"/>
                      </a:cubicBezTo>
                      <a:cubicBezTo>
                        <a:pt x="1" y="3"/>
                        <a:pt x="1" y="2"/>
                        <a:pt x="1" y="1"/>
                      </a:cubicBezTo>
                      <a:cubicBezTo>
                        <a:pt x="2" y="1"/>
                        <a:pt x="3" y="0"/>
                        <a:pt x="3" y="0"/>
                      </a:cubicBezTo>
                      <a:cubicBezTo>
                        <a:pt x="4" y="0"/>
                        <a:pt x="4" y="0"/>
                        <a:pt x="4" y="0"/>
                      </a:cubicBezTo>
                      <a:cubicBezTo>
                        <a:pt x="5" y="1"/>
                        <a:pt x="5" y="1"/>
                        <a:pt x="6" y="2"/>
                      </a:cubicBezTo>
                      <a:cubicBezTo>
                        <a:pt x="6" y="3"/>
                        <a:pt x="6" y="4"/>
                        <a:pt x="6" y="4"/>
                      </a:cubicBezTo>
                      <a:cubicBezTo>
                        <a:pt x="5" y="5"/>
                        <a:pt x="5" y="5"/>
                        <a:pt x="5" y="5"/>
                      </a:cubicBezTo>
                      <a:lnTo>
                        <a:pt x="4" y="5"/>
                      </a:lnTo>
                      <a:close/>
                    </a:path>
                  </a:pathLst>
                </a:custGeom>
                <a:solidFill>
                  <a:srgbClr val="66595C"/>
                </a:solidFill>
                <a:ln w="9525">
                  <a:noFill/>
                </a:ln>
              </p:spPr>
              <p:txBody>
                <a:bodyPr/>
                <a:p>
                  <a:endParaRPr lang="zh-CN" altLang="en-US"/>
                </a:p>
              </p:txBody>
            </p:sp>
            <p:sp>
              <p:nvSpPr>
                <p:cNvPr id="3668" name="Freeform 613"/>
                <p:cNvSpPr/>
                <p:nvPr userDrawn="1"/>
              </p:nvSpPr>
              <p:spPr>
                <a:xfrm>
                  <a:off x="5423" y="242"/>
                  <a:ext cx="10" cy="13"/>
                </a:xfrm>
                <a:custGeom>
                  <a:avLst/>
                  <a:gdLst/>
                  <a:ahLst/>
                  <a:cxnLst>
                    <a:cxn ang="0">
                      <a:pos x="4" y="1"/>
                    </a:cxn>
                    <a:cxn ang="0">
                      <a:pos x="6" y="0"/>
                    </a:cxn>
                    <a:cxn ang="0">
                      <a:pos x="7" y="0"/>
                    </a:cxn>
                    <a:cxn ang="0">
                      <a:pos x="10" y="3"/>
                    </a:cxn>
                    <a:cxn ang="0">
                      <a:pos x="5" y="11"/>
                    </a:cxn>
                    <a:cxn ang="0">
                      <a:pos x="1" y="10"/>
                    </a:cxn>
                    <a:cxn ang="0">
                      <a:pos x="0" y="10"/>
                    </a:cxn>
                    <a:cxn ang="0">
                      <a:pos x="0" y="8"/>
                    </a:cxn>
                    <a:cxn ang="0">
                      <a:pos x="3" y="4"/>
                    </a:cxn>
                    <a:cxn ang="0">
                      <a:pos x="4" y="1"/>
                    </a:cxn>
                  </a:cxnLst>
                  <a:pathLst>
                    <a:path w="9" h="12">
                      <a:moveTo>
                        <a:pt x="4" y="1"/>
                      </a:moveTo>
                      <a:cubicBezTo>
                        <a:pt x="5" y="0"/>
                        <a:pt x="5" y="0"/>
                        <a:pt x="6" y="0"/>
                      </a:cubicBezTo>
                      <a:cubicBezTo>
                        <a:pt x="7" y="0"/>
                        <a:pt x="7" y="0"/>
                        <a:pt x="7" y="0"/>
                      </a:cubicBezTo>
                      <a:cubicBezTo>
                        <a:pt x="8" y="1"/>
                        <a:pt x="8" y="2"/>
                        <a:pt x="9" y="3"/>
                      </a:cubicBezTo>
                      <a:cubicBezTo>
                        <a:pt x="9" y="6"/>
                        <a:pt x="8" y="9"/>
                        <a:pt x="5" y="11"/>
                      </a:cubicBezTo>
                      <a:cubicBezTo>
                        <a:pt x="4" y="12"/>
                        <a:pt x="2" y="12"/>
                        <a:pt x="1" y="10"/>
                      </a:cubicBezTo>
                      <a:cubicBezTo>
                        <a:pt x="0" y="10"/>
                        <a:pt x="0" y="10"/>
                        <a:pt x="0" y="10"/>
                      </a:cubicBezTo>
                      <a:cubicBezTo>
                        <a:pt x="0" y="9"/>
                        <a:pt x="0" y="9"/>
                        <a:pt x="0" y="8"/>
                      </a:cubicBezTo>
                      <a:cubicBezTo>
                        <a:pt x="1" y="7"/>
                        <a:pt x="2" y="6"/>
                        <a:pt x="3" y="4"/>
                      </a:cubicBezTo>
                      <a:cubicBezTo>
                        <a:pt x="4" y="3"/>
                        <a:pt x="4" y="2"/>
                        <a:pt x="4" y="1"/>
                      </a:cubicBezTo>
                      <a:close/>
                    </a:path>
                  </a:pathLst>
                </a:custGeom>
                <a:solidFill>
                  <a:srgbClr val="5F5B5F"/>
                </a:solidFill>
                <a:ln w="9525">
                  <a:noFill/>
                </a:ln>
              </p:spPr>
              <p:txBody>
                <a:bodyPr/>
                <a:p>
                  <a:endParaRPr lang="zh-CN" altLang="en-US"/>
                </a:p>
              </p:txBody>
            </p:sp>
            <p:sp>
              <p:nvSpPr>
                <p:cNvPr id="3669" name="Freeform 614"/>
                <p:cNvSpPr/>
                <p:nvPr userDrawn="1"/>
              </p:nvSpPr>
              <p:spPr>
                <a:xfrm>
                  <a:off x="5340" y="328"/>
                  <a:ext cx="49" cy="80"/>
                </a:xfrm>
                <a:custGeom>
                  <a:avLst/>
                  <a:gdLst/>
                  <a:ahLst/>
                  <a:cxnLst>
                    <a:cxn ang="0">
                      <a:pos x="7" y="70"/>
                    </a:cxn>
                    <a:cxn ang="0">
                      <a:pos x="1" y="80"/>
                    </a:cxn>
                    <a:cxn ang="0">
                      <a:pos x="5" y="63"/>
                    </a:cxn>
                    <a:cxn ang="0">
                      <a:pos x="7" y="60"/>
                    </a:cxn>
                    <a:cxn ang="0">
                      <a:pos x="17" y="41"/>
                    </a:cxn>
                    <a:cxn ang="0">
                      <a:pos x="18" y="39"/>
                    </a:cxn>
                    <a:cxn ang="0">
                      <a:pos x="26" y="27"/>
                    </a:cxn>
                    <a:cxn ang="0">
                      <a:pos x="29" y="23"/>
                    </a:cxn>
                    <a:cxn ang="0">
                      <a:pos x="30" y="20"/>
                    </a:cxn>
                    <a:cxn ang="0">
                      <a:pos x="30" y="19"/>
                    </a:cxn>
                    <a:cxn ang="0">
                      <a:pos x="37" y="5"/>
                    </a:cxn>
                    <a:cxn ang="0">
                      <a:pos x="39" y="3"/>
                    </a:cxn>
                    <a:cxn ang="0">
                      <a:pos x="42" y="2"/>
                    </a:cxn>
                    <a:cxn ang="0">
                      <a:pos x="47" y="1"/>
                    </a:cxn>
                    <a:cxn ang="0">
                      <a:pos x="49" y="4"/>
                    </a:cxn>
                    <a:cxn ang="0">
                      <a:pos x="38" y="26"/>
                    </a:cxn>
                    <a:cxn ang="0">
                      <a:pos x="29" y="46"/>
                    </a:cxn>
                    <a:cxn ang="0">
                      <a:pos x="7" y="70"/>
                    </a:cxn>
                  </a:cxnLst>
                  <a:pathLst>
                    <a:path w="43" h="69">
                      <a:moveTo>
                        <a:pt x="7" y="61"/>
                      </a:moveTo>
                      <a:cubicBezTo>
                        <a:pt x="5" y="64"/>
                        <a:pt x="5" y="68"/>
                        <a:pt x="1" y="69"/>
                      </a:cubicBezTo>
                      <a:cubicBezTo>
                        <a:pt x="0" y="64"/>
                        <a:pt x="5" y="60"/>
                        <a:pt x="5" y="55"/>
                      </a:cubicBezTo>
                      <a:cubicBezTo>
                        <a:pt x="5" y="53"/>
                        <a:pt x="6" y="52"/>
                        <a:pt x="7" y="52"/>
                      </a:cubicBezTo>
                      <a:cubicBezTo>
                        <a:pt x="12" y="48"/>
                        <a:pt x="13" y="41"/>
                        <a:pt x="15" y="36"/>
                      </a:cubicBezTo>
                      <a:cubicBezTo>
                        <a:pt x="15" y="35"/>
                        <a:pt x="15" y="34"/>
                        <a:pt x="16" y="34"/>
                      </a:cubicBezTo>
                      <a:cubicBezTo>
                        <a:pt x="19" y="31"/>
                        <a:pt x="21" y="28"/>
                        <a:pt x="23" y="24"/>
                      </a:cubicBezTo>
                      <a:cubicBezTo>
                        <a:pt x="24" y="23"/>
                        <a:pt x="25" y="22"/>
                        <a:pt x="26" y="20"/>
                      </a:cubicBezTo>
                      <a:cubicBezTo>
                        <a:pt x="26" y="20"/>
                        <a:pt x="27" y="19"/>
                        <a:pt x="27" y="18"/>
                      </a:cubicBezTo>
                      <a:cubicBezTo>
                        <a:pt x="27" y="18"/>
                        <a:pt x="27" y="17"/>
                        <a:pt x="27" y="17"/>
                      </a:cubicBezTo>
                      <a:cubicBezTo>
                        <a:pt x="30" y="14"/>
                        <a:pt x="32" y="10"/>
                        <a:pt x="33" y="5"/>
                      </a:cubicBezTo>
                      <a:cubicBezTo>
                        <a:pt x="33" y="4"/>
                        <a:pt x="34" y="3"/>
                        <a:pt x="35" y="3"/>
                      </a:cubicBezTo>
                      <a:cubicBezTo>
                        <a:pt x="35" y="3"/>
                        <a:pt x="36" y="2"/>
                        <a:pt x="37" y="2"/>
                      </a:cubicBezTo>
                      <a:cubicBezTo>
                        <a:pt x="39" y="1"/>
                        <a:pt x="40" y="0"/>
                        <a:pt x="42" y="1"/>
                      </a:cubicBezTo>
                      <a:cubicBezTo>
                        <a:pt x="43" y="2"/>
                        <a:pt x="43" y="3"/>
                        <a:pt x="43" y="4"/>
                      </a:cubicBezTo>
                      <a:cubicBezTo>
                        <a:pt x="42" y="11"/>
                        <a:pt x="39" y="18"/>
                        <a:pt x="34" y="23"/>
                      </a:cubicBezTo>
                      <a:cubicBezTo>
                        <a:pt x="29" y="28"/>
                        <a:pt x="27" y="34"/>
                        <a:pt x="26" y="40"/>
                      </a:cubicBezTo>
                      <a:cubicBezTo>
                        <a:pt x="19" y="47"/>
                        <a:pt x="15" y="55"/>
                        <a:pt x="7" y="61"/>
                      </a:cubicBezTo>
                      <a:close/>
                    </a:path>
                  </a:pathLst>
                </a:custGeom>
                <a:solidFill>
                  <a:srgbClr val="A8AAAA"/>
                </a:solidFill>
                <a:ln w="9525">
                  <a:noFill/>
                </a:ln>
              </p:spPr>
              <p:txBody>
                <a:bodyPr/>
                <a:p>
                  <a:endParaRPr lang="zh-CN" altLang="en-US"/>
                </a:p>
              </p:txBody>
            </p:sp>
            <p:sp>
              <p:nvSpPr>
                <p:cNvPr id="3670" name="Freeform 615"/>
                <p:cNvSpPr/>
                <p:nvPr userDrawn="1"/>
              </p:nvSpPr>
              <p:spPr>
                <a:xfrm>
                  <a:off x="5368" y="347"/>
                  <a:ext cx="3" cy="3"/>
                </a:xfrm>
                <a:custGeom>
                  <a:avLst/>
                  <a:gdLst/>
                  <a:ahLst/>
                  <a:cxnLst>
                    <a:cxn ang="0">
                      <a:pos x="0" y="2"/>
                    </a:cxn>
                    <a:cxn ang="0">
                      <a:pos x="0" y="1"/>
                    </a:cxn>
                    <a:cxn ang="0">
                      <a:pos x="3" y="1"/>
                    </a:cxn>
                    <a:cxn ang="0">
                      <a:pos x="3" y="1"/>
                    </a:cxn>
                    <a:cxn ang="0">
                      <a:pos x="0" y="2"/>
                    </a:cxn>
                  </a:cxnLst>
                  <a:pathLst>
                    <a:path w="2" h="3">
                      <a:moveTo>
                        <a:pt x="0" y="2"/>
                      </a:moveTo>
                      <a:cubicBezTo>
                        <a:pt x="0" y="2"/>
                        <a:pt x="0" y="1"/>
                        <a:pt x="0" y="1"/>
                      </a:cubicBezTo>
                      <a:cubicBezTo>
                        <a:pt x="1" y="0"/>
                        <a:pt x="2" y="0"/>
                        <a:pt x="2" y="1"/>
                      </a:cubicBezTo>
                      <a:cubicBezTo>
                        <a:pt x="2" y="1"/>
                        <a:pt x="2" y="1"/>
                        <a:pt x="2" y="1"/>
                      </a:cubicBezTo>
                      <a:cubicBezTo>
                        <a:pt x="2" y="2"/>
                        <a:pt x="1" y="3"/>
                        <a:pt x="0" y="2"/>
                      </a:cubicBezTo>
                      <a:close/>
                    </a:path>
                  </a:pathLst>
                </a:custGeom>
                <a:solidFill>
                  <a:srgbClr val="403C40"/>
                </a:solidFill>
                <a:ln w="9525">
                  <a:noFill/>
                </a:ln>
              </p:spPr>
              <p:txBody>
                <a:bodyPr/>
                <a:p>
                  <a:endParaRPr lang="zh-CN" altLang="en-US"/>
                </a:p>
              </p:txBody>
            </p:sp>
            <p:sp>
              <p:nvSpPr>
                <p:cNvPr id="3671" name="Freeform 616"/>
                <p:cNvSpPr/>
                <p:nvPr userDrawn="1"/>
              </p:nvSpPr>
              <p:spPr>
                <a:xfrm>
                  <a:off x="5378" y="330"/>
                  <a:ext cx="2" cy="4"/>
                </a:xfrm>
                <a:custGeom>
                  <a:avLst/>
                  <a:gdLst/>
                  <a:ahLst/>
                  <a:cxnLst>
                    <a:cxn ang="0">
                      <a:pos x="1" y="2"/>
                    </a:cxn>
                    <a:cxn ang="0">
                      <a:pos x="0" y="4"/>
                    </a:cxn>
                    <a:cxn ang="0">
                      <a:pos x="0" y="1"/>
                    </a:cxn>
                    <a:cxn ang="0">
                      <a:pos x="1" y="0"/>
                    </a:cxn>
                    <a:cxn ang="0">
                      <a:pos x="2" y="1"/>
                    </a:cxn>
                    <a:cxn ang="0">
                      <a:pos x="1" y="2"/>
                    </a:cxn>
                  </a:cxnLst>
                  <a:pathLst>
                    <a:path w="2" h="3">
                      <a:moveTo>
                        <a:pt x="1" y="2"/>
                      </a:moveTo>
                      <a:cubicBezTo>
                        <a:pt x="1" y="2"/>
                        <a:pt x="0" y="3"/>
                        <a:pt x="0" y="3"/>
                      </a:cubicBezTo>
                      <a:cubicBezTo>
                        <a:pt x="0" y="3"/>
                        <a:pt x="0" y="2"/>
                        <a:pt x="0" y="1"/>
                      </a:cubicBezTo>
                      <a:cubicBezTo>
                        <a:pt x="0" y="1"/>
                        <a:pt x="0" y="0"/>
                        <a:pt x="1" y="0"/>
                      </a:cubicBezTo>
                      <a:cubicBezTo>
                        <a:pt x="2" y="0"/>
                        <a:pt x="2" y="1"/>
                        <a:pt x="2" y="1"/>
                      </a:cubicBezTo>
                      <a:cubicBezTo>
                        <a:pt x="2" y="2"/>
                        <a:pt x="2" y="2"/>
                        <a:pt x="1" y="2"/>
                      </a:cubicBezTo>
                      <a:close/>
                    </a:path>
                  </a:pathLst>
                </a:custGeom>
                <a:solidFill>
                  <a:srgbClr val="383C40"/>
                </a:solidFill>
                <a:ln w="9525">
                  <a:noFill/>
                </a:ln>
              </p:spPr>
              <p:txBody>
                <a:bodyPr/>
                <a:p>
                  <a:endParaRPr lang="zh-CN" altLang="en-US"/>
                </a:p>
              </p:txBody>
            </p:sp>
            <p:sp>
              <p:nvSpPr>
                <p:cNvPr id="3672" name="Freeform 617"/>
                <p:cNvSpPr/>
                <p:nvPr userDrawn="1"/>
              </p:nvSpPr>
              <p:spPr>
                <a:xfrm>
                  <a:off x="5381" y="293"/>
                  <a:ext cx="24" cy="39"/>
                </a:xfrm>
                <a:custGeom>
                  <a:avLst/>
                  <a:gdLst/>
                  <a:ahLst/>
                  <a:cxnLst>
                    <a:cxn ang="0">
                      <a:pos x="5" y="36"/>
                    </a:cxn>
                    <a:cxn ang="0">
                      <a:pos x="1" y="39"/>
                    </a:cxn>
                    <a:cxn ang="0">
                      <a:pos x="0" y="37"/>
                    </a:cxn>
                    <a:cxn ang="0">
                      <a:pos x="0" y="36"/>
                    </a:cxn>
                    <a:cxn ang="0">
                      <a:pos x="4" y="27"/>
                    </a:cxn>
                    <a:cxn ang="0">
                      <a:pos x="5" y="22"/>
                    </a:cxn>
                    <a:cxn ang="0">
                      <a:pos x="8" y="21"/>
                    </a:cxn>
                    <a:cxn ang="0">
                      <a:pos x="14" y="9"/>
                    </a:cxn>
                    <a:cxn ang="0">
                      <a:pos x="18" y="2"/>
                    </a:cxn>
                    <a:cxn ang="0">
                      <a:pos x="20" y="0"/>
                    </a:cxn>
                    <a:cxn ang="0">
                      <a:pos x="20" y="1"/>
                    </a:cxn>
                    <a:cxn ang="0">
                      <a:pos x="22" y="3"/>
                    </a:cxn>
                    <a:cxn ang="0">
                      <a:pos x="22" y="13"/>
                    </a:cxn>
                    <a:cxn ang="0">
                      <a:pos x="5" y="36"/>
                    </a:cxn>
                  </a:cxnLst>
                  <a:pathLst>
                    <a:path w="21" h="33">
                      <a:moveTo>
                        <a:pt x="5" y="31"/>
                      </a:moveTo>
                      <a:cubicBezTo>
                        <a:pt x="4" y="32"/>
                        <a:pt x="2" y="33"/>
                        <a:pt x="1" y="33"/>
                      </a:cubicBezTo>
                      <a:cubicBezTo>
                        <a:pt x="0" y="33"/>
                        <a:pt x="0" y="33"/>
                        <a:pt x="0" y="32"/>
                      </a:cubicBezTo>
                      <a:cubicBezTo>
                        <a:pt x="0" y="32"/>
                        <a:pt x="0" y="31"/>
                        <a:pt x="0" y="31"/>
                      </a:cubicBezTo>
                      <a:cubicBezTo>
                        <a:pt x="2" y="29"/>
                        <a:pt x="4" y="26"/>
                        <a:pt x="4" y="23"/>
                      </a:cubicBezTo>
                      <a:cubicBezTo>
                        <a:pt x="5" y="22"/>
                        <a:pt x="6" y="20"/>
                        <a:pt x="5" y="19"/>
                      </a:cubicBezTo>
                      <a:cubicBezTo>
                        <a:pt x="5" y="18"/>
                        <a:pt x="6" y="18"/>
                        <a:pt x="7" y="18"/>
                      </a:cubicBezTo>
                      <a:cubicBezTo>
                        <a:pt x="10" y="15"/>
                        <a:pt x="12" y="12"/>
                        <a:pt x="13" y="8"/>
                      </a:cubicBezTo>
                      <a:cubicBezTo>
                        <a:pt x="15" y="6"/>
                        <a:pt x="16" y="4"/>
                        <a:pt x="16" y="2"/>
                      </a:cubicBezTo>
                      <a:cubicBezTo>
                        <a:pt x="16" y="1"/>
                        <a:pt x="17" y="0"/>
                        <a:pt x="18" y="0"/>
                      </a:cubicBezTo>
                      <a:cubicBezTo>
                        <a:pt x="18" y="1"/>
                        <a:pt x="18" y="1"/>
                        <a:pt x="18" y="1"/>
                      </a:cubicBezTo>
                      <a:cubicBezTo>
                        <a:pt x="19" y="2"/>
                        <a:pt x="20" y="2"/>
                        <a:pt x="20" y="3"/>
                      </a:cubicBezTo>
                      <a:cubicBezTo>
                        <a:pt x="21" y="6"/>
                        <a:pt x="21" y="9"/>
                        <a:pt x="20" y="11"/>
                      </a:cubicBezTo>
                      <a:cubicBezTo>
                        <a:pt x="15" y="18"/>
                        <a:pt x="15" y="28"/>
                        <a:pt x="5" y="31"/>
                      </a:cubicBezTo>
                      <a:close/>
                    </a:path>
                  </a:pathLst>
                </a:custGeom>
                <a:solidFill>
                  <a:srgbClr val="C5CCC8"/>
                </a:solidFill>
                <a:ln w="9525">
                  <a:noFill/>
                </a:ln>
              </p:spPr>
              <p:txBody>
                <a:bodyPr/>
                <a:p>
                  <a:endParaRPr lang="zh-CN" altLang="en-US"/>
                </a:p>
              </p:txBody>
            </p:sp>
            <p:sp>
              <p:nvSpPr>
                <p:cNvPr id="3673" name="Freeform 618"/>
                <p:cNvSpPr/>
                <p:nvPr userDrawn="1"/>
              </p:nvSpPr>
              <p:spPr>
                <a:xfrm>
                  <a:off x="5379" y="329"/>
                  <a:ext cx="3" cy="4"/>
                </a:xfrm>
                <a:custGeom>
                  <a:avLst/>
                  <a:gdLst/>
                  <a:ahLst/>
                  <a:cxnLst>
                    <a:cxn ang="0">
                      <a:pos x="2" y="0"/>
                    </a:cxn>
                    <a:cxn ang="0">
                      <a:pos x="3" y="2"/>
                    </a:cxn>
                    <a:cxn ang="0">
                      <a:pos x="0" y="4"/>
                    </a:cxn>
                    <a:cxn ang="0">
                      <a:pos x="0" y="1"/>
                    </a:cxn>
                    <a:cxn ang="0">
                      <a:pos x="2" y="0"/>
                    </a:cxn>
                  </a:cxnLst>
                  <a:pathLst>
                    <a:path w="3" h="3">
                      <a:moveTo>
                        <a:pt x="2" y="0"/>
                      </a:moveTo>
                      <a:cubicBezTo>
                        <a:pt x="3" y="1"/>
                        <a:pt x="3" y="2"/>
                        <a:pt x="3" y="2"/>
                      </a:cubicBezTo>
                      <a:cubicBezTo>
                        <a:pt x="2" y="3"/>
                        <a:pt x="1" y="3"/>
                        <a:pt x="0" y="3"/>
                      </a:cubicBezTo>
                      <a:cubicBezTo>
                        <a:pt x="0" y="2"/>
                        <a:pt x="0" y="2"/>
                        <a:pt x="0" y="1"/>
                      </a:cubicBezTo>
                      <a:cubicBezTo>
                        <a:pt x="1" y="1"/>
                        <a:pt x="2" y="1"/>
                        <a:pt x="2" y="0"/>
                      </a:cubicBezTo>
                      <a:close/>
                    </a:path>
                  </a:pathLst>
                </a:custGeom>
                <a:solidFill>
                  <a:srgbClr val="9B9C9E"/>
                </a:solidFill>
                <a:ln w="9525">
                  <a:noFill/>
                </a:ln>
              </p:spPr>
              <p:txBody>
                <a:bodyPr/>
                <a:p>
                  <a:endParaRPr lang="zh-CN" altLang="en-US"/>
                </a:p>
              </p:txBody>
            </p:sp>
            <p:sp>
              <p:nvSpPr>
                <p:cNvPr id="3674" name="Freeform 619"/>
                <p:cNvSpPr/>
                <p:nvPr userDrawn="1"/>
              </p:nvSpPr>
              <p:spPr>
                <a:xfrm>
                  <a:off x="5387" y="313"/>
                  <a:ext cx="2" cy="2"/>
                </a:xfrm>
                <a:custGeom>
                  <a:avLst/>
                  <a:gdLst/>
                  <a:ahLst/>
                  <a:cxnLst>
                    <a:cxn ang="0">
                      <a:pos x="2" y="1"/>
                    </a:cxn>
                    <a:cxn ang="0">
                      <a:pos x="0" y="2"/>
                    </a:cxn>
                    <a:cxn ang="0">
                      <a:pos x="0" y="1"/>
                    </a:cxn>
                    <a:cxn ang="0">
                      <a:pos x="2" y="1"/>
                    </a:cxn>
                  </a:cxnLst>
                  <a:pathLst>
                    <a:path w="2" h="2">
                      <a:moveTo>
                        <a:pt x="2" y="1"/>
                      </a:moveTo>
                      <a:cubicBezTo>
                        <a:pt x="2" y="1"/>
                        <a:pt x="1" y="2"/>
                        <a:pt x="0" y="2"/>
                      </a:cubicBezTo>
                      <a:cubicBezTo>
                        <a:pt x="0" y="1"/>
                        <a:pt x="0" y="1"/>
                        <a:pt x="0" y="1"/>
                      </a:cubicBezTo>
                      <a:cubicBezTo>
                        <a:pt x="0" y="0"/>
                        <a:pt x="1" y="0"/>
                        <a:pt x="2" y="1"/>
                      </a:cubicBezTo>
                      <a:close/>
                    </a:path>
                  </a:pathLst>
                </a:custGeom>
                <a:solidFill>
                  <a:srgbClr val="3F383C"/>
                </a:solidFill>
                <a:ln w="9525">
                  <a:noFill/>
                </a:ln>
              </p:spPr>
              <p:txBody>
                <a:bodyPr/>
                <a:p>
                  <a:endParaRPr lang="zh-CN" altLang="en-US"/>
                </a:p>
              </p:txBody>
            </p:sp>
            <p:sp>
              <p:nvSpPr>
                <p:cNvPr id="3675" name="Freeform 620"/>
                <p:cNvSpPr/>
                <p:nvPr userDrawn="1"/>
              </p:nvSpPr>
              <p:spPr>
                <a:xfrm>
                  <a:off x="5357" y="366"/>
                  <a:ext cx="1" cy="4"/>
                </a:xfrm>
                <a:custGeom>
                  <a:avLst/>
                  <a:gdLst/>
                  <a:ahLst/>
                  <a:cxnLst>
                    <a:cxn ang="0">
                      <a:pos x="1" y="1"/>
                    </a:cxn>
                    <a:cxn ang="0">
                      <a:pos x="0" y="4"/>
                    </a:cxn>
                    <a:cxn ang="0">
                      <a:pos x="0" y="1"/>
                    </a:cxn>
                    <a:cxn ang="0">
                      <a:pos x="1" y="1"/>
                    </a:cxn>
                  </a:cxnLst>
                  <a:pathLst>
                    <a:path w="1" h="3">
                      <a:moveTo>
                        <a:pt x="1" y="1"/>
                      </a:moveTo>
                      <a:cubicBezTo>
                        <a:pt x="1" y="2"/>
                        <a:pt x="0" y="2"/>
                        <a:pt x="0" y="3"/>
                      </a:cubicBezTo>
                      <a:cubicBezTo>
                        <a:pt x="0" y="2"/>
                        <a:pt x="0" y="2"/>
                        <a:pt x="0" y="1"/>
                      </a:cubicBezTo>
                      <a:cubicBezTo>
                        <a:pt x="0" y="0"/>
                        <a:pt x="1" y="1"/>
                        <a:pt x="1" y="1"/>
                      </a:cubicBezTo>
                      <a:close/>
                    </a:path>
                  </a:pathLst>
                </a:custGeom>
                <a:solidFill>
                  <a:srgbClr val="464045"/>
                </a:solidFill>
                <a:ln w="9525">
                  <a:noFill/>
                </a:ln>
              </p:spPr>
              <p:txBody>
                <a:bodyPr/>
                <a:p>
                  <a:endParaRPr lang="zh-CN" altLang="en-US"/>
                </a:p>
              </p:txBody>
            </p:sp>
            <p:sp>
              <p:nvSpPr>
                <p:cNvPr id="3676" name="Freeform 621"/>
                <p:cNvSpPr/>
                <p:nvPr userDrawn="1"/>
              </p:nvSpPr>
              <p:spPr>
                <a:xfrm>
                  <a:off x="5403" y="258"/>
                  <a:ext cx="29" cy="47"/>
                </a:xfrm>
                <a:custGeom>
                  <a:avLst/>
                  <a:gdLst/>
                  <a:ahLst/>
                  <a:cxnLst>
                    <a:cxn ang="0">
                      <a:pos x="0" y="47"/>
                    </a:cxn>
                    <a:cxn ang="0">
                      <a:pos x="0" y="38"/>
                    </a:cxn>
                    <a:cxn ang="0">
                      <a:pos x="1" y="35"/>
                    </a:cxn>
                    <a:cxn ang="0">
                      <a:pos x="1" y="35"/>
                    </a:cxn>
                    <a:cxn ang="0">
                      <a:pos x="4" y="28"/>
                    </a:cxn>
                    <a:cxn ang="0">
                      <a:pos x="3" y="26"/>
                    </a:cxn>
                    <a:cxn ang="0">
                      <a:pos x="5" y="24"/>
                    </a:cxn>
                    <a:cxn ang="0">
                      <a:pos x="12" y="12"/>
                    </a:cxn>
                    <a:cxn ang="0">
                      <a:pos x="17" y="9"/>
                    </a:cxn>
                    <a:cxn ang="0">
                      <a:pos x="18" y="6"/>
                    </a:cxn>
                    <a:cxn ang="0">
                      <a:pos x="18" y="6"/>
                    </a:cxn>
                    <a:cxn ang="0">
                      <a:pos x="20" y="3"/>
                    </a:cxn>
                    <a:cxn ang="0">
                      <a:pos x="20" y="1"/>
                    </a:cxn>
                    <a:cxn ang="0">
                      <a:pos x="22" y="0"/>
                    </a:cxn>
                    <a:cxn ang="0">
                      <a:pos x="27" y="2"/>
                    </a:cxn>
                    <a:cxn ang="0">
                      <a:pos x="0" y="47"/>
                    </a:cxn>
                  </a:cxnLst>
                  <a:pathLst>
                    <a:path w="25" h="41">
                      <a:moveTo>
                        <a:pt x="0" y="41"/>
                      </a:moveTo>
                      <a:cubicBezTo>
                        <a:pt x="0" y="39"/>
                        <a:pt x="0" y="36"/>
                        <a:pt x="0" y="34"/>
                      </a:cubicBezTo>
                      <a:cubicBezTo>
                        <a:pt x="0" y="33"/>
                        <a:pt x="1" y="32"/>
                        <a:pt x="1" y="31"/>
                      </a:cubicBezTo>
                      <a:cubicBezTo>
                        <a:pt x="1" y="31"/>
                        <a:pt x="1" y="31"/>
                        <a:pt x="1" y="31"/>
                      </a:cubicBezTo>
                      <a:cubicBezTo>
                        <a:pt x="2" y="29"/>
                        <a:pt x="4" y="27"/>
                        <a:pt x="4" y="25"/>
                      </a:cubicBezTo>
                      <a:cubicBezTo>
                        <a:pt x="4" y="24"/>
                        <a:pt x="3" y="23"/>
                        <a:pt x="3" y="23"/>
                      </a:cubicBezTo>
                      <a:cubicBezTo>
                        <a:pt x="3" y="22"/>
                        <a:pt x="3" y="21"/>
                        <a:pt x="5" y="21"/>
                      </a:cubicBezTo>
                      <a:cubicBezTo>
                        <a:pt x="7" y="18"/>
                        <a:pt x="9" y="15"/>
                        <a:pt x="11" y="11"/>
                      </a:cubicBezTo>
                      <a:cubicBezTo>
                        <a:pt x="12" y="10"/>
                        <a:pt x="13" y="9"/>
                        <a:pt x="15" y="8"/>
                      </a:cubicBezTo>
                      <a:cubicBezTo>
                        <a:pt x="16" y="8"/>
                        <a:pt x="16" y="7"/>
                        <a:pt x="16" y="6"/>
                      </a:cubicBezTo>
                      <a:cubicBezTo>
                        <a:pt x="16" y="6"/>
                        <a:pt x="16" y="6"/>
                        <a:pt x="16" y="6"/>
                      </a:cubicBezTo>
                      <a:cubicBezTo>
                        <a:pt x="17" y="6"/>
                        <a:pt x="17" y="4"/>
                        <a:pt x="18" y="3"/>
                      </a:cubicBezTo>
                      <a:cubicBezTo>
                        <a:pt x="18" y="3"/>
                        <a:pt x="18" y="2"/>
                        <a:pt x="18" y="1"/>
                      </a:cubicBezTo>
                      <a:cubicBezTo>
                        <a:pt x="18" y="1"/>
                        <a:pt x="19" y="1"/>
                        <a:pt x="19" y="0"/>
                      </a:cubicBezTo>
                      <a:cubicBezTo>
                        <a:pt x="21" y="0"/>
                        <a:pt x="23" y="1"/>
                        <a:pt x="24" y="2"/>
                      </a:cubicBezTo>
                      <a:cubicBezTo>
                        <a:pt x="25" y="16"/>
                        <a:pt x="13" y="35"/>
                        <a:pt x="0" y="41"/>
                      </a:cubicBezTo>
                      <a:close/>
                    </a:path>
                  </a:pathLst>
                </a:custGeom>
                <a:solidFill>
                  <a:srgbClr val="BAB8B7"/>
                </a:solidFill>
                <a:ln w="9525">
                  <a:noFill/>
                </a:ln>
              </p:spPr>
              <p:txBody>
                <a:bodyPr/>
                <a:p>
                  <a:endParaRPr lang="zh-CN" altLang="en-US"/>
                </a:p>
              </p:txBody>
            </p:sp>
            <p:sp>
              <p:nvSpPr>
                <p:cNvPr id="3677" name="Freeform 622"/>
                <p:cNvSpPr/>
                <p:nvPr userDrawn="1"/>
              </p:nvSpPr>
              <p:spPr>
                <a:xfrm>
                  <a:off x="5404" y="287"/>
                  <a:ext cx="8" cy="6"/>
                </a:xfrm>
                <a:custGeom>
                  <a:avLst/>
                  <a:gdLst/>
                  <a:ahLst/>
                  <a:cxnLst>
                    <a:cxn ang="0">
                      <a:pos x="3" y="0"/>
                    </a:cxn>
                    <a:cxn ang="0">
                      <a:pos x="0" y="6"/>
                    </a:cxn>
                    <a:cxn ang="0">
                      <a:pos x="3" y="0"/>
                    </a:cxn>
                  </a:cxnLst>
                  <a:pathLst>
                    <a:path w="7" h="6">
                      <a:moveTo>
                        <a:pt x="3" y="0"/>
                      </a:moveTo>
                      <a:cubicBezTo>
                        <a:pt x="7" y="4"/>
                        <a:pt x="2" y="4"/>
                        <a:pt x="0" y="6"/>
                      </a:cubicBezTo>
                      <a:cubicBezTo>
                        <a:pt x="0" y="3"/>
                        <a:pt x="1" y="1"/>
                        <a:pt x="3" y="0"/>
                      </a:cubicBezTo>
                      <a:close/>
                    </a:path>
                  </a:pathLst>
                </a:custGeom>
                <a:solidFill>
                  <a:srgbClr val="D5DED8"/>
                </a:solidFill>
                <a:ln w="9525">
                  <a:noFill/>
                </a:ln>
              </p:spPr>
              <p:txBody>
                <a:bodyPr/>
                <a:p>
                  <a:endParaRPr lang="zh-CN" altLang="en-US"/>
                </a:p>
              </p:txBody>
            </p:sp>
            <p:sp>
              <p:nvSpPr>
                <p:cNvPr id="3678" name="Freeform 623"/>
                <p:cNvSpPr/>
                <p:nvPr userDrawn="1"/>
              </p:nvSpPr>
              <p:spPr>
                <a:xfrm>
                  <a:off x="5402" y="293"/>
                  <a:ext cx="2" cy="4"/>
                </a:xfrm>
                <a:custGeom>
                  <a:avLst/>
                  <a:gdLst/>
                  <a:ahLst/>
                  <a:cxnLst>
                    <a:cxn ang="0">
                      <a:pos x="2" y="0"/>
                    </a:cxn>
                    <a:cxn ang="0">
                      <a:pos x="1" y="4"/>
                    </a:cxn>
                    <a:cxn ang="0">
                      <a:pos x="0" y="1"/>
                    </a:cxn>
                    <a:cxn ang="0">
                      <a:pos x="2" y="0"/>
                    </a:cxn>
                  </a:cxnLst>
                  <a:pathLst>
                    <a:path w="2" h="3">
                      <a:moveTo>
                        <a:pt x="2" y="0"/>
                      </a:moveTo>
                      <a:cubicBezTo>
                        <a:pt x="2" y="1"/>
                        <a:pt x="2" y="2"/>
                        <a:pt x="1" y="3"/>
                      </a:cubicBezTo>
                      <a:cubicBezTo>
                        <a:pt x="1" y="2"/>
                        <a:pt x="0" y="2"/>
                        <a:pt x="0" y="1"/>
                      </a:cubicBezTo>
                      <a:cubicBezTo>
                        <a:pt x="1" y="1"/>
                        <a:pt x="1" y="0"/>
                        <a:pt x="2" y="0"/>
                      </a:cubicBezTo>
                      <a:close/>
                    </a:path>
                  </a:pathLst>
                </a:custGeom>
                <a:solidFill>
                  <a:srgbClr val="E0E2DA"/>
                </a:solidFill>
                <a:ln w="9525">
                  <a:noFill/>
                </a:ln>
              </p:spPr>
              <p:txBody>
                <a:bodyPr/>
                <a:p>
                  <a:endParaRPr lang="zh-CN" altLang="en-US"/>
                </a:p>
              </p:txBody>
            </p:sp>
            <p:sp>
              <p:nvSpPr>
                <p:cNvPr id="3679" name="Freeform 624"/>
                <p:cNvSpPr/>
                <p:nvPr userDrawn="1"/>
              </p:nvSpPr>
              <p:spPr>
                <a:xfrm>
                  <a:off x="5400" y="293"/>
                  <a:ext cx="2" cy="3"/>
                </a:xfrm>
                <a:custGeom>
                  <a:avLst/>
                  <a:gdLst/>
                  <a:ahLst/>
                  <a:cxnLst>
                    <a:cxn ang="0">
                      <a:pos x="2" y="0"/>
                    </a:cxn>
                    <a:cxn ang="0">
                      <a:pos x="0" y="3"/>
                    </a:cxn>
                    <a:cxn ang="0">
                      <a:pos x="0" y="0"/>
                    </a:cxn>
                    <a:cxn ang="0">
                      <a:pos x="2" y="0"/>
                    </a:cxn>
                  </a:cxnLst>
                  <a:pathLst>
                    <a:path w="2" h="2">
                      <a:moveTo>
                        <a:pt x="2" y="0"/>
                      </a:moveTo>
                      <a:cubicBezTo>
                        <a:pt x="1" y="1"/>
                        <a:pt x="1" y="1"/>
                        <a:pt x="0" y="2"/>
                      </a:cubicBezTo>
                      <a:cubicBezTo>
                        <a:pt x="0" y="1"/>
                        <a:pt x="0" y="1"/>
                        <a:pt x="0" y="0"/>
                      </a:cubicBezTo>
                      <a:cubicBezTo>
                        <a:pt x="0" y="0"/>
                        <a:pt x="1" y="0"/>
                        <a:pt x="2" y="0"/>
                      </a:cubicBezTo>
                      <a:close/>
                    </a:path>
                  </a:pathLst>
                </a:custGeom>
                <a:solidFill>
                  <a:srgbClr val="37383D"/>
                </a:solidFill>
                <a:ln w="9525">
                  <a:noFill/>
                </a:ln>
              </p:spPr>
              <p:txBody>
                <a:bodyPr/>
                <a:p>
                  <a:endParaRPr lang="zh-CN" altLang="en-US"/>
                </a:p>
              </p:txBody>
            </p:sp>
            <p:sp>
              <p:nvSpPr>
                <p:cNvPr id="3680" name="Freeform 625"/>
                <p:cNvSpPr/>
                <p:nvPr userDrawn="1"/>
              </p:nvSpPr>
              <p:spPr>
                <a:xfrm>
                  <a:off x="5406" y="281"/>
                  <a:ext cx="3" cy="3"/>
                </a:xfrm>
                <a:custGeom>
                  <a:avLst/>
                  <a:gdLst/>
                  <a:ahLst/>
                  <a:cxnLst>
                    <a:cxn ang="0">
                      <a:pos x="3" y="1"/>
                    </a:cxn>
                    <a:cxn ang="0">
                      <a:pos x="0" y="3"/>
                    </a:cxn>
                    <a:cxn ang="0">
                      <a:pos x="0" y="1"/>
                    </a:cxn>
                    <a:cxn ang="0">
                      <a:pos x="3" y="1"/>
                    </a:cxn>
                  </a:cxnLst>
                  <a:pathLst>
                    <a:path w="2" h="3">
                      <a:moveTo>
                        <a:pt x="2" y="1"/>
                      </a:moveTo>
                      <a:cubicBezTo>
                        <a:pt x="1" y="2"/>
                        <a:pt x="1" y="2"/>
                        <a:pt x="0" y="3"/>
                      </a:cubicBezTo>
                      <a:cubicBezTo>
                        <a:pt x="0" y="2"/>
                        <a:pt x="0" y="1"/>
                        <a:pt x="0" y="1"/>
                      </a:cubicBezTo>
                      <a:cubicBezTo>
                        <a:pt x="0" y="0"/>
                        <a:pt x="1" y="1"/>
                        <a:pt x="2" y="1"/>
                      </a:cubicBezTo>
                      <a:close/>
                    </a:path>
                  </a:pathLst>
                </a:custGeom>
                <a:solidFill>
                  <a:srgbClr val="393539"/>
                </a:solidFill>
                <a:ln w="9525">
                  <a:noFill/>
                </a:ln>
              </p:spPr>
              <p:txBody>
                <a:bodyPr/>
                <a:p>
                  <a:endParaRPr lang="zh-CN" altLang="en-US"/>
                </a:p>
              </p:txBody>
            </p:sp>
            <p:sp>
              <p:nvSpPr>
                <p:cNvPr id="3681" name="Freeform 626"/>
                <p:cNvSpPr/>
                <p:nvPr userDrawn="1"/>
              </p:nvSpPr>
              <p:spPr>
                <a:xfrm>
                  <a:off x="5368" y="348"/>
                  <a:ext cx="3" cy="3"/>
                </a:xfrm>
                <a:custGeom>
                  <a:avLst/>
                  <a:gdLst/>
                  <a:ahLst/>
                  <a:cxnLst>
                    <a:cxn ang="0">
                      <a:pos x="0" y="1"/>
                    </a:cxn>
                    <a:cxn ang="0">
                      <a:pos x="3" y="0"/>
                    </a:cxn>
                    <a:cxn ang="0">
                      <a:pos x="1" y="3"/>
                    </a:cxn>
                    <a:cxn ang="0">
                      <a:pos x="0" y="1"/>
                    </a:cxn>
                  </a:cxnLst>
                  <a:pathLst>
                    <a:path w="2" h="3">
                      <a:moveTo>
                        <a:pt x="0" y="1"/>
                      </a:moveTo>
                      <a:cubicBezTo>
                        <a:pt x="1" y="1"/>
                        <a:pt x="2" y="1"/>
                        <a:pt x="2" y="0"/>
                      </a:cubicBezTo>
                      <a:cubicBezTo>
                        <a:pt x="2" y="1"/>
                        <a:pt x="1" y="2"/>
                        <a:pt x="1" y="3"/>
                      </a:cubicBezTo>
                      <a:cubicBezTo>
                        <a:pt x="1" y="3"/>
                        <a:pt x="0" y="2"/>
                        <a:pt x="0" y="1"/>
                      </a:cubicBezTo>
                      <a:close/>
                    </a:path>
                  </a:pathLst>
                </a:custGeom>
                <a:solidFill>
                  <a:srgbClr val="9B9C9E"/>
                </a:solidFill>
                <a:ln w="9525">
                  <a:noFill/>
                </a:ln>
              </p:spPr>
              <p:txBody>
                <a:bodyPr/>
                <a:p>
                  <a:endParaRPr lang="zh-CN" altLang="en-US"/>
                </a:p>
              </p:txBody>
            </p:sp>
          </p:grpSp>
          <p:grpSp>
            <p:nvGrpSpPr>
              <p:cNvPr id="3682" name="Group 828"/>
              <p:cNvGrpSpPr/>
              <p:nvPr userDrawn="1"/>
            </p:nvGrpSpPr>
            <p:grpSpPr>
              <a:xfrm>
                <a:off x="7683500" y="212726"/>
                <a:ext cx="1277938" cy="1138238"/>
                <a:chOff x="4840" y="134"/>
                <a:chExt cx="805" cy="717"/>
              </a:xfrm>
            </p:grpSpPr>
            <p:sp>
              <p:nvSpPr>
                <p:cNvPr id="3683" name="Freeform 628"/>
                <p:cNvSpPr/>
                <p:nvPr userDrawn="1"/>
              </p:nvSpPr>
              <p:spPr>
                <a:xfrm>
                  <a:off x="4882" y="648"/>
                  <a:ext cx="75" cy="49"/>
                </a:xfrm>
                <a:custGeom>
                  <a:avLst/>
                  <a:gdLst/>
                  <a:ahLst/>
                  <a:cxnLst>
                    <a:cxn ang="0">
                      <a:pos x="60" y="3"/>
                    </a:cxn>
                    <a:cxn ang="0">
                      <a:pos x="61" y="5"/>
                    </a:cxn>
                    <a:cxn ang="0">
                      <a:pos x="64" y="6"/>
                    </a:cxn>
                    <a:cxn ang="0">
                      <a:pos x="72" y="18"/>
                    </a:cxn>
                    <a:cxn ang="0">
                      <a:pos x="63" y="27"/>
                    </a:cxn>
                    <a:cxn ang="0">
                      <a:pos x="75" y="23"/>
                    </a:cxn>
                    <a:cxn ang="0">
                      <a:pos x="68" y="36"/>
                    </a:cxn>
                    <a:cxn ang="0">
                      <a:pos x="65" y="38"/>
                    </a:cxn>
                    <a:cxn ang="0">
                      <a:pos x="47" y="49"/>
                    </a:cxn>
                    <a:cxn ang="0">
                      <a:pos x="33" y="41"/>
                    </a:cxn>
                    <a:cxn ang="0">
                      <a:pos x="42" y="31"/>
                    </a:cxn>
                    <a:cxn ang="0">
                      <a:pos x="28" y="30"/>
                    </a:cxn>
                    <a:cxn ang="0">
                      <a:pos x="50" y="27"/>
                    </a:cxn>
                    <a:cxn ang="0">
                      <a:pos x="45" y="19"/>
                    </a:cxn>
                    <a:cxn ang="0">
                      <a:pos x="17" y="15"/>
                    </a:cxn>
                    <a:cxn ang="0">
                      <a:pos x="6" y="30"/>
                    </a:cxn>
                    <a:cxn ang="0">
                      <a:pos x="1" y="13"/>
                    </a:cxn>
                    <a:cxn ang="0">
                      <a:pos x="17" y="5"/>
                    </a:cxn>
                    <a:cxn ang="0">
                      <a:pos x="39" y="6"/>
                    </a:cxn>
                    <a:cxn ang="0">
                      <a:pos x="45" y="2"/>
                    </a:cxn>
                    <a:cxn ang="0">
                      <a:pos x="60" y="3"/>
                    </a:cxn>
                  </a:cxnLst>
                  <a:pathLst>
                    <a:path w="65" h="43">
                      <a:moveTo>
                        <a:pt x="52" y="3"/>
                      </a:moveTo>
                      <a:cubicBezTo>
                        <a:pt x="52" y="3"/>
                        <a:pt x="53" y="4"/>
                        <a:pt x="53" y="5"/>
                      </a:cubicBezTo>
                      <a:cubicBezTo>
                        <a:pt x="54" y="5"/>
                        <a:pt x="55" y="6"/>
                        <a:pt x="56" y="6"/>
                      </a:cubicBezTo>
                      <a:cubicBezTo>
                        <a:pt x="59" y="9"/>
                        <a:pt x="64" y="11"/>
                        <a:pt x="63" y="16"/>
                      </a:cubicBezTo>
                      <a:cubicBezTo>
                        <a:pt x="62" y="20"/>
                        <a:pt x="57" y="21"/>
                        <a:pt x="55" y="24"/>
                      </a:cubicBezTo>
                      <a:cubicBezTo>
                        <a:pt x="58" y="22"/>
                        <a:pt x="60" y="18"/>
                        <a:pt x="65" y="21"/>
                      </a:cubicBezTo>
                      <a:cubicBezTo>
                        <a:pt x="64" y="25"/>
                        <a:pt x="55" y="25"/>
                        <a:pt x="59" y="32"/>
                      </a:cubicBezTo>
                      <a:cubicBezTo>
                        <a:pt x="60" y="32"/>
                        <a:pt x="59" y="34"/>
                        <a:pt x="57" y="34"/>
                      </a:cubicBezTo>
                      <a:cubicBezTo>
                        <a:pt x="48" y="31"/>
                        <a:pt x="45" y="38"/>
                        <a:pt x="41" y="43"/>
                      </a:cubicBezTo>
                      <a:cubicBezTo>
                        <a:pt x="38" y="40"/>
                        <a:pt x="34" y="37"/>
                        <a:pt x="29" y="36"/>
                      </a:cubicBezTo>
                      <a:cubicBezTo>
                        <a:pt x="32" y="33"/>
                        <a:pt x="35" y="31"/>
                        <a:pt x="37" y="28"/>
                      </a:cubicBezTo>
                      <a:cubicBezTo>
                        <a:pt x="34" y="25"/>
                        <a:pt x="29" y="29"/>
                        <a:pt x="25" y="27"/>
                      </a:cubicBezTo>
                      <a:cubicBezTo>
                        <a:pt x="30" y="21"/>
                        <a:pt x="37" y="24"/>
                        <a:pt x="44" y="24"/>
                      </a:cubicBezTo>
                      <a:cubicBezTo>
                        <a:pt x="42" y="21"/>
                        <a:pt x="42" y="16"/>
                        <a:pt x="39" y="17"/>
                      </a:cubicBezTo>
                      <a:cubicBezTo>
                        <a:pt x="30" y="21"/>
                        <a:pt x="23" y="15"/>
                        <a:pt x="15" y="14"/>
                      </a:cubicBezTo>
                      <a:cubicBezTo>
                        <a:pt x="12" y="19"/>
                        <a:pt x="15" y="27"/>
                        <a:pt x="6" y="27"/>
                      </a:cubicBezTo>
                      <a:cubicBezTo>
                        <a:pt x="7" y="21"/>
                        <a:pt x="0" y="18"/>
                        <a:pt x="1" y="12"/>
                      </a:cubicBezTo>
                      <a:cubicBezTo>
                        <a:pt x="5" y="8"/>
                        <a:pt x="10" y="6"/>
                        <a:pt x="15" y="5"/>
                      </a:cubicBezTo>
                      <a:cubicBezTo>
                        <a:pt x="22" y="6"/>
                        <a:pt x="28" y="0"/>
                        <a:pt x="34" y="6"/>
                      </a:cubicBezTo>
                      <a:cubicBezTo>
                        <a:pt x="35" y="7"/>
                        <a:pt x="36" y="2"/>
                        <a:pt x="39" y="2"/>
                      </a:cubicBezTo>
                      <a:cubicBezTo>
                        <a:pt x="43" y="2"/>
                        <a:pt x="48" y="0"/>
                        <a:pt x="52" y="3"/>
                      </a:cubicBezTo>
                      <a:close/>
                    </a:path>
                  </a:pathLst>
                </a:custGeom>
                <a:solidFill>
                  <a:srgbClr val="B8B5B6"/>
                </a:solidFill>
                <a:ln w="9525">
                  <a:noFill/>
                </a:ln>
              </p:spPr>
              <p:txBody>
                <a:bodyPr/>
                <a:p>
                  <a:endParaRPr lang="zh-CN" altLang="en-US"/>
                </a:p>
              </p:txBody>
            </p:sp>
            <p:sp>
              <p:nvSpPr>
                <p:cNvPr id="3684" name="Freeform 629"/>
                <p:cNvSpPr/>
                <p:nvPr userDrawn="1"/>
              </p:nvSpPr>
              <p:spPr>
                <a:xfrm>
                  <a:off x="4840" y="651"/>
                  <a:ext cx="54" cy="37"/>
                </a:xfrm>
                <a:custGeom>
                  <a:avLst/>
                  <a:gdLst/>
                  <a:ahLst/>
                  <a:cxnLst>
                    <a:cxn ang="0">
                      <a:pos x="42" y="12"/>
                    </a:cxn>
                    <a:cxn ang="0">
                      <a:pos x="45" y="13"/>
                    </a:cxn>
                    <a:cxn ang="0">
                      <a:pos x="49" y="23"/>
                    </a:cxn>
                    <a:cxn ang="0">
                      <a:pos x="48" y="27"/>
                    </a:cxn>
                    <a:cxn ang="0">
                      <a:pos x="49" y="30"/>
                    </a:cxn>
                    <a:cxn ang="0">
                      <a:pos x="36" y="35"/>
                    </a:cxn>
                    <a:cxn ang="0">
                      <a:pos x="31" y="34"/>
                    </a:cxn>
                    <a:cxn ang="0">
                      <a:pos x="5" y="16"/>
                    </a:cxn>
                    <a:cxn ang="0">
                      <a:pos x="3" y="8"/>
                    </a:cxn>
                    <a:cxn ang="0">
                      <a:pos x="16" y="0"/>
                    </a:cxn>
                    <a:cxn ang="0">
                      <a:pos x="42" y="12"/>
                    </a:cxn>
                  </a:cxnLst>
                  <a:pathLst>
                    <a:path w="47" h="32">
                      <a:moveTo>
                        <a:pt x="37" y="11"/>
                      </a:moveTo>
                      <a:cubicBezTo>
                        <a:pt x="38" y="11"/>
                        <a:pt x="39" y="12"/>
                        <a:pt x="40" y="12"/>
                      </a:cubicBezTo>
                      <a:cubicBezTo>
                        <a:pt x="45" y="13"/>
                        <a:pt x="47" y="15"/>
                        <a:pt x="43" y="20"/>
                      </a:cubicBezTo>
                      <a:cubicBezTo>
                        <a:pt x="42" y="21"/>
                        <a:pt x="42" y="23"/>
                        <a:pt x="42" y="24"/>
                      </a:cubicBezTo>
                      <a:cubicBezTo>
                        <a:pt x="42" y="25"/>
                        <a:pt x="43" y="25"/>
                        <a:pt x="43" y="26"/>
                      </a:cubicBezTo>
                      <a:cubicBezTo>
                        <a:pt x="40" y="30"/>
                        <a:pt x="36" y="32"/>
                        <a:pt x="32" y="31"/>
                      </a:cubicBezTo>
                      <a:cubicBezTo>
                        <a:pt x="30" y="31"/>
                        <a:pt x="27" y="31"/>
                        <a:pt x="27" y="30"/>
                      </a:cubicBezTo>
                      <a:cubicBezTo>
                        <a:pt x="26" y="15"/>
                        <a:pt x="14" y="17"/>
                        <a:pt x="5" y="14"/>
                      </a:cubicBezTo>
                      <a:cubicBezTo>
                        <a:pt x="1" y="13"/>
                        <a:pt x="0" y="11"/>
                        <a:pt x="3" y="7"/>
                      </a:cubicBezTo>
                      <a:cubicBezTo>
                        <a:pt x="6" y="4"/>
                        <a:pt x="10" y="2"/>
                        <a:pt x="14" y="0"/>
                      </a:cubicBezTo>
                      <a:cubicBezTo>
                        <a:pt x="20" y="6"/>
                        <a:pt x="30" y="6"/>
                        <a:pt x="37" y="11"/>
                      </a:cubicBezTo>
                      <a:close/>
                    </a:path>
                  </a:pathLst>
                </a:custGeom>
                <a:solidFill>
                  <a:srgbClr val="C4C1C2"/>
                </a:solidFill>
                <a:ln w="9525">
                  <a:noFill/>
                </a:ln>
              </p:spPr>
              <p:txBody>
                <a:bodyPr/>
                <a:p>
                  <a:endParaRPr lang="zh-CN" altLang="en-US"/>
                </a:p>
              </p:txBody>
            </p:sp>
            <p:sp>
              <p:nvSpPr>
                <p:cNvPr id="3685" name="Freeform 630"/>
                <p:cNvSpPr/>
                <p:nvPr userDrawn="1"/>
              </p:nvSpPr>
              <p:spPr>
                <a:xfrm>
                  <a:off x="4846" y="664"/>
                  <a:ext cx="50" cy="29"/>
                </a:xfrm>
                <a:custGeom>
                  <a:avLst/>
                  <a:gdLst/>
                  <a:ahLst/>
                  <a:cxnLst>
                    <a:cxn ang="0">
                      <a:pos x="0" y="3"/>
                    </a:cxn>
                    <a:cxn ang="0">
                      <a:pos x="24" y="8"/>
                    </a:cxn>
                    <a:cxn ang="0">
                      <a:pos x="30" y="16"/>
                    </a:cxn>
                    <a:cxn ang="0">
                      <a:pos x="33" y="20"/>
                    </a:cxn>
                    <a:cxn ang="0">
                      <a:pos x="44" y="17"/>
                    </a:cxn>
                    <a:cxn ang="0">
                      <a:pos x="50" y="22"/>
                    </a:cxn>
                    <a:cxn ang="0">
                      <a:pos x="45" y="25"/>
                    </a:cxn>
                    <a:cxn ang="0">
                      <a:pos x="39" y="27"/>
                    </a:cxn>
                    <a:cxn ang="0">
                      <a:pos x="32" y="27"/>
                    </a:cxn>
                    <a:cxn ang="0">
                      <a:pos x="30" y="26"/>
                    </a:cxn>
                    <a:cxn ang="0">
                      <a:pos x="23" y="24"/>
                    </a:cxn>
                    <a:cxn ang="0">
                      <a:pos x="0" y="3"/>
                    </a:cxn>
                  </a:cxnLst>
                  <a:pathLst>
                    <a:path w="43" h="25">
                      <a:moveTo>
                        <a:pt x="0" y="3"/>
                      </a:moveTo>
                      <a:cubicBezTo>
                        <a:pt x="7" y="0"/>
                        <a:pt x="14" y="6"/>
                        <a:pt x="21" y="7"/>
                      </a:cubicBezTo>
                      <a:cubicBezTo>
                        <a:pt x="24" y="7"/>
                        <a:pt x="25" y="11"/>
                        <a:pt x="26" y="14"/>
                      </a:cubicBezTo>
                      <a:cubicBezTo>
                        <a:pt x="26" y="19"/>
                        <a:pt x="27" y="20"/>
                        <a:pt x="29" y="18"/>
                      </a:cubicBezTo>
                      <a:cubicBezTo>
                        <a:pt x="32" y="16"/>
                        <a:pt x="35" y="15"/>
                        <a:pt x="38" y="15"/>
                      </a:cubicBezTo>
                      <a:cubicBezTo>
                        <a:pt x="40" y="16"/>
                        <a:pt x="43" y="17"/>
                        <a:pt x="43" y="19"/>
                      </a:cubicBezTo>
                      <a:cubicBezTo>
                        <a:pt x="43" y="21"/>
                        <a:pt x="40" y="22"/>
                        <a:pt x="39" y="22"/>
                      </a:cubicBezTo>
                      <a:cubicBezTo>
                        <a:pt x="38" y="25"/>
                        <a:pt x="36" y="24"/>
                        <a:pt x="34" y="24"/>
                      </a:cubicBezTo>
                      <a:cubicBezTo>
                        <a:pt x="32" y="24"/>
                        <a:pt x="30" y="24"/>
                        <a:pt x="28" y="24"/>
                      </a:cubicBezTo>
                      <a:cubicBezTo>
                        <a:pt x="27" y="23"/>
                        <a:pt x="27" y="23"/>
                        <a:pt x="26" y="23"/>
                      </a:cubicBezTo>
                      <a:cubicBezTo>
                        <a:pt x="24" y="22"/>
                        <a:pt x="22" y="21"/>
                        <a:pt x="20" y="21"/>
                      </a:cubicBezTo>
                      <a:cubicBezTo>
                        <a:pt x="17" y="10"/>
                        <a:pt x="7" y="8"/>
                        <a:pt x="0" y="3"/>
                      </a:cubicBezTo>
                      <a:close/>
                    </a:path>
                  </a:pathLst>
                </a:custGeom>
                <a:solidFill>
                  <a:srgbClr val="CECCCE"/>
                </a:solidFill>
                <a:ln w="9525">
                  <a:noFill/>
                </a:ln>
              </p:spPr>
              <p:txBody>
                <a:bodyPr/>
                <a:p>
                  <a:endParaRPr lang="zh-CN" altLang="en-US"/>
                </a:p>
              </p:txBody>
            </p:sp>
            <p:sp>
              <p:nvSpPr>
                <p:cNvPr id="3686" name="Freeform 631"/>
                <p:cNvSpPr/>
                <p:nvPr userDrawn="1"/>
              </p:nvSpPr>
              <p:spPr>
                <a:xfrm>
                  <a:off x="4898" y="691"/>
                  <a:ext cx="23" cy="9"/>
                </a:xfrm>
                <a:custGeom>
                  <a:avLst/>
                  <a:gdLst/>
                  <a:ahLst/>
                  <a:cxnLst>
                    <a:cxn ang="0">
                      <a:pos x="19" y="9"/>
                    </a:cxn>
                    <a:cxn ang="0">
                      <a:pos x="0" y="5"/>
                    </a:cxn>
                    <a:cxn ang="0">
                      <a:pos x="2" y="1"/>
                    </a:cxn>
                    <a:cxn ang="0">
                      <a:pos x="17" y="2"/>
                    </a:cxn>
                    <a:cxn ang="0">
                      <a:pos x="20" y="5"/>
                    </a:cxn>
                    <a:cxn ang="0">
                      <a:pos x="20" y="5"/>
                    </a:cxn>
                    <a:cxn ang="0">
                      <a:pos x="19" y="9"/>
                    </a:cxn>
                  </a:cxnLst>
                  <a:pathLst>
                    <a:path w="20" h="7">
                      <a:moveTo>
                        <a:pt x="17" y="7"/>
                      </a:moveTo>
                      <a:cubicBezTo>
                        <a:pt x="12" y="6"/>
                        <a:pt x="6" y="6"/>
                        <a:pt x="0" y="4"/>
                      </a:cubicBezTo>
                      <a:cubicBezTo>
                        <a:pt x="0" y="2"/>
                        <a:pt x="1" y="1"/>
                        <a:pt x="2" y="1"/>
                      </a:cubicBezTo>
                      <a:cubicBezTo>
                        <a:pt x="6" y="0"/>
                        <a:pt x="10" y="4"/>
                        <a:pt x="15" y="2"/>
                      </a:cubicBezTo>
                      <a:cubicBezTo>
                        <a:pt x="16" y="3"/>
                        <a:pt x="17" y="3"/>
                        <a:pt x="18" y="4"/>
                      </a:cubicBezTo>
                      <a:cubicBezTo>
                        <a:pt x="18" y="4"/>
                        <a:pt x="18" y="4"/>
                        <a:pt x="18" y="4"/>
                      </a:cubicBezTo>
                      <a:cubicBezTo>
                        <a:pt x="20" y="5"/>
                        <a:pt x="20" y="6"/>
                        <a:pt x="17" y="7"/>
                      </a:cubicBezTo>
                      <a:close/>
                    </a:path>
                  </a:pathLst>
                </a:custGeom>
                <a:solidFill>
                  <a:srgbClr val="79797C"/>
                </a:solidFill>
                <a:ln w="9525">
                  <a:noFill/>
                </a:ln>
              </p:spPr>
              <p:txBody>
                <a:bodyPr/>
                <a:p>
                  <a:endParaRPr lang="zh-CN" altLang="en-US"/>
                </a:p>
              </p:txBody>
            </p:sp>
            <p:sp>
              <p:nvSpPr>
                <p:cNvPr id="3687" name="Freeform 632"/>
                <p:cNvSpPr/>
                <p:nvPr userDrawn="1"/>
              </p:nvSpPr>
              <p:spPr>
                <a:xfrm>
                  <a:off x="4882" y="689"/>
                  <a:ext cx="18" cy="7"/>
                </a:xfrm>
                <a:custGeom>
                  <a:avLst/>
                  <a:gdLst/>
                  <a:ahLst/>
                  <a:cxnLst>
                    <a:cxn ang="0">
                      <a:pos x="18" y="3"/>
                    </a:cxn>
                    <a:cxn ang="0">
                      <a:pos x="15" y="7"/>
                    </a:cxn>
                    <a:cxn ang="0">
                      <a:pos x="1" y="4"/>
                    </a:cxn>
                    <a:cxn ang="0">
                      <a:pos x="2" y="1"/>
                    </a:cxn>
                    <a:cxn ang="0">
                      <a:pos x="9" y="0"/>
                    </a:cxn>
                    <a:cxn ang="0">
                      <a:pos x="18" y="3"/>
                    </a:cxn>
                  </a:cxnLst>
                  <a:pathLst>
                    <a:path w="16" h="6">
                      <a:moveTo>
                        <a:pt x="16" y="3"/>
                      </a:moveTo>
                      <a:cubicBezTo>
                        <a:pt x="15" y="4"/>
                        <a:pt x="15" y="5"/>
                        <a:pt x="14" y="6"/>
                      </a:cubicBezTo>
                      <a:cubicBezTo>
                        <a:pt x="10" y="5"/>
                        <a:pt x="5" y="4"/>
                        <a:pt x="1" y="4"/>
                      </a:cubicBezTo>
                      <a:cubicBezTo>
                        <a:pt x="0" y="2"/>
                        <a:pt x="1" y="2"/>
                        <a:pt x="2" y="1"/>
                      </a:cubicBezTo>
                      <a:cubicBezTo>
                        <a:pt x="4" y="1"/>
                        <a:pt x="6" y="0"/>
                        <a:pt x="8" y="0"/>
                      </a:cubicBezTo>
                      <a:cubicBezTo>
                        <a:pt x="10" y="1"/>
                        <a:pt x="13" y="2"/>
                        <a:pt x="16" y="3"/>
                      </a:cubicBezTo>
                      <a:close/>
                    </a:path>
                  </a:pathLst>
                </a:custGeom>
                <a:solidFill>
                  <a:srgbClr val="646468"/>
                </a:solidFill>
                <a:ln w="9525">
                  <a:noFill/>
                </a:ln>
              </p:spPr>
              <p:txBody>
                <a:bodyPr/>
                <a:p>
                  <a:endParaRPr lang="zh-CN" altLang="en-US"/>
                </a:p>
              </p:txBody>
            </p:sp>
            <p:sp>
              <p:nvSpPr>
                <p:cNvPr id="3688" name="Freeform 633"/>
                <p:cNvSpPr/>
                <p:nvPr userDrawn="1"/>
              </p:nvSpPr>
              <p:spPr>
                <a:xfrm>
                  <a:off x="4877" y="689"/>
                  <a:ext cx="7" cy="5"/>
                </a:xfrm>
                <a:custGeom>
                  <a:avLst/>
                  <a:gdLst/>
                  <a:ahLst/>
                  <a:cxnLst>
                    <a:cxn ang="0">
                      <a:pos x="7" y="1"/>
                    </a:cxn>
                    <a:cxn ang="0">
                      <a:pos x="5" y="5"/>
                    </a:cxn>
                    <a:cxn ang="0">
                      <a:pos x="0" y="3"/>
                    </a:cxn>
                    <a:cxn ang="0">
                      <a:pos x="1" y="0"/>
                    </a:cxn>
                    <a:cxn ang="0">
                      <a:pos x="7" y="1"/>
                    </a:cxn>
                  </a:cxnLst>
                  <a:pathLst>
                    <a:path w="6" h="4">
                      <a:moveTo>
                        <a:pt x="6" y="1"/>
                      </a:moveTo>
                      <a:cubicBezTo>
                        <a:pt x="6" y="2"/>
                        <a:pt x="5" y="3"/>
                        <a:pt x="5" y="4"/>
                      </a:cubicBezTo>
                      <a:cubicBezTo>
                        <a:pt x="3" y="4"/>
                        <a:pt x="1" y="4"/>
                        <a:pt x="0" y="3"/>
                      </a:cubicBezTo>
                      <a:cubicBezTo>
                        <a:pt x="0" y="2"/>
                        <a:pt x="0" y="1"/>
                        <a:pt x="1" y="0"/>
                      </a:cubicBezTo>
                      <a:cubicBezTo>
                        <a:pt x="3" y="0"/>
                        <a:pt x="5" y="1"/>
                        <a:pt x="6" y="1"/>
                      </a:cubicBezTo>
                      <a:close/>
                    </a:path>
                  </a:pathLst>
                </a:custGeom>
                <a:solidFill>
                  <a:srgbClr val="626266"/>
                </a:solidFill>
                <a:ln w="9525">
                  <a:noFill/>
                </a:ln>
              </p:spPr>
              <p:txBody>
                <a:bodyPr/>
                <a:p>
                  <a:endParaRPr lang="zh-CN" altLang="en-US"/>
                </a:p>
              </p:txBody>
            </p:sp>
            <p:sp>
              <p:nvSpPr>
                <p:cNvPr id="3689" name="Freeform 634"/>
                <p:cNvSpPr/>
                <p:nvPr userDrawn="1"/>
              </p:nvSpPr>
              <p:spPr>
                <a:xfrm>
                  <a:off x="4918" y="696"/>
                  <a:ext cx="4" cy="5"/>
                </a:xfrm>
                <a:custGeom>
                  <a:avLst/>
                  <a:gdLst/>
                  <a:ahLst/>
                  <a:cxnLst>
                    <a:cxn ang="0">
                      <a:pos x="0" y="3"/>
                    </a:cxn>
                    <a:cxn ang="0">
                      <a:pos x="1" y="0"/>
                    </a:cxn>
                    <a:cxn ang="0">
                      <a:pos x="4" y="2"/>
                    </a:cxn>
                    <a:cxn ang="0">
                      <a:pos x="0" y="3"/>
                    </a:cxn>
                  </a:cxnLst>
                  <a:pathLst>
                    <a:path w="4" h="4">
                      <a:moveTo>
                        <a:pt x="0" y="3"/>
                      </a:moveTo>
                      <a:cubicBezTo>
                        <a:pt x="1" y="2"/>
                        <a:pt x="1" y="1"/>
                        <a:pt x="1" y="0"/>
                      </a:cubicBezTo>
                      <a:cubicBezTo>
                        <a:pt x="3" y="0"/>
                        <a:pt x="4" y="0"/>
                        <a:pt x="4" y="2"/>
                      </a:cubicBezTo>
                      <a:cubicBezTo>
                        <a:pt x="3" y="4"/>
                        <a:pt x="2" y="4"/>
                        <a:pt x="0" y="3"/>
                      </a:cubicBezTo>
                      <a:close/>
                    </a:path>
                  </a:pathLst>
                </a:custGeom>
                <a:solidFill>
                  <a:srgbClr val="B8B5B6"/>
                </a:solidFill>
                <a:ln w="9525">
                  <a:noFill/>
                </a:ln>
              </p:spPr>
              <p:txBody>
                <a:bodyPr/>
                <a:p>
                  <a:endParaRPr lang="zh-CN" altLang="en-US"/>
                </a:p>
              </p:txBody>
            </p:sp>
            <p:sp>
              <p:nvSpPr>
                <p:cNvPr id="3690" name="Freeform 635"/>
                <p:cNvSpPr/>
                <p:nvPr userDrawn="1"/>
              </p:nvSpPr>
              <p:spPr>
                <a:xfrm>
                  <a:off x="4874" y="689"/>
                  <a:ext cx="4" cy="4"/>
                </a:xfrm>
                <a:custGeom>
                  <a:avLst/>
                  <a:gdLst/>
                  <a:ahLst/>
                  <a:cxnLst>
                    <a:cxn ang="0">
                      <a:pos x="4" y="0"/>
                    </a:cxn>
                    <a:cxn ang="0">
                      <a:pos x="3" y="4"/>
                    </a:cxn>
                    <a:cxn ang="0">
                      <a:pos x="0" y="4"/>
                    </a:cxn>
                    <a:cxn ang="0">
                      <a:pos x="2" y="1"/>
                    </a:cxn>
                    <a:cxn ang="0">
                      <a:pos x="4" y="0"/>
                    </a:cxn>
                  </a:cxnLst>
                  <a:pathLst>
                    <a:path w="4" h="3">
                      <a:moveTo>
                        <a:pt x="4" y="0"/>
                      </a:moveTo>
                      <a:cubicBezTo>
                        <a:pt x="4" y="1"/>
                        <a:pt x="3" y="2"/>
                        <a:pt x="3" y="3"/>
                      </a:cubicBezTo>
                      <a:cubicBezTo>
                        <a:pt x="2" y="3"/>
                        <a:pt x="1" y="3"/>
                        <a:pt x="0" y="3"/>
                      </a:cubicBezTo>
                      <a:cubicBezTo>
                        <a:pt x="1" y="2"/>
                        <a:pt x="1" y="2"/>
                        <a:pt x="2" y="1"/>
                      </a:cubicBezTo>
                      <a:cubicBezTo>
                        <a:pt x="3" y="0"/>
                        <a:pt x="3" y="0"/>
                        <a:pt x="4" y="0"/>
                      </a:cubicBezTo>
                      <a:close/>
                    </a:path>
                  </a:pathLst>
                </a:custGeom>
                <a:solidFill>
                  <a:srgbClr val="4B4044"/>
                </a:solidFill>
                <a:ln w="9525">
                  <a:noFill/>
                </a:ln>
              </p:spPr>
              <p:txBody>
                <a:bodyPr/>
                <a:p>
                  <a:endParaRPr lang="zh-CN" altLang="en-US"/>
                </a:p>
              </p:txBody>
            </p:sp>
            <p:sp>
              <p:nvSpPr>
                <p:cNvPr id="3691" name="Freeform 636"/>
                <p:cNvSpPr/>
                <p:nvPr userDrawn="1"/>
              </p:nvSpPr>
              <p:spPr>
                <a:xfrm>
                  <a:off x="4915" y="694"/>
                  <a:ext cx="4" cy="2"/>
                </a:xfrm>
                <a:custGeom>
                  <a:avLst/>
                  <a:gdLst/>
                  <a:ahLst/>
                  <a:cxnLst>
                    <a:cxn ang="0">
                      <a:pos x="4" y="2"/>
                    </a:cxn>
                    <a:cxn ang="0">
                      <a:pos x="0" y="0"/>
                    </a:cxn>
                    <a:cxn ang="0">
                      <a:pos x="4" y="2"/>
                    </a:cxn>
                  </a:cxnLst>
                  <a:pathLst>
                    <a:path w="3" h="2">
                      <a:moveTo>
                        <a:pt x="3" y="2"/>
                      </a:moveTo>
                      <a:cubicBezTo>
                        <a:pt x="2" y="1"/>
                        <a:pt x="1" y="1"/>
                        <a:pt x="0" y="0"/>
                      </a:cubicBezTo>
                      <a:cubicBezTo>
                        <a:pt x="1" y="0"/>
                        <a:pt x="3" y="1"/>
                        <a:pt x="3" y="2"/>
                      </a:cubicBezTo>
                      <a:close/>
                    </a:path>
                  </a:pathLst>
                </a:custGeom>
                <a:solidFill>
                  <a:srgbClr val="B8B5B6"/>
                </a:solidFill>
                <a:ln w="9525">
                  <a:noFill/>
                </a:ln>
              </p:spPr>
              <p:txBody>
                <a:bodyPr/>
                <a:p>
                  <a:endParaRPr lang="zh-CN" altLang="en-US"/>
                </a:p>
              </p:txBody>
            </p:sp>
            <p:sp>
              <p:nvSpPr>
                <p:cNvPr id="3692" name="Freeform 637"/>
                <p:cNvSpPr/>
                <p:nvPr userDrawn="1"/>
              </p:nvSpPr>
              <p:spPr>
                <a:xfrm>
                  <a:off x="4996" y="576"/>
                  <a:ext cx="22" cy="13"/>
                </a:xfrm>
                <a:custGeom>
                  <a:avLst/>
                  <a:gdLst/>
                  <a:ahLst/>
                  <a:cxnLst>
                    <a:cxn ang="0">
                      <a:pos x="20" y="0"/>
                    </a:cxn>
                    <a:cxn ang="0">
                      <a:pos x="22" y="1"/>
                    </a:cxn>
                    <a:cxn ang="0">
                      <a:pos x="1" y="10"/>
                    </a:cxn>
                    <a:cxn ang="0">
                      <a:pos x="0" y="8"/>
                    </a:cxn>
                    <a:cxn ang="0">
                      <a:pos x="20" y="0"/>
                    </a:cxn>
                  </a:cxnLst>
                  <a:pathLst>
                    <a:path w="19" h="11">
                      <a:moveTo>
                        <a:pt x="18" y="0"/>
                      </a:moveTo>
                      <a:cubicBezTo>
                        <a:pt x="18" y="0"/>
                        <a:pt x="18" y="1"/>
                        <a:pt x="19" y="1"/>
                      </a:cubicBezTo>
                      <a:cubicBezTo>
                        <a:pt x="15" y="8"/>
                        <a:pt x="9" y="11"/>
                        <a:pt x="1" y="9"/>
                      </a:cubicBezTo>
                      <a:cubicBezTo>
                        <a:pt x="1" y="8"/>
                        <a:pt x="1" y="8"/>
                        <a:pt x="0" y="7"/>
                      </a:cubicBezTo>
                      <a:cubicBezTo>
                        <a:pt x="6" y="5"/>
                        <a:pt x="12" y="2"/>
                        <a:pt x="18" y="0"/>
                      </a:cubicBezTo>
                      <a:close/>
                    </a:path>
                  </a:pathLst>
                </a:custGeom>
                <a:solidFill>
                  <a:srgbClr val="98C3CB"/>
                </a:solidFill>
                <a:ln w="9525">
                  <a:noFill/>
                </a:ln>
              </p:spPr>
              <p:txBody>
                <a:bodyPr/>
                <a:p>
                  <a:endParaRPr lang="zh-CN" altLang="en-US"/>
                </a:p>
              </p:txBody>
            </p:sp>
            <p:sp>
              <p:nvSpPr>
                <p:cNvPr id="3693" name="Freeform 638"/>
                <p:cNvSpPr/>
                <p:nvPr userDrawn="1"/>
              </p:nvSpPr>
              <p:spPr>
                <a:xfrm>
                  <a:off x="4930" y="565"/>
                  <a:ext cx="124" cy="57"/>
                </a:xfrm>
                <a:custGeom>
                  <a:avLst/>
                  <a:gdLst/>
                  <a:ahLst/>
                  <a:cxnLst>
                    <a:cxn ang="0">
                      <a:pos x="67" y="21"/>
                    </a:cxn>
                    <a:cxn ang="0">
                      <a:pos x="88" y="12"/>
                    </a:cxn>
                    <a:cxn ang="0">
                      <a:pos x="118" y="0"/>
                    </a:cxn>
                    <a:cxn ang="0">
                      <a:pos x="120" y="0"/>
                    </a:cxn>
                    <a:cxn ang="0">
                      <a:pos x="117" y="7"/>
                    </a:cxn>
                    <a:cxn ang="0">
                      <a:pos x="113" y="20"/>
                    </a:cxn>
                    <a:cxn ang="0">
                      <a:pos x="113" y="27"/>
                    </a:cxn>
                    <a:cxn ang="0">
                      <a:pos x="115" y="30"/>
                    </a:cxn>
                    <a:cxn ang="0">
                      <a:pos x="114" y="35"/>
                    </a:cxn>
                    <a:cxn ang="0">
                      <a:pos x="111" y="36"/>
                    </a:cxn>
                    <a:cxn ang="0">
                      <a:pos x="105" y="36"/>
                    </a:cxn>
                    <a:cxn ang="0">
                      <a:pos x="69" y="51"/>
                    </a:cxn>
                    <a:cxn ang="0">
                      <a:pos x="66" y="52"/>
                    </a:cxn>
                    <a:cxn ang="0">
                      <a:pos x="60" y="47"/>
                    </a:cxn>
                    <a:cxn ang="0">
                      <a:pos x="56" y="45"/>
                    </a:cxn>
                    <a:cxn ang="0">
                      <a:pos x="53" y="43"/>
                    </a:cxn>
                    <a:cxn ang="0">
                      <a:pos x="46" y="42"/>
                    </a:cxn>
                    <a:cxn ang="0">
                      <a:pos x="39" y="45"/>
                    </a:cxn>
                    <a:cxn ang="0">
                      <a:pos x="12" y="54"/>
                    </a:cxn>
                    <a:cxn ang="0">
                      <a:pos x="0" y="52"/>
                    </a:cxn>
                    <a:cxn ang="0">
                      <a:pos x="67" y="21"/>
                    </a:cxn>
                  </a:cxnLst>
                  <a:pathLst>
                    <a:path w="107" h="50">
                      <a:moveTo>
                        <a:pt x="58" y="19"/>
                      </a:moveTo>
                      <a:cubicBezTo>
                        <a:pt x="64" y="16"/>
                        <a:pt x="70" y="14"/>
                        <a:pt x="76" y="11"/>
                      </a:cubicBezTo>
                      <a:cubicBezTo>
                        <a:pt x="84" y="8"/>
                        <a:pt x="93" y="4"/>
                        <a:pt x="102" y="0"/>
                      </a:cubicBezTo>
                      <a:cubicBezTo>
                        <a:pt x="102" y="0"/>
                        <a:pt x="103" y="0"/>
                        <a:pt x="104" y="0"/>
                      </a:cubicBezTo>
                      <a:cubicBezTo>
                        <a:pt x="105" y="4"/>
                        <a:pt x="107" y="6"/>
                        <a:pt x="101" y="7"/>
                      </a:cubicBezTo>
                      <a:cubicBezTo>
                        <a:pt x="94" y="9"/>
                        <a:pt x="93" y="13"/>
                        <a:pt x="98" y="18"/>
                      </a:cubicBezTo>
                      <a:cubicBezTo>
                        <a:pt x="101" y="20"/>
                        <a:pt x="103" y="21"/>
                        <a:pt x="98" y="24"/>
                      </a:cubicBezTo>
                      <a:cubicBezTo>
                        <a:pt x="97" y="24"/>
                        <a:pt x="99" y="26"/>
                        <a:pt x="100" y="27"/>
                      </a:cubicBezTo>
                      <a:cubicBezTo>
                        <a:pt x="101" y="29"/>
                        <a:pt x="101" y="30"/>
                        <a:pt x="99" y="31"/>
                      </a:cubicBezTo>
                      <a:cubicBezTo>
                        <a:pt x="98" y="32"/>
                        <a:pt x="97" y="32"/>
                        <a:pt x="96" y="32"/>
                      </a:cubicBezTo>
                      <a:cubicBezTo>
                        <a:pt x="95" y="32"/>
                        <a:pt x="93" y="32"/>
                        <a:pt x="91" y="32"/>
                      </a:cubicBezTo>
                      <a:cubicBezTo>
                        <a:pt x="80" y="35"/>
                        <a:pt x="70" y="39"/>
                        <a:pt x="60" y="45"/>
                      </a:cubicBezTo>
                      <a:cubicBezTo>
                        <a:pt x="59" y="46"/>
                        <a:pt x="58" y="46"/>
                        <a:pt x="57" y="46"/>
                      </a:cubicBezTo>
                      <a:cubicBezTo>
                        <a:pt x="55" y="46"/>
                        <a:pt x="54" y="44"/>
                        <a:pt x="52" y="42"/>
                      </a:cubicBezTo>
                      <a:cubicBezTo>
                        <a:pt x="51" y="41"/>
                        <a:pt x="50" y="40"/>
                        <a:pt x="49" y="40"/>
                      </a:cubicBezTo>
                      <a:cubicBezTo>
                        <a:pt x="48" y="39"/>
                        <a:pt x="47" y="38"/>
                        <a:pt x="46" y="38"/>
                      </a:cubicBezTo>
                      <a:cubicBezTo>
                        <a:pt x="44" y="36"/>
                        <a:pt x="42" y="37"/>
                        <a:pt x="40" y="37"/>
                      </a:cubicBezTo>
                      <a:cubicBezTo>
                        <a:pt x="38" y="38"/>
                        <a:pt x="36" y="39"/>
                        <a:pt x="34" y="40"/>
                      </a:cubicBezTo>
                      <a:cubicBezTo>
                        <a:pt x="26" y="44"/>
                        <a:pt x="19" y="46"/>
                        <a:pt x="11" y="48"/>
                      </a:cubicBezTo>
                      <a:cubicBezTo>
                        <a:pt x="7" y="48"/>
                        <a:pt x="3" y="50"/>
                        <a:pt x="0" y="46"/>
                      </a:cubicBezTo>
                      <a:cubicBezTo>
                        <a:pt x="20" y="37"/>
                        <a:pt x="40" y="30"/>
                        <a:pt x="58" y="19"/>
                      </a:cubicBezTo>
                      <a:close/>
                    </a:path>
                  </a:pathLst>
                </a:custGeom>
                <a:solidFill>
                  <a:srgbClr val="B2B5BA"/>
                </a:solidFill>
                <a:ln w="9525">
                  <a:noFill/>
                </a:ln>
              </p:spPr>
              <p:txBody>
                <a:bodyPr/>
                <a:p>
                  <a:endParaRPr lang="zh-CN" altLang="en-US"/>
                </a:p>
              </p:txBody>
            </p:sp>
            <p:sp>
              <p:nvSpPr>
                <p:cNvPr id="3694" name="Freeform 639"/>
                <p:cNvSpPr/>
                <p:nvPr userDrawn="1"/>
              </p:nvSpPr>
              <p:spPr>
                <a:xfrm>
                  <a:off x="5338" y="408"/>
                  <a:ext cx="3" cy="2"/>
                </a:xfrm>
                <a:custGeom>
                  <a:avLst/>
                  <a:gdLst/>
                  <a:ahLst/>
                  <a:cxnLst>
                    <a:cxn ang="0">
                      <a:pos x="3" y="0"/>
                    </a:cxn>
                    <a:cxn ang="0">
                      <a:pos x="0" y="1"/>
                    </a:cxn>
                    <a:cxn ang="0">
                      <a:pos x="3" y="0"/>
                    </a:cxn>
                  </a:cxnLst>
                  <a:pathLst>
                    <a:path w="2" h="2">
                      <a:moveTo>
                        <a:pt x="2" y="0"/>
                      </a:moveTo>
                      <a:cubicBezTo>
                        <a:pt x="2" y="2"/>
                        <a:pt x="1" y="2"/>
                        <a:pt x="0" y="1"/>
                      </a:cubicBezTo>
                      <a:cubicBezTo>
                        <a:pt x="0" y="1"/>
                        <a:pt x="1" y="0"/>
                        <a:pt x="2" y="0"/>
                      </a:cubicBezTo>
                      <a:close/>
                    </a:path>
                  </a:pathLst>
                </a:custGeom>
                <a:solidFill>
                  <a:srgbClr val="A8AAAA"/>
                </a:solidFill>
                <a:ln w="9525">
                  <a:noFill/>
                </a:ln>
              </p:spPr>
              <p:txBody>
                <a:bodyPr/>
                <a:p>
                  <a:endParaRPr lang="zh-CN" altLang="en-US"/>
                </a:p>
              </p:txBody>
            </p:sp>
            <p:sp>
              <p:nvSpPr>
                <p:cNvPr id="3695" name="Freeform 640"/>
                <p:cNvSpPr/>
                <p:nvPr userDrawn="1"/>
              </p:nvSpPr>
              <p:spPr>
                <a:xfrm>
                  <a:off x="5345" y="388"/>
                  <a:ext cx="3" cy="4"/>
                </a:xfrm>
                <a:custGeom>
                  <a:avLst/>
                  <a:gdLst/>
                  <a:ahLst/>
                  <a:cxnLst>
                    <a:cxn ang="0">
                      <a:pos x="3" y="0"/>
                    </a:cxn>
                    <a:cxn ang="0">
                      <a:pos x="0" y="4"/>
                    </a:cxn>
                    <a:cxn ang="0">
                      <a:pos x="0" y="1"/>
                    </a:cxn>
                    <a:cxn ang="0">
                      <a:pos x="3" y="0"/>
                    </a:cxn>
                  </a:cxnLst>
                  <a:pathLst>
                    <a:path w="2" h="3">
                      <a:moveTo>
                        <a:pt x="2" y="0"/>
                      </a:moveTo>
                      <a:cubicBezTo>
                        <a:pt x="2" y="1"/>
                        <a:pt x="1" y="2"/>
                        <a:pt x="0" y="3"/>
                      </a:cubicBezTo>
                      <a:cubicBezTo>
                        <a:pt x="0" y="2"/>
                        <a:pt x="0" y="2"/>
                        <a:pt x="0" y="1"/>
                      </a:cubicBezTo>
                      <a:cubicBezTo>
                        <a:pt x="1" y="1"/>
                        <a:pt x="1" y="0"/>
                        <a:pt x="2" y="0"/>
                      </a:cubicBezTo>
                      <a:close/>
                    </a:path>
                  </a:pathLst>
                </a:custGeom>
                <a:solidFill>
                  <a:srgbClr val="484D50"/>
                </a:solidFill>
                <a:ln w="9525">
                  <a:noFill/>
                </a:ln>
              </p:spPr>
              <p:txBody>
                <a:bodyPr/>
                <a:p>
                  <a:endParaRPr lang="zh-CN" altLang="en-US"/>
                </a:p>
              </p:txBody>
            </p:sp>
            <p:sp>
              <p:nvSpPr>
                <p:cNvPr id="3696" name="Freeform 641"/>
                <p:cNvSpPr/>
                <p:nvPr userDrawn="1"/>
              </p:nvSpPr>
              <p:spPr>
                <a:xfrm>
                  <a:off x="4903" y="605"/>
                  <a:ext cx="79" cy="44"/>
                </a:xfrm>
                <a:custGeom>
                  <a:avLst/>
                  <a:gdLst/>
                  <a:ahLst/>
                  <a:cxnLst>
                    <a:cxn ang="0">
                      <a:pos x="27" y="12"/>
                    </a:cxn>
                    <a:cxn ang="0">
                      <a:pos x="67" y="1"/>
                    </a:cxn>
                    <a:cxn ang="0">
                      <a:pos x="74" y="0"/>
                    </a:cxn>
                    <a:cxn ang="0">
                      <a:pos x="77" y="1"/>
                    </a:cxn>
                    <a:cxn ang="0">
                      <a:pos x="70" y="19"/>
                    </a:cxn>
                    <a:cxn ang="0">
                      <a:pos x="40" y="35"/>
                    </a:cxn>
                    <a:cxn ang="0">
                      <a:pos x="25" y="41"/>
                    </a:cxn>
                    <a:cxn ang="0">
                      <a:pos x="20" y="44"/>
                    </a:cxn>
                    <a:cxn ang="0">
                      <a:pos x="0" y="27"/>
                    </a:cxn>
                    <a:cxn ang="0">
                      <a:pos x="3" y="23"/>
                    </a:cxn>
                    <a:cxn ang="0">
                      <a:pos x="27" y="12"/>
                    </a:cxn>
                  </a:cxnLst>
                  <a:pathLst>
                    <a:path w="69" h="38">
                      <a:moveTo>
                        <a:pt x="24" y="11"/>
                      </a:moveTo>
                      <a:cubicBezTo>
                        <a:pt x="37" y="10"/>
                        <a:pt x="48" y="6"/>
                        <a:pt x="59" y="1"/>
                      </a:cubicBezTo>
                      <a:cubicBezTo>
                        <a:pt x="61" y="2"/>
                        <a:pt x="63" y="1"/>
                        <a:pt x="65" y="0"/>
                      </a:cubicBezTo>
                      <a:cubicBezTo>
                        <a:pt x="66" y="0"/>
                        <a:pt x="67" y="1"/>
                        <a:pt x="68" y="1"/>
                      </a:cubicBezTo>
                      <a:cubicBezTo>
                        <a:pt x="69" y="8"/>
                        <a:pt x="61" y="10"/>
                        <a:pt x="62" y="17"/>
                      </a:cubicBezTo>
                      <a:cubicBezTo>
                        <a:pt x="55" y="26"/>
                        <a:pt x="44" y="25"/>
                        <a:pt x="35" y="31"/>
                      </a:cubicBezTo>
                      <a:cubicBezTo>
                        <a:pt x="31" y="33"/>
                        <a:pt x="26" y="34"/>
                        <a:pt x="22" y="36"/>
                      </a:cubicBezTo>
                      <a:cubicBezTo>
                        <a:pt x="21" y="37"/>
                        <a:pt x="19" y="38"/>
                        <a:pt x="18" y="38"/>
                      </a:cubicBezTo>
                      <a:cubicBezTo>
                        <a:pt x="9" y="36"/>
                        <a:pt x="0" y="36"/>
                        <a:pt x="0" y="24"/>
                      </a:cubicBezTo>
                      <a:cubicBezTo>
                        <a:pt x="1" y="22"/>
                        <a:pt x="2" y="21"/>
                        <a:pt x="3" y="20"/>
                      </a:cubicBezTo>
                      <a:cubicBezTo>
                        <a:pt x="10" y="17"/>
                        <a:pt x="17" y="14"/>
                        <a:pt x="24" y="11"/>
                      </a:cubicBezTo>
                      <a:close/>
                    </a:path>
                  </a:pathLst>
                </a:custGeom>
                <a:solidFill>
                  <a:srgbClr val="898B8F"/>
                </a:solidFill>
                <a:ln w="9525">
                  <a:noFill/>
                </a:ln>
              </p:spPr>
              <p:txBody>
                <a:bodyPr/>
                <a:p>
                  <a:endParaRPr lang="zh-CN" altLang="en-US"/>
                </a:p>
              </p:txBody>
            </p:sp>
            <p:sp>
              <p:nvSpPr>
                <p:cNvPr id="3697" name="Freeform 642"/>
                <p:cNvSpPr/>
                <p:nvPr userDrawn="1"/>
              </p:nvSpPr>
              <p:spPr>
                <a:xfrm>
                  <a:off x="4861" y="629"/>
                  <a:ext cx="61" cy="36"/>
                </a:xfrm>
                <a:custGeom>
                  <a:avLst/>
                  <a:gdLst/>
                  <a:ahLst/>
                  <a:cxnLst>
                    <a:cxn ang="0">
                      <a:pos x="42" y="2"/>
                    </a:cxn>
                    <a:cxn ang="0">
                      <a:pos x="57" y="15"/>
                    </a:cxn>
                    <a:cxn ang="0">
                      <a:pos x="61" y="17"/>
                    </a:cxn>
                    <a:cxn ang="0">
                      <a:pos x="52" y="23"/>
                    </a:cxn>
                    <a:cxn ang="0">
                      <a:pos x="49" y="23"/>
                    </a:cxn>
                    <a:cxn ang="0">
                      <a:pos x="25" y="31"/>
                    </a:cxn>
                    <a:cxn ang="0">
                      <a:pos x="2" y="24"/>
                    </a:cxn>
                    <a:cxn ang="0">
                      <a:pos x="5" y="17"/>
                    </a:cxn>
                    <a:cxn ang="0">
                      <a:pos x="5" y="17"/>
                    </a:cxn>
                    <a:cxn ang="0">
                      <a:pos x="8" y="16"/>
                    </a:cxn>
                    <a:cxn ang="0">
                      <a:pos x="10" y="15"/>
                    </a:cxn>
                    <a:cxn ang="0">
                      <a:pos x="26" y="5"/>
                    </a:cxn>
                    <a:cxn ang="0">
                      <a:pos x="32" y="3"/>
                    </a:cxn>
                    <a:cxn ang="0">
                      <a:pos x="42" y="2"/>
                    </a:cxn>
                  </a:cxnLst>
                  <a:pathLst>
                    <a:path w="53" h="31">
                      <a:moveTo>
                        <a:pt x="37" y="2"/>
                      </a:moveTo>
                      <a:cubicBezTo>
                        <a:pt x="40" y="10"/>
                        <a:pt x="41" y="11"/>
                        <a:pt x="50" y="13"/>
                      </a:cubicBezTo>
                      <a:cubicBezTo>
                        <a:pt x="51" y="13"/>
                        <a:pt x="52" y="14"/>
                        <a:pt x="53" y="15"/>
                      </a:cubicBezTo>
                      <a:cubicBezTo>
                        <a:pt x="51" y="18"/>
                        <a:pt x="48" y="18"/>
                        <a:pt x="46" y="20"/>
                      </a:cubicBezTo>
                      <a:cubicBezTo>
                        <a:pt x="45" y="20"/>
                        <a:pt x="44" y="20"/>
                        <a:pt x="43" y="20"/>
                      </a:cubicBezTo>
                      <a:cubicBezTo>
                        <a:pt x="36" y="22"/>
                        <a:pt x="29" y="23"/>
                        <a:pt x="22" y="27"/>
                      </a:cubicBezTo>
                      <a:cubicBezTo>
                        <a:pt x="14" y="31"/>
                        <a:pt x="7" y="26"/>
                        <a:pt x="2" y="21"/>
                      </a:cubicBezTo>
                      <a:cubicBezTo>
                        <a:pt x="0" y="19"/>
                        <a:pt x="1" y="16"/>
                        <a:pt x="5" y="15"/>
                      </a:cubicBezTo>
                      <a:cubicBezTo>
                        <a:pt x="5" y="15"/>
                        <a:pt x="5" y="15"/>
                        <a:pt x="5" y="15"/>
                      </a:cubicBezTo>
                      <a:cubicBezTo>
                        <a:pt x="6" y="16"/>
                        <a:pt x="7" y="15"/>
                        <a:pt x="7" y="14"/>
                      </a:cubicBezTo>
                      <a:cubicBezTo>
                        <a:pt x="8" y="14"/>
                        <a:pt x="8" y="14"/>
                        <a:pt x="9" y="13"/>
                      </a:cubicBezTo>
                      <a:cubicBezTo>
                        <a:pt x="13" y="9"/>
                        <a:pt x="20" y="10"/>
                        <a:pt x="23" y="5"/>
                      </a:cubicBezTo>
                      <a:cubicBezTo>
                        <a:pt x="25" y="4"/>
                        <a:pt x="26" y="4"/>
                        <a:pt x="28" y="3"/>
                      </a:cubicBezTo>
                      <a:cubicBezTo>
                        <a:pt x="31" y="5"/>
                        <a:pt x="34" y="0"/>
                        <a:pt x="37" y="2"/>
                      </a:cubicBezTo>
                      <a:close/>
                    </a:path>
                  </a:pathLst>
                </a:custGeom>
                <a:solidFill>
                  <a:srgbClr val="949699"/>
                </a:solidFill>
                <a:ln w="9525">
                  <a:noFill/>
                </a:ln>
              </p:spPr>
              <p:txBody>
                <a:bodyPr/>
                <a:p>
                  <a:endParaRPr lang="zh-CN" altLang="en-US"/>
                </a:p>
              </p:txBody>
            </p:sp>
            <p:sp>
              <p:nvSpPr>
                <p:cNvPr id="3698" name="Freeform 643"/>
                <p:cNvSpPr/>
                <p:nvPr userDrawn="1"/>
              </p:nvSpPr>
              <p:spPr>
                <a:xfrm>
                  <a:off x="4856" y="644"/>
                  <a:ext cx="57" cy="20"/>
                </a:xfrm>
                <a:custGeom>
                  <a:avLst/>
                  <a:gdLst/>
                  <a:ahLst/>
                  <a:cxnLst>
                    <a:cxn ang="0">
                      <a:pos x="10" y="2"/>
                    </a:cxn>
                    <a:cxn ang="0">
                      <a:pos x="8" y="7"/>
                    </a:cxn>
                    <a:cxn ang="0">
                      <a:pos x="20" y="15"/>
                    </a:cxn>
                    <a:cxn ang="0">
                      <a:pos x="31" y="12"/>
                    </a:cxn>
                    <a:cxn ang="0">
                      <a:pos x="57" y="7"/>
                    </a:cxn>
                    <a:cxn ang="0">
                      <a:pos x="46" y="11"/>
                    </a:cxn>
                    <a:cxn ang="0">
                      <a:pos x="26" y="20"/>
                    </a:cxn>
                    <a:cxn ang="0">
                      <a:pos x="4" y="14"/>
                    </a:cxn>
                    <a:cxn ang="0">
                      <a:pos x="0" y="7"/>
                    </a:cxn>
                    <a:cxn ang="0">
                      <a:pos x="1" y="3"/>
                    </a:cxn>
                    <a:cxn ang="0">
                      <a:pos x="10" y="2"/>
                    </a:cxn>
                  </a:cxnLst>
                  <a:pathLst>
                    <a:path w="49" h="17">
                      <a:moveTo>
                        <a:pt x="9" y="2"/>
                      </a:moveTo>
                      <a:cubicBezTo>
                        <a:pt x="8" y="4"/>
                        <a:pt x="7" y="6"/>
                        <a:pt x="7" y="6"/>
                      </a:cubicBezTo>
                      <a:cubicBezTo>
                        <a:pt x="10" y="9"/>
                        <a:pt x="14" y="12"/>
                        <a:pt x="18" y="13"/>
                      </a:cubicBezTo>
                      <a:cubicBezTo>
                        <a:pt x="21" y="14"/>
                        <a:pt x="24" y="14"/>
                        <a:pt x="27" y="11"/>
                      </a:cubicBezTo>
                      <a:cubicBezTo>
                        <a:pt x="33" y="5"/>
                        <a:pt x="41" y="6"/>
                        <a:pt x="49" y="6"/>
                      </a:cubicBezTo>
                      <a:cubicBezTo>
                        <a:pt x="46" y="9"/>
                        <a:pt x="44" y="10"/>
                        <a:pt x="40" y="10"/>
                      </a:cubicBezTo>
                      <a:cubicBezTo>
                        <a:pt x="34" y="12"/>
                        <a:pt x="28" y="15"/>
                        <a:pt x="23" y="17"/>
                      </a:cubicBezTo>
                      <a:cubicBezTo>
                        <a:pt x="16" y="17"/>
                        <a:pt x="10" y="14"/>
                        <a:pt x="4" y="12"/>
                      </a:cubicBezTo>
                      <a:cubicBezTo>
                        <a:pt x="1" y="11"/>
                        <a:pt x="0" y="9"/>
                        <a:pt x="0" y="6"/>
                      </a:cubicBezTo>
                      <a:cubicBezTo>
                        <a:pt x="0" y="5"/>
                        <a:pt x="1" y="4"/>
                        <a:pt x="1" y="3"/>
                      </a:cubicBezTo>
                      <a:cubicBezTo>
                        <a:pt x="4" y="2"/>
                        <a:pt x="6" y="0"/>
                        <a:pt x="9" y="2"/>
                      </a:cubicBezTo>
                      <a:close/>
                    </a:path>
                  </a:pathLst>
                </a:custGeom>
                <a:solidFill>
                  <a:srgbClr val="A2A3A8"/>
                </a:solidFill>
                <a:ln w="9525">
                  <a:noFill/>
                </a:ln>
              </p:spPr>
              <p:txBody>
                <a:bodyPr/>
                <a:p>
                  <a:endParaRPr lang="zh-CN" altLang="en-US"/>
                </a:p>
              </p:txBody>
            </p:sp>
            <p:sp>
              <p:nvSpPr>
                <p:cNvPr id="3699" name="Freeform 644"/>
                <p:cNvSpPr/>
                <p:nvPr userDrawn="1"/>
              </p:nvSpPr>
              <p:spPr>
                <a:xfrm>
                  <a:off x="4871" y="635"/>
                  <a:ext cx="17" cy="9"/>
                </a:xfrm>
                <a:custGeom>
                  <a:avLst/>
                  <a:gdLst/>
                  <a:ahLst/>
                  <a:cxnLst>
                    <a:cxn ang="0">
                      <a:pos x="17" y="0"/>
                    </a:cxn>
                    <a:cxn ang="0">
                      <a:pos x="0" y="9"/>
                    </a:cxn>
                    <a:cxn ang="0">
                      <a:pos x="17" y="0"/>
                    </a:cxn>
                  </a:cxnLst>
                  <a:pathLst>
                    <a:path w="14" h="8">
                      <a:moveTo>
                        <a:pt x="14" y="0"/>
                      </a:moveTo>
                      <a:cubicBezTo>
                        <a:pt x="11" y="6"/>
                        <a:pt x="5" y="6"/>
                        <a:pt x="0" y="8"/>
                      </a:cubicBezTo>
                      <a:cubicBezTo>
                        <a:pt x="3" y="3"/>
                        <a:pt x="10" y="3"/>
                        <a:pt x="14" y="0"/>
                      </a:cubicBezTo>
                      <a:close/>
                    </a:path>
                  </a:pathLst>
                </a:custGeom>
                <a:solidFill>
                  <a:srgbClr val="A2A3A8"/>
                </a:solidFill>
                <a:ln w="9525">
                  <a:noFill/>
                </a:ln>
              </p:spPr>
              <p:txBody>
                <a:bodyPr/>
                <a:p>
                  <a:endParaRPr lang="zh-CN" altLang="en-US"/>
                </a:p>
              </p:txBody>
            </p:sp>
            <p:sp>
              <p:nvSpPr>
                <p:cNvPr id="3700" name="Freeform 645"/>
                <p:cNvSpPr/>
                <p:nvPr userDrawn="1"/>
              </p:nvSpPr>
              <p:spPr>
                <a:xfrm>
                  <a:off x="4893" y="628"/>
                  <a:ext cx="13" cy="7"/>
                </a:xfrm>
                <a:custGeom>
                  <a:avLst/>
                  <a:gdLst/>
                  <a:ahLst/>
                  <a:cxnLst>
                    <a:cxn ang="0">
                      <a:pos x="10" y="3"/>
                    </a:cxn>
                    <a:cxn ang="0">
                      <a:pos x="0" y="4"/>
                    </a:cxn>
                    <a:cxn ang="0">
                      <a:pos x="13" y="0"/>
                    </a:cxn>
                    <a:cxn ang="0">
                      <a:pos x="10" y="3"/>
                    </a:cxn>
                  </a:cxnLst>
                  <a:pathLst>
                    <a:path w="11" h="6">
                      <a:moveTo>
                        <a:pt x="9" y="3"/>
                      </a:moveTo>
                      <a:cubicBezTo>
                        <a:pt x="6" y="4"/>
                        <a:pt x="3" y="6"/>
                        <a:pt x="0" y="4"/>
                      </a:cubicBezTo>
                      <a:cubicBezTo>
                        <a:pt x="3" y="3"/>
                        <a:pt x="7" y="1"/>
                        <a:pt x="11" y="0"/>
                      </a:cubicBezTo>
                      <a:cubicBezTo>
                        <a:pt x="10" y="1"/>
                        <a:pt x="10" y="2"/>
                        <a:pt x="9" y="3"/>
                      </a:cubicBezTo>
                      <a:close/>
                    </a:path>
                  </a:pathLst>
                </a:custGeom>
                <a:solidFill>
                  <a:srgbClr val="A2A3A8"/>
                </a:solidFill>
                <a:ln w="9525">
                  <a:noFill/>
                </a:ln>
              </p:spPr>
              <p:txBody>
                <a:bodyPr/>
                <a:p>
                  <a:endParaRPr lang="zh-CN" altLang="en-US"/>
                </a:p>
              </p:txBody>
            </p:sp>
            <p:sp>
              <p:nvSpPr>
                <p:cNvPr id="3701" name="Freeform 646"/>
                <p:cNvSpPr/>
                <p:nvPr userDrawn="1"/>
              </p:nvSpPr>
              <p:spPr>
                <a:xfrm>
                  <a:off x="4867" y="645"/>
                  <a:ext cx="2" cy="4"/>
                </a:xfrm>
                <a:custGeom>
                  <a:avLst/>
                  <a:gdLst/>
                  <a:ahLst/>
                  <a:cxnLst>
                    <a:cxn ang="0">
                      <a:pos x="2" y="0"/>
                    </a:cxn>
                    <a:cxn ang="0">
                      <a:pos x="0" y="1"/>
                    </a:cxn>
                    <a:cxn ang="0">
                      <a:pos x="2" y="0"/>
                    </a:cxn>
                  </a:cxnLst>
                  <a:pathLst>
                    <a:path w="2" h="3">
                      <a:moveTo>
                        <a:pt x="2" y="0"/>
                      </a:moveTo>
                      <a:cubicBezTo>
                        <a:pt x="2" y="2"/>
                        <a:pt x="1" y="3"/>
                        <a:pt x="0" y="1"/>
                      </a:cubicBezTo>
                      <a:cubicBezTo>
                        <a:pt x="1" y="1"/>
                        <a:pt x="1" y="1"/>
                        <a:pt x="2" y="0"/>
                      </a:cubicBezTo>
                      <a:close/>
                    </a:path>
                  </a:pathLst>
                </a:custGeom>
                <a:solidFill>
                  <a:srgbClr val="A2A3A8"/>
                </a:solidFill>
                <a:ln w="9525">
                  <a:noFill/>
                </a:ln>
              </p:spPr>
              <p:txBody>
                <a:bodyPr/>
                <a:p>
                  <a:endParaRPr lang="zh-CN" altLang="en-US"/>
                </a:p>
              </p:txBody>
            </p:sp>
            <p:sp>
              <p:nvSpPr>
                <p:cNvPr id="3702" name="Freeform 647"/>
                <p:cNvSpPr/>
                <p:nvPr userDrawn="1"/>
              </p:nvSpPr>
              <p:spPr>
                <a:xfrm>
                  <a:off x="4862" y="687"/>
                  <a:ext cx="4" cy="1"/>
                </a:xfrm>
                <a:custGeom>
                  <a:avLst/>
                  <a:gdLst/>
                  <a:ahLst/>
                  <a:cxnLst>
                    <a:cxn ang="0">
                      <a:pos x="0" y="0"/>
                    </a:cxn>
                    <a:cxn ang="0">
                      <a:pos x="4" y="1"/>
                    </a:cxn>
                    <a:cxn ang="0">
                      <a:pos x="2" y="1"/>
                    </a:cxn>
                    <a:cxn ang="0">
                      <a:pos x="1" y="1"/>
                    </a:cxn>
                    <a:cxn ang="0">
                      <a:pos x="0" y="0"/>
                    </a:cxn>
                  </a:cxnLst>
                  <a:pathLst>
                    <a:path w="3" h="1">
                      <a:moveTo>
                        <a:pt x="0" y="0"/>
                      </a:moveTo>
                      <a:cubicBezTo>
                        <a:pt x="1" y="0"/>
                        <a:pt x="2" y="1"/>
                        <a:pt x="3" y="1"/>
                      </a:cubicBezTo>
                      <a:cubicBezTo>
                        <a:pt x="2" y="1"/>
                        <a:pt x="2" y="1"/>
                        <a:pt x="2" y="1"/>
                      </a:cubicBezTo>
                      <a:cubicBezTo>
                        <a:pt x="1" y="1"/>
                        <a:pt x="1" y="1"/>
                        <a:pt x="1" y="1"/>
                      </a:cubicBezTo>
                      <a:cubicBezTo>
                        <a:pt x="1" y="1"/>
                        <a:pt x="1" y="1"/>
                        <a:pt x="0" y="0"/>
                      </a:cubicBezTo>
                      <a:close/>
                    </a:path>
                  </a:pathLst>
                </a:custGeom>
                <a:solidFill>
                  <a:srgbClr val="CECCCE"/>
                </a:solidFill>
                <a:ln w="9525">
                  <a:noFill/>
                </a:ln>
              </p:spPr>
              <p:txBody>
                <a:bodyPr/>
                <a:p>
                  <a:endParaRPr lang="zh-CN" altLang="en-US"/>
                </a:p>
              </p:txBody>
            </p:sp>
            <p:sp>
              <p:nvSpPr>
                <p:cNvPr id="3703" name="Freeform 648"/>
                <p:cNvSpPr/>
                <p:nvPr userDrawn="1"/>
              </p:nvSpPr>
              <p:spPr>
                <a:xfrm>
                  <a:off x="4851" y="682"/>
                  <a:ext cx="3" cy="3"/>
                </a:xfrm>
                <a:custGeom>
                  <a:avLst/>
                  <a:gdLst/>
                  <a:ahLst/>
                  <a:cxnLst>
                    <a:cxn ang="0">
                      <a:pos x="1" y="0"/>
                    </a:cxn>
                    <a:cxn ang="0">
                      <a:pos x="3" y="3"/>
                    </a:cxn>
                    <a:cxn ang="0">
                      <a:pos x="0" y="3"/>
                    </a:cxn>
                    <a:cxn ang="0">
                      <a:pos x="1" y="0"/>
                    </a:cxn>
                  </a:cxnLst>
                  <a:pathLst>
                    <a:path w="3" h="2">
                      <a:moveTo>
                        <a:pt x="1" y="0"/>
                      </a:moveTo>
                      <a:cubicBezTo>
                        <a:pt x="1" y="1"/>
                        <a:pt x="2" y="1"/>
                        <a:pt x="3" y="2"/>
                      </a:cubicBezTo>
                      <a:cubicBezTo>
                        <a:pt x="2" y="2"/>
                        <a:pt x="1" y="2"/>
                        <a:pt x="0" y="2"/>
                      </a:cubicBezTo>
                      <a:cubicBezTo>
                        <a:pt x="0" y="2"/>
                        <a:pt x="0" y="1"/>
                        <a:pt x="1" y="0"/>
                      </a:cubicBezTo>
                      <a:close/>
                    </a:path>
                  </a:pathLst>
                </a:custGeom>
                <a:solidFill>
                  <a:srgbClr val="4C4347"/>
                </a:solidFill>
                <a:ln w="9525">
                  <a:noFill/>
                </a:ln>
              </p:spPr>
              <p:txBody>
                <a:bodyPr/>
                <a:p>
                  <a:endParaRPr lang="zh-CN" altLang="en-US"/>
                </a:p>
              </p:txBody>
            </p:sp>
            <p:sp>
              <p:nvSpPr>
                <p:cNvPr id="3704" name="Freeform 649"/>
                <p:cNvSpPr/>
                <p:nvPr userDrawn="1"/>
              </p:nvSpPr>
              <p:spPr>
                <a:xfrm>
                  <a:off x="5433" y="209"/>
                  <a:ext cx="71" cy="66"/>
                </a:xfrm>
                <a:custGeom>
                  <a:avLst/>
                  <a:gdLst/>
                  <a:ahLst/>
                  <a:cxnLst>
                    <a:cxn ang="0">
                      <a:pos x="17" y="11"/>
                    </a:cxn>
                    <a:cxn ang="0">
                      <a:pos x="19" y="10"/>
                    </a:cxn>
                    <a:cxn ang="0">
                      <a:pos x="22" y="9"/>
                    </a:cxn>
                    <a:cxn ang="0">
                      <a:pos x="24" y="18"/>
                    </a:cxn>
                    <a:cxn ang="0">
                      <a:pos x="24" y="22"/>
                    </a:cxn>
                    <a:cxn ang="0">
                      <a:pos x="24" y="38"/>
                    </a:cxn>
                    <a:cxn ang="0">
                      <a:pos x="24" y="22"/>
                    </a:cxn>
                    <a:cxn ang="0">
                      <a:pos x="24" y="16"/>
                    </a:cxn>
                    <a:cxn ang="0">
                      <a:pos x="42" y="0"/>
                    </a:cxn>
                    <a:cxn ang="0">
                      <a:pos x="46" y="3"/>
                    </a:cxn>
                    <a:cxn ang="0">
                      <a:pos x="54" y="5"/>
                    </a:cxn>
                    <a:cxn ang="0">
                      <a:pos x="69" y="1"/>
                    </a:cxn>
                    <a:cxn ang="0">
                      <a:pos x="60" y="22"/>
                    </a:cxn>
                    <a:cxn ang="0">
                      <a:pos x="50" y="41"/>
                    </a:cxn>
                    <a:cxn ang="0">
                      <a:pos x="50" y="45"/>
                    </a:cxn>
                    <a:cxn ang="0">
                      <a:pos x="48" y="48"/>
                    </a:cxn>
                    <a:cxn ang="0">
                      <a:pos x="45" y="50"/>
                    </a:cxn>
                    <a:cxn ang="0">
                      <a:pos x="36" y="63"/>
                    </a:cxn>
                    <a:cxn ang="0">
                      <a:pos x="24" y="64"/>
                    </a:cxn>
                    <a:cxn ang="0">
                      <a:pos x="17" y="64"/>
                    </a:cxn>
                    <a:cxn ang="0">
                      <a:pos x="6" y="59"/>
                    </a:cxn>
                    <a:cxn ang="0">
                      <a:pos x="6" y="44"/>
                    </a:cxn>
                    <a:cxn ang="0">
                      <a:pos x="9" y="27"/>
                    </a:cxn>
                    <a:cxn ang="0">
                      <a:pos x="11" y="23"/>
                    </a:cxn>
                    <a:cxn ang="0">
                      <a:pos x="11" y="19"/>
                    </a:cxn>
                    <a:cxn ang="0">
                      <a:pos x="17" y="11"/>
                    </a:cxn>
                  </a:cxnLst>
                  <a:pathLst>
                    <a:path w="62" h="57">
                      <a:moveTo>
                        <a:pt x="15" y="10"/>
                      </a:moveTo>
                      <a:cubicBezTo>
                        <a:pt x="16" y="9"/>
                        <a:pt x="16" y="9"/>
                        <a:pt x="17" y="9"/>
                      </a:cubicBezTo>
                      <a:cubicBezTo>
                        <a:pt x="18" y="9"/>
                        <a:pt x="19" y="9"/>
                        <a:pt x="20" y="8"/>
                      </a:cubicBezTo>
                      <a:cubicBezTo>
                        <a:pt x="22" y="11"/>
                        <a:pt x="18" y="14"/>
                        <a:pt x="21" y="16"/>
                      </a:cubicBezTo>
                      <a:cubicBezTo>
                        <a:pt x="21" y="17"/>
                        <a:pt x="21" y="18"/>
                        <a:pt x="21" y="19"/>
                      </a:cubicBezTo>
                      <a:cubicBezTo>
                        <a:pt x="21" y="24"/>
                        <a:pt x="21" y="29"/>
                        <a:pt x="21" y="33"/>
                      </a:cubicBezTo>
                      <a:cubicBezTo>
                        <a:pt x="17" y="29"/>
                        <a:pt x="31" y="24"/>
                        <a:pt x="21" y="19"/>
                      </a:cubicBezTo>
                      <a:cubicBezTo>
                        <a:pt x="20" y="17"/>
                        <a:pt x="26" y="16"/>
                        <a:pt x="21" y="14"/>
                      </a:cubicBezTo>
                      <a:cubicBezTo>
                        <a:pt x="23" y="6"/>
                        <a:pt x="30" y="3"/>
                        <a:pt x="37" y="0"/>
                      </a:cubicBezTo>
                      <a:cubicBezTo>
                        <a:pt x="39" y="1"/>
                        <a:pt x="40" y="2"/>
                        <a:pt x="41" y="3"/>
                      </a:cubicBezTo>
                      <a:cubicBezTo>
                        <a:pt x="43" y="5"/>
                        <a:pt x="43" y="10"/>
                        <a:pt x="48" y="5"/>
                      </a:cubicBezTo>
                      <a:cubicBezTo>
                        <a:pt x="51" y="2"/>
                        <a:pt x="55" y="0"/>
                        <a:pt x="61" y="1"/>
                      </a:cubicBezTo>
                      <a:cubicBezTo>
                        <a:pt x="62" y="9"/>
                        <a:pt x="57" y="14"/>
                        <a:pt x="53" y="19"/>
                      </a:cubicBezTo>
                      <a:cubicBezTo>
                        <a:pt x="44" y="21"/>
                        <a:pt x="42" y="28"/>
                        <a:pt x="44" y="36"/>
                      </a:cubicBezTo>
                      <a:cubicBezTo>
                        <a:pt x="44" y="37"/>
                        <a:pt x="44" y="38"/>
                        <a:pt x="44" y="39"/>
                      </a:cubicBezTo>
                      <a:cubicBezTo>
                        <a:pt x="43" y="40"/>
                        <a:pt x="43" y="41"/>
                        <a:pt x="42" y="42"/>
                      </a:cubicBezTo>
                      <a:cubicBezTo>
                        <a:pt x="41" y="43"/>
                        <a:pt x="41" y="43"/>
                        <a:pt x="40" y="44"/>
                      </a:cubicBezTo>
                      <a:cubicBezTo>
                        <a:pt x="37" y="47"/>
                        <a:pt x="38" y="54"/>
                        <a:pt x="32" y="55"/>
                      </a:cubicBezTo>
                      <a:cubicBezTo>
                        <a:pt x="28" y="52"/>
                        <a:pt x="25" y="57"/>
                        <a:pt x="21" y="56"/>
                      </a:cubicBezTo>
                      <a:cubicBezTo>
                        <a:pt x="19" y="56"/>
                        <a:pt x="17" y="56"/>
                        <a:pt x="15" y="56"/>
                      </a:cubicBezTo>
                      <a:cubicBezTo>
                        <a:pt x="11" y="56"/>
                        <a:pt x="8" y="53"/>
                        <a:pt x="6" y="51"/>
                      </a:cubicBezTo>
                      <a:cubicBezTo>
                        <a:pt x="1" y="47"/>
                        <a:pt x="16" y="44"/>
                        <a:pt x="6" y="38"/>
                      </a:cubicBezTo>
                      <a:cubicBezTo>
                        <a:pt x="0" y="35"/>
                        <a:pt x="6" y="29"/>
                        <a:pt x="8" y="24"/>
                      </a:cubicBezTo>
                      <a:cubicBezTo>
                        <a:pt x="8" y="23"/>
                        <a:pt x="9" y="21"/>
                        <a:pt x="10" y="20"/>
                      </a:cubicBezTo>
                      <a:cubicBezTo>
                        <a:pt x="11" y="19"/>
                        <a:pt x="12" y="18"/>
                        <a:pt x="10" y="17"/>
                      </a:cubicBezTo>
                      <a:cubicBezTo>
                        <a:pt x="12" y="15"/>
                        <a:pt x="13" y="12"/>
                        <a:pt x="15" y="10"/>
                      </a:cubicBezTo>
                      <a:close/>
                    </a:path>
                  </a:pathLst>
                </a:custGeom>
                <a:solidFill>
                  <a:srgbClr val="94979A"/>
                </a:solidFill>
                <a:ln w="9525">
                  <a:noFill/>
                </a:ln>
              </p:spPr>
              <p:txBody>
                <a:bodyPr/>
                <a:p>
                  <a:endParaRPr lang="zh-CN" altLang="en-US"/>
                </a:p>
              </p:txBody>
            </p:sp>
            <p:sp>
              <p:nvSpPr>
                <p:cNvPr id="3705" name="Freeform 650"/>
                <p:cNvSpPr/>
                <p:nvPr userDrawn="1"/>
              </p:nvSpPr>
              <p:spPr>
                <a:xfrm>
                  <a:off x="5424" y="237"/>
                  <a:ext cx="16" cy="23"/>
                </a:xfrm>
                <a:custGeom>
                  <a:avLst/>
                  <a:gdLst/>
                  <a:ahLst/>
                  <a:cxnLst>
                    <a:cxn ang="0">
                      <a:pos x="4" y="23"/>
                    </a:cxn>
                    <a:cxn ang="0">
                      <a:pos x="1" y="20"/>
                    </a:cxn>
                    <a:cxn ang="0">
                      <a:pos x="1" y="19"/>
                    </a:cxn>
                    <a:cxn ang="0">
                      <a:pos x="2" y="17"/>
                    </a:cxn>
                    <a:cxn ang="0">
                      <a:pos x="8" y="8"/>
                    </a:cxn>
                    <a:cxn ang="0">
                      <a:pos x="9" y="5"/>
                    </a:cxn>
                    <a:cxn ang="0">
                      <a:pos x="12" y="1"/>
                    </a:cxn>
                    <a:cxn ang="0">
                      <a:pos x="16" y="0"/>
                    </a:cxn>
                    <a:cxn ang="0">
                      <a:pos x="4" y="23"/>
                    </a:cxn>
                  </a:cxnLst>
                  <a:pathLst>
                    <a:path w="14" h="20">
                      <a:moveTo>
                        <a:pt x="4" y="20"/>
                      </a:moveTo>
                      <a:cubicBezTo>
                        <a:pt x="3" y="19"/>
                        <a:pt x="2" y="19"/>
                        <a:pt x="1" y="18"/>
                      </a:cubicBezTo>
                      <a:cubicBezTo>
                        <a:pt x="1" y="18"/>
                        <a:pt x="1" y="18"/>
                        <a:pt x="1" y="17"/>
                      </a:cubicBezTo>
                      <a:cubicBezTo>
                        <a:pt x="0" y="16"/>
                        <a:pt x="1" y="15"/>
                        <a:pt x="2" y="15"/>
                      </a:cubicBezTo>
                      <a:cubicBezTo>
                        <a:pt x="4" y="13"/>
                        <a:pt x="6" y="10"/>
                        <a:pt x="7" y="7"/>
                      </a:cubicBezTo>
                      <a:cubicBezTo>
                        <a:pt x="6" y="6"/>
                        <a:pt x="7" y="5"/>
                        <a:pt x="8" y="5"/>
                      </a:cubicBezTo>
                      <a:cubicBezTo>
                        <a:pt x="9" y="3"/>
                        <a:pt x="10" y="2"/>
                        <a:pt x="11" y="1"/>
                      </a:cubicBezTo>
                      <a:cubicBezTo>
                        <a:pt x="12" y="0"/>
                        <a:pt x="13" y="0"/>
                        <a:pt x="14" y="0"/>
                      </a:cubicBezTo>
                      <a:cubicBezTo>
                        <a:pt x="13" y="7"/>
                        <a:pt x="12" y="15"/>
                        <a:pt x="4" y="20"/>
                      </a:cubicBezTo>
                      <a:close/>
                    </a:path>
                  </a:pathLst>
                </a:custGeom>
                <a:solidFill>
                  <a:srgbClr val="BCC7C2"/>
                </a:solidFill>
                <a:ln w="9525">
                  <a:noFill/>
                </a:ln>
              </p:spPr>
              <p:txBody>
                <a:bodyPr/>
                <a:p>
                  <a:endParaRPr lang="zh-CN" altLang="en-US"/>
                </a:p>
              </p:txBody>
            </p:sp>
            <p:sp>
              <p:nvSpPr>
                <p:cNvPr id="3706" name="Freeform 651"/>
                <p:cNvSpPr/>
                <p:nvPr userDrawn="1"/>
              </p:nvSpPr>
              <p:spPr>
                <a:xfrm>
                  <a:off x="5436" y="230"/>
                  <a:ext cx="11" cy="8"/>
                </a:xfrm>
                <a:custGeom>
                  <a:avLst/>
                  <a:gdLst/>
                  <a:ahLst/>
                  <a:cxnLst>
                    <a:cxn ang="0">
                      <a:pos x="3" y="6"/>
                    </a:cxn>
                    <a:cxn ang="0">
                      <a:pos x="0" y="8"/>
                    </a:cxn>
                    <a:cxn ang="0">
                      <a:pos x="7" y="0"/>
                    </a:cxn>
                    <a:cxn ang="0">
                      <a:pos x="11" y="1"/>
                    </a:cxn>
                    <a:cxn ang="0">
                      <a:pos x="8" y="4"/>
                    </a:cxn>
                    <a:cxn ang="0">
                      <a:pos x="3" y="6"/>
                    </a:cxn>
                  </a:cxnLst>
                  <a:pathLst>
                    <a:path w="9" h="7">
                      <a:moveTo>
                        <a:pt x="3" y="6"/>
                      </a:moveTo>
                      <a:cubicBezTo>
                        <a:pt x="2" y="6"/>
                        <a:pt x="1" y="7"/>
                        <a:pt x="0" y="7"/>
                      </a:cubicBezTo>
                      <a:cubicBezTo>
                        <a:pt x="1" y="4"/>
                        <a:pt x="3" y="2"/>
                        <a:pt x="6" y="0"/>
                      </a:cubicBezTo>
                      <a:cubicBezTo>
                        <a:pt x="7" y="0"/>
                        <a:pt x="8" y="1"/>
                        <a:pt x="9" y="1"/>
                      </a:cubicBezTo>
                      <a:cubicBezTo>
                        <a:pt x="8" y="2"/>
                        <a:pt x="8" y="3"/>
                        <a:pt x="7" y="4"/>
                      </a:cubicBezTo>
                      <a:cubicBezTo>
                        <a:pt x="6" y="6"/>
                        <a:pt x="5" y="7"/>
                        <a:pt x="3" y="6"/>
                      </a:cubicBezTo>
                      <a:close/>
                    </a:path>
                  </a:pathLst>
                </a:custGeom>
                <a:solidFill>
                  <a:srgbClr val="A4BDB5"/>
                </a:solidFill>
                <a:ln w="9525">
                  <a:noFill/>
                </a:ln>
              </p:spPr>
              <p:txBody>
                <a:bodyPr/>
                <a:p>
                  <a:endParaRPr lang="zh-CN" altLang="en-US"/>
                </a:p>
              </p:txBody>
            </p:sp>
            <p:sp>
              <p:nvSpPr>
                <p:cNvPr id="3707" name="Freeform 652"/>
                <p:cNvSpPr/>
                <p:nvPr userDrawn="1"/>
              </p:nvSpPr>
              <p:spPr>
                <a:xfrm>
                  <a:off x="5443" y="229"/>
                  <a:ext cx="5" cy="2"/>
                </a:xfrm>
                <a:custGeom>
                  <a:avLst/>
                  <a:gdLst/>
                  <a:ahLst/>
                  <a:cxnLst>
                    <a:cxn ang="0">
                      <a:pos x="3" y="2"/>
                    </a:cxn>
                    <a:cxn ang="0">
                      <a:pos x="0" y="1"/>
                    </a:cxn>
                    <a:cxn ang="0">
                      <a:pos x="1" y="0"/>
                    </a:cxn>
                    <a:cxn ang="0">
                      <a:pos x="3" y="2"/>
                    </a:cxn>
                  </a:cxnLst>
                  <a:pathLst>
                    <a:path w="4" h="2">
                      <a:moveTo>
                        <a:pt x="3" y="2"/>
                      </a:moveTo>
                      <a:cubicBezTo>
                        <a:pt x="2" y="2"/>
                        <a:pt x="1" y="2"/>
                        <a:pt x="0" y="1"/>
                      </a:cubicBezTo>
                      <a:cubicBezTo>
                        <a:pt x="0" y="1"/>
                        <a:pt x="1" y="0"/>
                        <a:pt x="1" y="0"/>
                      </a:cubicBezTo>
                      <a:cubicBezTo>
                        <a:pt x="3" y="0"/>
                        <a:pt x="4" y="1"/>
                        <a:pt x="3" y="2"/>
                      </a:cubicBezTo>
                      <a:close/>
                    </a:path>
                  </a:pathLst>
                </a:custGeom>
                <a:solidFill>
                  <a:srgbClr val="C9CBBD"/>
                </a:solidFill>
                <a:ln w="9525">
                  <a:noFill/>
                </a:ln>
              </p:spPr>
              <p:txBody>
                <a:bodyPr/>
                <a:p>
                  <a:endParaRPr lang="zh-CN" altLang="en-US"/>
                </a:p>
              </p:txBody>
            </p:sp>
            <p:sp>
              <p:nvSpPr>
                <p:cNvPr id="3708" name="Freeform 653"/>
                <p:cNvSpPr/>
                <p:nvPr userDrawn="1"/>
              </p:nvSpPr>
              <p:spPr>
                <a:xfrm>
                  <a:off x="5431" y="242"/>
                  <a:ext cx="2" cy="3"/>
                </a:xfrm>
                <a:custGeom>
                  <a:avLst/>
                  <a:gdLst/>
                  <a:ahLst/>
                  <a:cxnLst>
                    <a:cxn ang="0">
                      <a:pos x="2" y="1"/>
                    </a:cxn>
                    <a:cxn ang="0">
                      <a:pos x="1" y="3"/>
                    </a:cxn>
                    <a:cxn ang="0">
                      <a:pos x="0" y="0"/>
                    </a:cxn>
                    <a:cxn ang="0">
                      <a:pos x="2" y="1"/>
                    </a:cxn>
                  </a:cxnLst>
                  <a:pathLst>
                    <a:path w="2" h="3">
                      <a:moveTo>
                        <a:pt x="2" y="1"/>
                      </a:moveTo>
                      <a:cubicBezTo>
                        <a:pt x="1" y="1"/>
                        <a:pt x="1" y="2"/>
                        <a:pt x="1" y="3"/>
                      </a:cubicBezTo>
                      <a:cubicBezTo>
                        <a:pt x="1" y="2"/>
                        <a:pt x="0" y="1"/>
                        <a:pt x="0" y="0"/>
                      </a:cubicBezTo>
                      <a:cubicBezTo>
                        <a:pt x="1" y="0"/>
                        <a:pt x="1" y="0"/>
                        <a:pt x="2" y="1"/>
                      </a:cubicBezTo>
                      <a:close/>
                    </a:path>
                  </a:pathLst>
                </a:custGeom>
                <a:solidFill>
                  <a:srgbClr val="323034"/>
                </a:solidFill>
                <a:ln w="9525">
                  <a:noFill/>
                </a:ln>
              </p:spPr>
              <p:txBody>
                <a:bodyPr/>
                <a:p>
                  <a:endParaRPr lang="zh-CN" altLang="en-US"/>
                </a:p>
              </p:txBody>
            </p:sp>
            <p:sp>
              <p:nvSpPr>
                <p:cNvPr id="3709" name="Freeform 654"/>
                <p:cNvSpPr/>
                <p:nvPr userDrawn="1"/>
              </p:nvSpPr>
              <p:spPr>
                <a:xfrm>
                  <a:off x="5405" y="403"/>
                  <a:ext cx="79" cy="62"/>
                </a:xfrm>
                <a:custGeom>
                  <a:avLst/>
                  <a:gdLst/>
                  <a:ahLst/>
                  <a:cxnLst>
                    <a:cxn ang="0">
                      <a:pos x="54" y="2"/>
                    </a:cxn>
                    <a:cxn ang="0">
                      <a:pos x="56" y="1"/>
                    </a:cxn>
                    <a:cxn ang="0">
                      <a:pos x="60" y="0"/>
                    </a:cxn>
                    <a:cxn ang="0">
                      <a:pos x="70" y="22"/>
                    </a:cxn>
                    <a:cxn ang="0">
                      <a:pos x="54" y="36"/>
                    </a:cxn>
                    <a:cxn ang="0">
                      <a:pos x="36" y="49"/>
                    </a:cxn>
                    <a:cxn ang="0">
                      <a:pos x="27" y="55"/>
                    </a:cxn>
                    <a:cxn ang="0">
                      <a:pos x="19" y="60"/>
                    </a:cxn>
                    <a:cxn ang="0">
                      <a:pos x="9" y="59"/>
                    </a:cxn>
                    <a:cxn ang="0">
                      <a:pos x="1" y="53"/>
                    </a:cxn>
                    <a:cxn ang="0">
                      <a:pos x="6" y="45"/>
                    </a:cxn>
                    <a:cxn ang="0">
                      <a:pos x="9" y="44"/>
                    </a:cxn>
                    <a:cxn ang="0">
                      <a:pos x="37" y="16"/>
                    </a:cxn>
                    <a:cxn ang="0">
                      <a:pos x="51" y="6"/>
                    </a:cxn>
                    <a:cxn ang="0">
                      <a:pos x="52" y="4"/>
                    </a:cxn>
                    <a:cxn ang="0">
                      <a:pos x="54" y="4"/>
                    </a:cxn>
                    <a:cxn ang="0">
                      <a:pos x="54" y="2"/>
                    </a:cxn>
                  </a:cxnLst>
                  <a:pathLst>
                    <a:path w="68" h="54">
                      <a:moveTo>
                        <a:pt x="47" y="2"/>
                      </a:moveTo>
                      <a:cubicBezTo>
                        <a:pt x="48" y="2"/>
                        <a:pt x="49" y="1"/>
                        <a:pt x="49" y="1"/>
                      </a:cubicBezTo>
                      <a:cubicBezTo>
                        <a:pt x="50" y="0"/>
                        <a:pt x="51" y="0"/>
                        <a:pt x="52" y="0"/>
                      </a:cubicBezTo>
                      <a:cubicBezTo>
                        <a:pt x="68" y="1"/>
                        <a:pt x="60" y="12"/>
                        <a:pt x="61" y="20"/>
                      </a:cubicBezTo>
                      <a:cubicBezTo>
                        <a:pt x="58" y="26"/>
                        <a:pt x="55" y="31"/>
                        <a:pt x="47" y="32"/>
                      </a:cubicBezTo>
                      <a:cubicBezTo>
                        <a:pt x="40" y="34"/>
                        <a:pt x="36" y="40"/>
                        <a:pt x="31" y="43"/>
                      </a:cubicBezTo>
                      <a:cubicBezTo>
                        <a:pt x="29" y="45"/>
                        <a:pt x="23" y="41"/>
                        <a:pt x="24" y="48"/>
                      </a:cubicBezTo>
                      <a:cubicBezTo>
                        <a:pt x="24" y="51"/>
                        <a:pt x="21" y="53"/>
                        <a:pt x="17" y="53"/>
                      </a:cubicBezTo>
                      <a:cubicBezTo>
                        <a:pt x="14" y="50"/>
                        <a:pt x="11" y="54"/>
                        <a:pt x="8" y="52"/>
                      </a:cubicBezTo>
                      <a:cubicBezTo>
                        <a:pt x="6" y="51"/>
                        <a:pt x="2" y="50"/>
                        <a:pt x="1" y="47"/>
                      </a:cubicBezTo>
                      <a:cubicBezTo>
                        <a:pt x="0" y="44"/>
                        <a:pt x="3" y="42"/>
                        <a:pt x="6" y="40"/>
                      </a:cubicBezTo>
                      <a:cubicBezTo>
                        <a:pt x="6" y="39"/>
                        <a:pt x="7" y="39"/>
                        <a:pt x="8" y="39"/>
                      </a:cubicBezTo>
                      <a:cubicBezTo>
                        <a:pt x="13" y="28"/>
                        <a:pt x="24" y="23"/>
                        <a:pt x="32" y="14"/>
                      </a:cubicBezTo>
                      <a:cubicBezTo>
                        <a:pt x="35" y="10"/>
                        <a:pt x="39" y="8"/>
                        <a:pt x="44" y="6"/>
                      </a:cubicBezTo>
                      <a:cubicBezTo>
                        <a:pt x="44" y="5"/>
                        <a:pt x="45" y="5"/>
                        <a:pt x="45" y="4"/>
                      </a:cubicBezTo>
                      <a:cubicBezTo>
                        <a:pt x="46" y="4"/>
                        <a:pt x="46" y="4"/>
                        <a:pt x="47" y="4"/>
                      </a:cubicBezTo>
                      <a:cubicBezTo>
                        <a:pt x="47" y="3"/>
                        <a:pt x="47" y="3"/>
                        <a:pt x="47" y="2"/>
                      </a:cubicBezTo>
                      <a:close/>
                    </a:path>
                  </a:pathLst>
                </a:custGeom>
                <a:solidFill>
                  <a:srgbClr val="919396"/>
                </a:solidFill>
                <a:ln w="9525">
                  <a:noFill/>
                </a:ln>
              </p:spPr>
              <p:txBody>
                <a:bodyPr/>
                <a:p>
                  <a:endParaRPr lang="zh-CN" altLang="en-US"/>
                </a:p>
              </p:txBody>
            </p:sp>
            <p:sp>
              <p:nvSpPr>
                <p:cNvPr id="3710" name="Freeform 655"/>
                <p:cNvSpPr/>
                <p:nvPr userDrawn="1"/>
              </p:nvSpPr>
              <p:spPr>
                <a:xfrm>
                  <a:off x="5425" y="442"/>
                  <a:ext cx="51" cy="28"/>
                </a:xfrm>
                <a:custGeom>
                  <a:avLst/>
                  <a:gdLst/>
                  <a:ahLst/>
                  <a:cxnLst>
                    <a:cxn ang="0">
                      <a:pos x="0" y="22"/>
                    </a:cxn>
                    <a:cxn ang="0">
                      <a:pos x="5" y="15"/>
                    </a:cxn>
                    <a:cxn ang="0">
                      <a:pos x="16" y="9"/>
                    </a:cxn>
                    <a:cxn ang="0">
                      <a:pos x="39" y="1"/>
                    </a:cxn>
                    <a:cxn ang="0">
                      <a:pos x="47" y="3"/>
                    </a:cxn>
                    <a:cxn ang="0">
                      <a:pos x="47" y="14"/>
                    </a:cxn>
                    <a:cxn ang="0">
                      <a:pos x="19" y="25"/>
                    </a:cxn>
                    <a:cxn ang="0">
                      <a:pos x="16" y="24"/>
                    </a:cxn>
                    <a:cxn ang="0">
                      <a:pos x="16" y="24"/>
                    </a:cxn>
                    <a:cxn ang="0">
                      <a:pos x="0" y="22"/>
                    </a:cxn>
                  </a:cxnLst>
                  <a:pathLst>
                    <a:path w="44" h="24">
                      <a:moveTo>
                        <a:pt x="0" y="19"/>
                      </a:moveTo>
                      <a:cubicBezTo>
                        <a:pt x="2" y="17"/>
                        <a:pt x="5" y="15"/>
                        <a:pt x="5" y="13"/>
                      </a:cubicBezTo>
                      <a:cubicBezTo>
                        <a:pt x="6" y="6"/>
                        <a:pt x="11" y="9"/>
                        <a:pt x="14" y="8"/>
                      </a:cubicBezTo>
                      <a:cubicBezTo>
                        <a:pt x="20" y="4"/>
                        <a:pt x="29" y="10"/>
                        <a:pt x="34" y="1"/>
                      </a:cubicBezTo>
                      <a:cubicBezTo>
                        <a:pt x="35" y="0"/>
                        <a:pt x="39" y="1"/>
                        <a:pt x="41" y="3"/>
                      </a:cubicBezTo>
                      <a:cubicBezTo>
                        <a:pt x="44" y="6"/>
                        <a:pt x="43" y="9"/>
                        <a:pt x="41" y="12"/>
                      </a:cubicBezTo>
                      <a:cubicBezTo>
                        <a:pt x="33" y="15"/>
                        <a:pt x="25" y="18"/>
                        <a:pt x="17" y="22"/>
                      </a:cubicBezTo>
                      <a:cubicBezTo>
                        <a:pt x="16" y="21"/>
                        <a:pt x="15" y="21"/>
                        <a:pt x="14" y="21"/>
                      </a:cubicBezTo>
                      <a:cubicBezTo>
                        <a:pt x="14" y="21"/>
                        <a:pt x="14" y="21"/>
                        <a:pt x="14" y="21"/>
                      </a:cubicBezTo>
                      <a:cubicBezTo>
                        <a:pt x="10" y="18"/>
                        <a:pt x="4" y="24"/>
                        <a:pt x="0" y="19"/>
                      </a:cubicBezTo>
                      <a:close/>
                    </a:path>
                  </a:pathLst>
                </a:custGeom>
                <a:solidFill>
                  <a:srgbClr val="A39FA0"/>
                </a:solidFill>
                <a:ln w="9525">
                  <a:noFill/>
                </a:ln>
              </p:spPr>
              <p:txBody>
                <a:bodyPr/>
                <a:p>
                  <a:endParaRPr lang="zh-CN" altLang="en-US"/>
                </a:p>
              </p:txBody>
            </p:sp>
            <p:sp>
              <p:nvSpPr>
                <p:cNvPr id="3711" name="Freeform 656"/>
                <p:cNvSpPr/>
                <p:nvPr userDrawn="1"/>
              </p:nvSpPr>
              <p:spPr>
                <a:xfrm>
                  <a:off x="5352" y="494"/>
                  <a:ext cx="6" cy="7"/>
                </a:xfrm>
                <a:custGeom>
                  <a:avLst/>
                  <a:gdLst/>
                  <a:ahLst/>
                  <a:cxnLst>
                    <a:cxn ang="0">
                      <a:pos x="6" y="7"/>
                    </a:cxn>
                    <a:cxn ang="0">
                      <a:pos x="3" y="7"/>
                    </a:cxn>
                    <a:cxn ang="0">
                      <a:pos x="0" y="0"/>
                    </a:cxn>
                    <a:cxn ang="0">
                      <a:pos x="6" y="7"/>
                    </a:cxn>
                  </a:cxnLst>
                  <a:pathLst>
                    <a:path w="5" h="6">
                      <a:moveTo>
                        <a:pt x="5" y="6"/>
                      </a:moveTo>
                      <a:cubicBezTo>
                        <a:pt x="4" y="6"/>
                        <a:pt x="4" y="6"/>
                        <a:pt x="3" y="6"/>
                      </a:cubicBezTo>
                      <a:cubicBezTo>
                        <a:pt x="2" y="4"/>
                        <a:pt x="1" y="2"/>
                        <a:pt x="0" y="0"/>
                      </a:cubicBezTo>
                      <a:cubicBezTo>
                        <a:pt x="4" y="0"/>
                        <a:pt x="4" y="3"/>
                        <a:pt x="5" y="6"/>
                      </a:cubicBezTo>
                      <a:close/>
                    </a:path>
                  </a:pathLst>
                </a:custGeom>
                <a:solidFill>
                  <a:srgbClr val="CDC9CA"/>
                </a:solidFill>
                <a:ln w="9525">
                  <a:noFill/>
                </a:ln>
              </p:spPr>
              <p:txBody>
                <a:bodyPr/>
                <a:p>
                  <a:endParaRPr lang="zh-CN" altLang="en-US"/>
                </a:p>
              </p:txBody>
            </p:sp>
            <p:sp>
              <p:nvSpPr>
                <p:cNvPr id="3712" name="Freeform 657"/>
                <p:cNvSpPr/>
                <p:nvPr userDrawn="1"/>
              </p:nvSpPr>
              <p:spPr>
                <a:xfrm>
                  <a:off x="5456" y="405"/>
                  <a:ext cx="5" cy="5"/>
                </a:xfrm>
                <a:custGeom>
                  <a:avLst/>
                  <a:gdLst/>
                  <a:ahLst/>
                  <a:cxnLst>
                    <a:cxn ang="0">
                      <a:pos x="3" y="0"/>
                    </a:cxn>
                    <a:cxn ang="0">
                      <a:pos x="5" y="2"/>
                    </a:cxn>
                    <a:cxn ang="0">
                      <a:pos x="5" y="2"/>
                    </a:cxn>
                    <a:cxn ang="0">
                      <a:pos x="0" y="5"/>
                    </a:cxn>
                    <a:cxn ang="0">
                      <a:pos x="3" y="0"/>
                    </a:cxn>
                  </a:cxnLst>
                  <a:pathLst>
                    <a:path w="4" h="4">
                      <a:moveTo>
                        <a:pt x="3" y="0"/>
                      </a:moveTo>
                      <a:cubicBezTo>
                        <a:pt x="4" y="1"/>
                        <a:pt x="4" y="1"/>
                        <a:pt x="4" y="2"/>
                      </a:cubicBezTo>
                      <a:cubicBezTo>
                        <a:pt x="4" y="2"/>
                        <a:pt x="4" y="2"/>
                        <a:pt x="4" y="2"/>
                      </a:cubicBezTo>
                      <a:cubicBezTo>
                        <a:pt x="3" y="3"/>
                        <a:pt x="1" y="3"/>
                        <a:pt x="0" y="4"/>
                      </a:cubicBezTo>
                      <a:cubicBezTo>
                        <a:pt x="0" y="2"/>
                        <a:pt x="2" y="1"/>
                        <a:pt x="3" y="0"/>
                      </a:cubicBezTo>
                      <a:close/>
                    </a:path>
                  </a:pathLst>
                </a:custGeom>
                <a:solidFill>
                  <a:srgbClr val="9B9B9E"/>
                </a:solidFill>
                <a:ln w="9525">
                  <a:noFill/>
                </a:ln>
              </p:spPr>
              <p:txBody>
                <a:bodyPr/>
                <a:p>
                  <a:endParaRPr lang="zh-CN" altLang="en-US"/>
                </a:p>
              </p:txBody>
            </p:sp>
            <p:sp>
              <p:nvSpPr>
                <p:cNvPr id="3713" name="Freeform 658"/>
                <p:cNvSpPr/>
                <p:nvPr userDrawn="1"/>
              </p:nvSpPr>
              <p:spPr>
                <a:xfrm>
                  <a:off x="5462" y="401"/>
                  <a:ext cx="3" cy="3"/>
                </a:xfrm>
                <a:custGeom>
                  <a:avLst/>
                  <a:gdLst/>
                  <a:ahLst/>
                  <a:cxnLst>
                    <a:cxn ang="0">
                      <a:pos x="3" y="2"/>
                    </a:cxn>
                    <a:cxn ang="0">
                      <a:pos x="0" y="3"/>
                    </a:cxn>
                    <a:cxn ang="0">
                      <a:pos x="2" y="0"/>
                    </a:cxn>
                    <a:cxn ang="0">
                      <a:pos x="2" y="0"/>
                    </a:cxn>
                    <a:cxn ang="0">
                      <a:pos x="3" y="1"/>
                    </a:cxn>
                    <a:cxn ang="0">
                      <a:pos x="3" y="2"/>
                    </a:cxn>
                  </a:cxnLst>
                  <a:pathLst>
                    <a:path w="3" h="3">
                      <a:moveTo>
                        <a:pt x="3" y="2"/>
                      </a:moveTo>
                      <a:cubicBezTo>
                        <a:pt x="2" y="2"/>
                        <a:pt x="1" y="3"/>
                        <a:pt x="0" y="3"/>
                      </a:cubicBezTo>
                      <a:cubicBezTo>
                        <a:pt x="1" y="2"/>
                        <a:pt x="1" y="1"/>
                        <a:pt x="2" y="0"/>
                      </a:cubicBezTo>
                      <a:cubicBezTo>
                        <a:pt x="2" y="0"/>
                        <a:pt x="2" y="0"/>
                        <a:pt x="2" y="0"/>
                      </a:cubicBezTo>
                      <a:cubicBezTo>
                        <a:pt x="2" y="0"/>
                        <a:pt x="3" y="0"/>
                        <a:pt x="3" y="1"/>
                      </a:cubicBezTo>
                      <a:cubicBezTo>
                        <a:pt x="3" y="1"/>
                        <a:pt x="3" y="2"/>
                        <a:pt x="3" y="2"/>
                      </a:cubicBezTo>
                      <a:close/>
                    </a:path>
                  </a:pathLst>
                </a:custGeom>
                <a:solidFill>
                  <a:srgbClr val="9B9B9E"/>
                </a:solidFill>
                <a:ln w="9525">
                  <a:noFill/>
                </a:ln>
              </p:spPr>
              <p:txBody>
                <a:bodyPr/>
                <a:p>
                  <a:endParaRPr lang="zh-CN" altLang="en-US"/>
                </a:p>
              </p:txBody>
            </p:sp>
            <p:sp>
              <p:nvSpPr>
                <p:cNvPr id="3714" name="Freeform 659"/>
                <p:cNvSpPr/>
                <p:nvPr userDrawn="1"/>
              </p:nvSpPr>
              <p:spPr>
                <a:xfrm>
                  <a:off x="5383" y="344"/>
                  <a:ext cx="64" cy="81"/>
                </a:xfrm>
                <a:custGeom>
                  <a:avLst/>
                  <a:gdLst/>
                  <a:ahLst/>
                  <a:cxnLst>
                    <a:cxn ang="0">
                      <a:pos x="10" y="79"/>
                    </a:cxn>
                    <a:cxn ang="0">
                      <a:pos x="8" y="81"/>
                    </a:cxn>
                    <a:cxn ang="0">
                      <a:pos x="6" y="81"/>
                    </a:cxn>
                    <a:cxn ang="0">
                      <a:pos x="3" y="79"/>
                    </a:cxn>
                    <a:cxn ang="0">
                      <a:pos x="1" y="77"/>
                    </a:cxn>
                    <a:cxn ang="0">
                      <a:pos x="0" y="75"/>
                    </a:cxn>
                    <a:cxn ang="0">
                      <a:pos x="16" y="50"/>
                    </a:cxn>
                    <a:cxn ang="0">
                      <a:pos x="18" y="49"/>
                    </a:cxn>
                    <a:cxn ang="0">
                      <a:pos x="20" y="40"/>
                    </a:cxn>
                    <a:cxn ang="0">
                      <a:pos x="33" y="10"/>
                    </a:cxn>
                    <a:cxn ang="0">
                      <a:pos x="40" y="2"/>
                    </a:cxn>
                    <a:cxn ang="0">
                      <a:pos x="46" y="5"/>
                    </a:cxn>
                    <a:cxn ang="0">
                      <a:pos x="57" y="19"/>
                    </a:cxn>
                    <a:cxn ang="0">
                      <a:pos x="57" y="19"/>
                    </a:cxn>
                    <a:cxn ang="0">
                      <a:pos x="54" y="23"/>
                    </a:cxn>
                    <a:cxn ang="0">
                      <a:pos x="46" y="32"/>
                    </a:cxn>
                    <a:cxn ang="0">
                      <a:pos x="41" y="40"/>
                    </a:cxn>
                    <a:cxn ang="0">
                      <a:pos x="32" y="47"/>
                    </a:cxn>
                    <a:cxn ang="0">
                      <a:pos x="25" y="59"/>
                    </a:cxn>
                    <a:cxn ang="0">
                      <a:pos x="25" y="59"/>
                    </a:cxn>
                    <a:cxn ang="0">
                      <a:pos x="12" y="70"/>
                    </a:cxn>
                    <a:cxn ang="0">
                      <a:pos x="10" y="79"/>
                    </a:cxn>
                  </a:cxnLst>
                  <a:pathLst>
                    <a:path w="55" h="70">
                      <a:moveTo>
                        <a:pt x="9" y="69"/>
                      </a:moveTo>
                      <a:cubicBezTo>
                        <a:pt x="8" y="69"/>
                        <a:pt x="8" y="70"/>
                        <a:pt x="7" y="70"/>
                      </a:cubicBezTo>
                      <a:cubicBezTo>
                        <a:pt x="6" y="70"/>
                        <a:pt x="6" y="70"/>
                        <a:pt x="6" y="70"/>
                      </a:cubicBezTo>
                      <a:cubicBezTo>
                        <a:pt x="5" y="70"/>
                        <a:pt x="4" y="69"/>
                        <a:pt x="3" y="69"/>
                      </a:cubicBezTo>
                      <a:cubicBezTo>
                        <a:pt x="2" y="68"/>
                        <a:pt x="1" y="68"/>
                        <a:pt x="1" y="67"/>
                      </a:cubicBezTo>
                      <a:cubicBezTo>
                        <a:pt x="1" y="67"/>
                        <a:pt x="0" y="66"/>
                        <a:pt x="0" y="65"/>
                      </a:cubicBezTo>
                      <a:cubicBezTo>
                        <a:pt x="7" y="59"/>
                        <a:pt x="7" y="50"/>
                        <a:pt x="14" y="44"/>
                      </a:cubicBezTo>
                      <a:cubicBezTo>
                        <a:pt x="15" y="45"/>
                        <a:pt x="16" y="44"/>
                        <a:pt x="16" y="43"/>
                      </a:cubicBezTo>
                      <a:cubicBezTo>
                        <a:pt x="17" y="40"/>
                        <a:pt x="20" y="38"/>
                        <a:pt x="18" y="35"/>
                      </a:cubicBezTo>
                      <a:cubicBezTo>
                        <a:pt x="22" y="26"/>
                        <a:pt x="26" y="18"/>
                        <a:pt x="29" y="9"/>
                      </a:cubicBezTo>
                      <a:cubicBezTo>
                        <a:pt x="30" y="6"/>
                        <a:pt x="31" y="3"/>
                        <a:pt x="35" y="2"/>
                      </a:cubicBezTo>
                      <a:cubicBezTo>
                        <a:pt x="37" y="2"/>
                        <a:pt x="39" y="6"/>
                        <a:pt x="40" y="5"/>
                      </a:cubicBezTo>
                      <a:cubicBezTo>
                        <a:pt x="55" y="0"/>
                        <a:pt x="50" y="10"/>
                        <a:pt x="49" y="17"/>
                      </a:cubicBezTo>
                      <a:cubicBezTo>
                        <a:pt x="49" y="17"/>
                        <a:pt x="49" y="17"/>
                        <a:pt x="49" y="17"/>
                      </a:cubicBezTo>
                      <a:cubicBezTo>
                        <a:pt x="48" y="18"/>
                        <a:pt x="48" y="19"/>
                        <a:pt x="47" y="20"/>
                      </a:cubicBezTo>
                      <a:cubicBezTo>
                        <a:pt x="45" y="23"/>
                        <a:pt x="44" y="27"/>
                        <a:pt x="40" y="28"/>
                      </a:cubicBezTo>
                      <a:cubicBezTo>
                        <a:pt x="37" y="30"/>
                        <a:pt x="36" y="32"/>
                        <a:pt x="36" y="35"/>
                      </a:cubicBezTo>
                      <a:cubicBezTo>
                        <a:pt x="33" y="37"/>
                        <a:pt x="31" y="39"/>
                        <a:pt x="28" y="41"/>
                      </a:cubicBezTo>
                      <a:cubicBezTo>
                        <a:pt x="24" y="43"/>
                        <a:pt x="22" y="46"/>
                        <a:pt x="22" y="51"/>
                      </a:cubicBezTo>
                      <a:cubicBezTo>
                        <a:pt x="22" y="51"/>
                        <a:pt x="22" y="51"/>
                        <a:pt x="22" y="51"/>
                      </a:cubicBezTo>
                      <a:cubicBezTo>
                        <a:pt x="18" y="54"/>
                        <a:pt x="13" y="56"/>
                        <a:pt x="11" y="61"/>
                      </a:cubicBezTo>
                      <a:cubicBezTo>
                        <a:pt x="11" y="64"/>
                        <a:pt x="10" y="66"/>
                        <a:pt x="9" y="69"/>
                      </a:cubicBezTo>
                      <a:close/>
                    </a:path>
                  </a:pathLst>
                </a:custGeom>
                <a:solidFill>
                  <a:srgbClr val="A09D9D"/>
                </a:solidFill>
                <a:ln w="9525">
                  <a:noFill/>
                </a:ln>
              </p:spPr>
              <p:txBody>
                <a:bodyPr/>
                <a:p>
                  <a:endParaRPr lang="zh-CN" altLang="en-US"/>
                </a:p>
              </p:txBody>
            </p:sp>
            <p:sp>
              <p:nvSpPr>
                <p:cNvPr id="3715" name="Freeform 660"/>
                <p:cNvSpPr/>
                <p:nvPr userDrawn="1"/>
              </p:nvSpPr>
              <p:spPr>
                <a:xfrm>
                  <a:off x="5400" y="285"/>
                  <a:ext cx="65" cy="64"/>
                </a:xfrm>
                <a:custGeom>
                  <a:avLst/>
                  <a:gdLst/>
                  <a:ahLst/>
                  <a:cxnLst>
                    <a:cxn ang="0">
                      <a:pos x="22" y="59"/>
                    </a:cxn>
                    <a:cxn ang="0">
                      <a:pos x="17" y="52"/>
                    </a:cxn>
                    <a:cxn ang="0">
                      <a:pos x="10" y="57"/>
                    </a:cxn>
                    <a:cxn ang="0">
                      <a:pos x="6" y="64"/>
                    </a:cxn>
                    <a:cxn ang="0">
                      <a:pos x="0" y="54"/>
                    </a:cxn>
                    <a:cxn ang="0">
                      <a:pos x="19" y="26"/>
                    </a:cxn>
                    <a:cxn ang="0">
                      <a:pos x="21" y="24"/>
                    </a:cxn>
                    <a:cxn ang="0">
                      <a:pos x="31" y="15"/>
                    </a:cxn>
                    <a:cxn ang="0">
                      <a:pos x="38" y="12"/>
                    </a:cxn>
                    <a:cxn ang="0">
                      <a:pos x="61" y="0"/>
                    </a:cxn>
                    <a:cxn ang="0">
                      <a:pos x="65" y="2"/>
                    </a:cxn>
                    <a:cxn ang="0">
                      <a:pos x="65" y="4"/>
                    </a:cxn>
                    <a:cxn ang="0">
                      <a:pos x="63" y="11"/>
                    </a:cxn>
                    <a:cxn ang="0">
                      <a:pos x="51" y="25"/>
                    </a:cxn>
                    <a:cxn ang="0">
                      <a:pos x="47" y="27"/>
                    </a:cxn>
                    <a:cxn ang="0">
                      <a:pos x="36" y="43"/>
                    </a:cxn>
                    <a:cxn ang="0">
                      <a:pos x="36" y="46"/>
                    </a:cxn>
                    <a:cxn ang="0">
                      <a:pos x="25" y="60"/>
                    </a:cxn>
                    <a:cxn ang="0">
                      <a:pos x="22" y="59"/>
                    </a:cxn>
                  </a:cxnLst>
                  <a:pathLst>
                    <a:path w="57" h="55">
                      <a:moveTo>
                        <a:pt x="20" y="51"/>
                      </a:moveTo>
                      <a:cubicBezTo>
                        <a:pt x="21" y="47"/>
                        <a:pt x="18" y="45"/>
                        <a:pt x="15" y="45"/>
                      </a:cubicBezTo>
                      <a:cubicBezTo>
                        <a:pt x="11" y="44"/>
                        <a:pt x="10" y="47"/>
                        <a:pt x="9" y="49"/>
                      </a:cubicBezTo>
                      <a:cubicBezTo>
                        <a:pt x="8" y="51"/>
                        <a:pt x="7" y="53"/>
                        <a:pt x="6" y="55"/>
                      </a:cubicBezTo>
                      <a:cubicBezTo>
                        <a:pt x="0" y="55"/>
                        <a:pt x="4" y="48"/>
                        <a:pt x="0" y="47"/>
                      </a:cubicBezTo>
                      <a:cubicBezTo>
                        <a:pt x="1" y="35"/>
                        <a:pt x="10" y="30"/>
                        <a:pt x="17" y="23"/>
                      </a:cubicBezTo>
                      <a:cubicBezTo>
                        <a:pt x="17" y="22"/>
                        <a:pt x="18" y="21"/>
                        <a:pt x="19" y="21"/>
                      </a:cubicBezTo>
                      <a:cubicBezTo>
                        <a:pt x="22" y="18"/>
                        <a:pt x="25" y="15"/>
                        <a:pt x="28" y="13"/>
                      </a:cubicBezTo>
                      <a:cubicBezTo>
                        <a:pt x="29" y="12"/>
                        <a:pt x="31" y="11"/>
                        <a:pt x="34" y="11"/>
                      </a:cubicBezTo>
                      <a:cubicBezTo>
                        <a:pt x="45" y="16"/>
                        <a:pt x="47" y="4"/>
                        <a:pt x="54" y="0"/>
                      </a:cubicBezTo>
                      <a:cubicBezTo>
                        <a:pt x="55" y="0"/>
                        <a:pt x="56" y="1"/>
                        <a:pt x="57" y="2"/>
                      </a:cubicBezTo>
                      <a:cubicBezTo>
                        <a:pt x="57" y="2"/>
                        <a:pt x="57" y="3"/>
                        <a:pt x="57" y="4"/>
                      </a:cubicBezTo>
                      <a:cubicBezTo>
                        <a:pt x="57" y="6"/>
                        <a:pt x="57" y="8"/>
                        <a:pt x="56" y="10"/>
                      </a:cubicBezTo>
                      <a:cubicBezTo>
                        <a:pt x="55" y="17"/>
                        <a:pt x="49" y="19"/>
                        <a:pt x="45" y="22"/>
                      </a:cubicBezTo>
                      <a:cubicBezTo>
                        <a:pt x="44" y="23"/>
                        <a:pt x="43" y="23"/>
                        <a:pt x="42" y="24"/>
                      </a:cubicBezTo>
                      <a:cubicBezTo>
                        <a:pt x="31" y="23"/>
                        <a:pt x="31" y="29"/>
                        <a:pt x="32" y="37"/>
                      </a:cubicBezTo>
                      <a:cubicBezTo>
                        <a:pt x="32" y="38"/>
                        <a:pt x="32" y="39"/>
                        <a:pt x="32" y="40"/>
                      </a:cubicBezTo>
                      <a:cubicBezTo>
                        <a:pt x="29" y="44"/>
                        <a:pt x="27" y="49"/>
                        <a:pt x="22" y="52"/>
                      </a:cubicBezTo>
                      <a:cubicBezTo>
                        <a:pt x="21" y="51"/>
                        <a:pt x="21" y="51"/>
                        <a:pt x="20" y="51"/>
                      </a:cubicBezTo>
                      <a:close/>
                    </a:path>
                  </a:pathLst>
                </a:custGeom>
                <a:solidFill>
                  <a:srgbClr val="87898C"/>
                </a:solidFill>
                <a:ln w="9525">
                  <a:noFill/>
                </a:ln>
              </p:spPr>
              <p:txBody>
                <a:bodyPr/>
                <a:p>
                  <a:endParaRPr lang="zh-CN" altLang="en-US"/>
                </a:p>
              </p:txBody>
            </p:sp>
            <p:sp>
              <p:nvSpPr>
                <p:cNvPr id="3716" name="Freeform 661"/>
                <p:cNvSpPr/>
                <p:nvPr userDrawn="1"/>
              </p:nvSpPr>
              <p:spPr>
                <a:xfrm>
                  <a:off x="5367" y="298"/>
                  <a:ext cx="65" cy="75"/>
                </a:xfrm>
                <a:custGeom>
                  <a:avLst/>
                  <a:gdLst/>
                  <a:ahLst/>
                  <a:cxnLst>
                    <a:cxn ang="0">
                      <a:pos x="54" y="15"/>
                    </a:cxn>
                    <a:cxn ang="0">
                      <a:pos x="32" y="41"/>
                    </a:cxn>
                    <a:cxn ang="0">
                      <a:pos x="18" y="55"/>
                    </a:cxn>
                    <a:cxn ang="0">
                      <a:pos x="18" y="55"/>
                    </a:cxn>
                    <a:cxn ang="0">
                      <a:pos x="0" y="75"/>
                    </a:cxn>
                    <a:cxn ang="0">
                      <a:pos x="8" y="55"/>
                    </a:cxn>
                    <a:cxn ang="0">
                      <a:pos x="20" y="34"/>
                    </a:cxn>
                    <a:cxn ang="0">
                      <a:pos x="33" y="13"/>
                    </a:cxn>
                    <a:cxn ang="0">
                      <a:pos x="65" y="4"/>
                    </a:cxn>
                    <a:cxn ang="0">
                      <a:pos x="56" y="13"/>
                    </a:cxn>
                    <a:cxn ang="0">
                      <a:pos x="54" y="15"/>
                    </a:cxn>
                  </a:cxnLst>
                  <a:pathLst>
                    <a:path w="56" h="65">
                      <a:moveTo>
                        <a:pt x="47" y="13"/>
                      </a:moveTo>
                      <a:cubicBezTo>
                        <a:pt x="40" y="20"/>
                        <a:pt x="33" y="27"/>
                        <a:pt x="28" y="36"/>
                      </a:cubicBezTo>
                      <a:cubicBezTo>
                        <a:pt x="22" y="38"/>
                        <a:pt x="19" y="43"/>
                        <a:pt x="16" y="48"/>
                      </a:cubicBezTo>
                      <a:cubicBezTo>
                        <a:pt x="16" y="48"/>
                        <a:pt x="16" y="48"/>
                        <a:pt x="16" y="48"/>
                      </a:cubicBezTo>
                      <a:cubicBezTo>
                        <a:pt x="11" y="55"/>
                        <a:pt x="8" y="63"/>
                        <a:pt x="0" y="65"/>
                      </a:cubicBezTo>
                      <a:cubicBezTo>
                        <a:pt x="0" y="59"/>
                        <a:pt x="1" y="53"/>
                        <a:pt x="7" y="48"/>
                      </a:cubicBezTo>
                      <a:cubicBezTo>
                        <a:pt x="14" y="44"/>
                        <a:pt x="14" y="35"/>
                        <a:pt x="18" y="30"/>
                      </a:cubicBezTo>
                      <a:cubicBezTo>
                        <a:pt x="21" y="24"/>
                        <a:pt x="26" y="18"/>
                        <a:pt x="29" y="12"/>
                      </a:cubicBezTo>
                      <a:cubicBezTo>
                        <a:pt x="35" y="0"/>
                        <a:pt x="39" y="0"/>
                        <a:pt x="56" y="4"/>
                      </a:cubicBezTo>
                      <a:cubicBezTo>
                        <a:pt x="55" y="8"/>
                        <a:pt x="51" y="9"/>
                        <a:pt x="49" y="12"/>
                      </a:cubicBezTo>
                      <a:cubicBezTo>
                        <a:pt x="48" y="12"/>
                        <a:pt x="47" y="10"/>
                        <a:pt x="47" y="13"/>
                      </a:cubicBezTo>
                      <a:close/>
                    </a:path>
                  </a:pathLst>
                </a:custGeom>
                <a:solidFill>
                  <a:srgbClr val="9B9C9E"/>
                </a:solidFill>
                <a:ln w="9525">
                  <a:noFill/>
                </a:ln>
              </p:spPr>
              <p:txBody>
                <a:bodyPr/>
                <a:p>
                  <a:endParaRPr lang="zh-CN" altLang="en-US"/>
                </a:p>
              </p:txBody>
            </p:sp>
            <p:sp>
              <p:nvSpPr>
                <p:cNvPr id="3717" name="Freeform 662"/>
                <p:cNvSpPr/>
                <p:nvPr userDrawn="1"/>
              </p:nvSpPr>
              <p:spPr>
                <a:xfrm>
                  <a:off x="5404" y="344"/>
                  <a:ext cx="20" cy="41"/>
                </a:xfrm>
                <a:custGeom>
                  <a:avLst/>
                  <a:gdLst/>
                  <a:ahLst/>
                  <a:cxnLst>
                    <a:cxn ang="0">
                      <a:pos x="20" y="2"/>
                    </a:cxn>
                    <a:cxn ang="0">
                      <a:pos x="7" y="31"/>
                    </a:cxn>
                    <a:cxn ang="0">
                      <a:pos x="0" y="41"/>
                    </a:cxn>
                    <a:cxn ang="0">
                      <a:pos x="7" y="19"/>
                    </a:cxn>
                    <a:cxn ang="0">
                      <a:pos x="10" y="9"/>
                    </a:cxn>
                    <a:cxn ang="0">
                      <a:pos x="18" y="0"/>
                    </a:cxn>
                    <a:cxn ang="0">
                      <a:pos x="18" y="0"/>
                    </a:cxn>
                    <a:cxn ang="0">
                      <a:pos x="20" y="1"/>
                    </a:cxn>
                    <a:cxn ang="0">
                      <a:pos x="20" y="2"/>
                    </a:cxn>
                  </a:cxnLst>
                  <a:pathLst>
                    <a:path w="17" h="35">
                      <a:moveTo>
                        <a:pt x="17" y="2"/>
                      </a:moveTo>
                      <a:cubicBezTo>
                        <a:pt x="12" y="10"/>
                        <a:pt x="9" y="18"/>
                        <a:pt x="6" y="27"/>
                      </a:cubicBezTo>
                      <a:cubicBezTo>
                        <a:pt x="4" y="30"/>
                        <a:pt x="4" y="33"/>
                        <a:pt x="0" y="35"/>
                      </a:cubicBezTo>
                      <a:cubicBezTo>
                        <a:pt x="0" y="28"/>
                        <a:pt x="3" y="22"/>
                        <a:pt x="6" y="17"/>
                      </a:cubicBezTo>
                      <a:cubicBezTo>
                        <a:pt x="8" y="14"/>
                        <a:pt x="10" y="11"/>
                        <a:pt x="9" y="8"/>
                      </a:cubicBezTo>
                      <a:cubicBezTo>
                        <a:pt x="6" y="0"/>
                        <a:pt x="11" y="1"/>
                        <a:pt x="16" y="0"/>
                      </a:cubicBezTo>
                      <a:cubicBezTo>
                        <a:pt x="16" y="0"/>
                        <a:pt x="16" y="0"/>
                        <a:pt x="16" y="0"/>
                      </a:cubicBezTo>
                      <a:cubicBezTo>
                        <a:pt x="17" y="0"/>
                        <a:pt x="17" y="1"/>
                        <a:pt x="17" y="1"/>
                      </a:cubicBezTo>
                      <a:cubicBezTo>
                        <a:pt x="17" y="1"/>
                        <a:pt x="17" y="2"/>
                        <a:pt x="17" y="2"/>
                      </a:cubicBezTo>
                      <a:close/>
                    </a:path>
                  </a:pathLst>
                </a:custGeom>
                <a:solidFill>
                  <a:srgbClr val="87898C"/>
                </a:solidFill>
                <a:ln w="9525">
                  <a:noFill/>
                </a:ln>
              </p:spPr>
              <p:txBody>
                <a:bodyPr/>
                <a:p>
                  <a:endParaRPr lang="zh-CN" altLang="en-US"/>
                </a:p>
              </p:txBody>
            </p:sp>
            <p:sp>
              <p:nvSpPr>
                <p:cNvPr id="3718" name="Freeform 663"/>
                <p:cNvSpPr/>
                <p:nvPr userDrawn="1"/>
              </p:nvSpPr>
              <p:spPr>
                <a:xfrm>
                  <a:off x="5400" y="394"/>
                  <a:ext cx="2" cy="2"/>
                </a:xfrm>
                <a:custGeom>
                  <a:avLst/>
                  <a:gdLst/>
                  <a:ahLst/>
                  <a:cxnLst>
                    <a:cxn ang="0">
                      <a:pos x="2" y="0"/>
                    </a:cxn>
                    <a:cxn ang="0">
                      <a:pos x="0" y="1"/>
                    </a:cxn>
                    <a:cxn ang="0">
                      <a:pos x="2" y="0"/>
                    </a:cxn>
                  </a:cxnLst>
                  <a:pathLst>
                    <a:path w="2" h="2">
                      <a:moveTo>
                        <a:pt x="2" y="0"/>
                      </a:moveTo>
                      <a:cubicBezTo>
                        <a:pt x="2" y="2"/>
                        <a:pt x="2" y="2"/>
                        <a:pt x="0" y="1"/>
                      </a:cubicBezTo>
                      <a:cubicBezTo>
                        <a:pt x="1" y="1"/>
                        <a:pt x="2" y="0"/>
                        <a:pt x="2" y="0"/>
                      </a:cubicBezTo>
                      <a:close/>
                    </a:path>
                  </a:pathLst>
                </a:custGeom>
                <a:solidFill>
                  <a:srgbClr val="AEACAD"/>
                </a:solidFill>
                <a:ln w="9525">
                  <a:noFill/>
                </a:ln>
              </p:spPr>
              <p:txBody>
                <a:bodyPr/>
                <a:p>
                  <a:endParaRPr lang="zh-CN" altLang="en-US"/>
                </a:p>
              </p:txBody>
            </p:sp>
            <p:sp>
              <p:nvSpPr>
                <p:cNvPr id="3719" name="Freeform 664"/>
                <p:cNvSpPr/>
                <p:nvPr userDrawn="1"/>
              </p:nvSpPr>
              <p:spPr>
                <a:xfrm>
                  <a:off x="5356" y="449"/>
                  <a:ext cx="2" cy="3"/>
                </a:xfrm>
                <a:custGeom>
                  <a:avLst/>
                  <a:gdLst/>
                  <a:ahLst/>
                  <a:cxnLst>
                    <a:cxn ang="0">
                      <a:pos x="0" y="3"/>
                    </a:cxn>
                    <a:cxn ang="0">
                      <a:pos x="2" y="1"/>
                    </a:cxn>
                    <a:cxn ang="0">
                      <a:pos x="0" y="3"/>
                    </a:cxn>
                  </a:cxnLst>
                  <a:pathLst>
                    <a:path w="2" h="2">
                      <a:moveTo>
                        <a:pt x="0" y="2"/>
                      </a:moveTo>
                      <a:cubicBezTo>
                        <a:pt x="0" y="0"/>
                        <a:pt x="1" y="0"/>
                        <a:pt x="2" y="1"/>
                      </a:cubicBezTo>
                      <a:cubicBezTo>
                        <a:pt x="1" y="1"/>
                        <a:pt x="1" y="2"/>
                        <a:pt x="0" y="2"/>
                      </a:cubicBezTo>
                      <a:close/>
                    </a:path>
                  </a:pathLst>
                </a:custGeom>
                <a:solidFill>
                  <a:srgbClr val="818488"/>
                </a:solidFill>
                <a:ln w="9525">
                  <a:noFill/>
                </a:ln>
              </p:spPr>
              <p:txBody>
                <a:bodyPr/>
                <a:p>
                  <a:endParaRPr lang="zh-CN" altLang="en-US"/>
                </a:p>
              </p:txBody>
            </p:sp>
            <p:sp>
              <p:nvSpPr>
                <p:cNvPr id="3720" name="Freeform 665"/>
                <p:cNvSpPr/>
                <p:nvPr userDrawn="1"/>
              </p:nvSpPr>
              <p:spPr>
                <a:xfrm>
                  <a:off x="5424" y="334"/>
                  <a:ext cx="33" cy="30"/>
                </a:xfrm>
                <a:custGeom>
                  <a:avLst/>
                  <a:gdLst/>
                  <a:ahLst/>
                  <a:cxnLst>
                    <a:cxn ang="0">
                      <a:pos x="15" y="30"/>
                    </a:cxn>
                    <a:cxn ang="0">
                      <a:pos x="13" y="17"/>
                    </a:cxn>
                    <a:cxn ang="0">
                      <a:pos x="10" y="17"/>
                    </a:cxn>
                    <a:cxn ang="0">
                      <a:pos x="0" y="12"/>
                    </a:cxn>
                    <a:cxn ang="0">
                      <a:pos x="0" y="12"/>
                    </a:cxn>
                    <a:cxn ang="0">
                      <a:pos x="23" y="1"/>
                    </a:cxn>
                    <a:cxn ang="0">
                      <a:pos x="28" y="3"/>
                    </a:cxn>
                    <a:cxn ang="0">
                      <a:pos x="31" y="6"/>
                    </a:cxn>
                    <a:cxn ang="0">
                      <a:pos x="33" y="8"/>
                    </a:cxn>
                    <a:cxn ang="0">
                      <a:pos x="21" y="24"/>
                    </a:cxn>
                    <a:cxn ang="0">
                      <a:pos x="15" y="30"/>
                    </a:cxn>
                  </a:cxnLst>
                  <a:pathLst>
                    <a:path w="29" h="26">
                      <a:moveTo>
                        <a:pt x="14" y="26"/>
                      </a:moveTo>
                      <a:cubicBezTo>
                        <a:pt x="9" y="23"/>
                        <a:pt x="15" y="19"/>
                        <a:pt x="12" y="15"/>
                      </a:cubicBezTo>
                      <a:cubicBezTo>
                        <a:pt x="11" y="14"/>
                        <a:pt x="10" y="15"/>
                        <a:pt x="9" y="15"/>
                      </a:cubicBezTo>
                      <a:cubicBezTo>
                        <a:pt x="3" y="20"/>
                        <a:pt x="2" y="14"/>
                        <a:pt x="0" y="11"/>
                      </a:cubicBezTo>
                      <a:cubicBezTo>
                        <a:pt x="0" y="11"/>
                        <a:pt x="0" y="11"/>
                        <a:pt x="0" y="11"/>
                      </a:cubicBezTo>
                      <a:cubicBezTo>
                        <a:pt x="5" y="4"/>
                        <a:pt x="12" y="0"/>
                        <a:pt x="21" y="1"/>
                      </a:cubicBezTo>
                      <a:cubicBezTo>
                        <a:pt x="23" y="1"/>
                        <a:pt x="24" y="2"/>
                        <a:pt x="25" y="3"/>
                      </a:cubicBezTo>
                      <a:cubicBezTo>
                        <a:pt x="27" y="4"/>
                        <a:pt x="23" y="8"/>
                        <a:pt x="28" y="6"/>
                      </a:cubicBezTo>
                      <a:cubicBezTo>
                        <a:pt x="28" y="7"/>
                        <a:pt x="29" y="7"/>
                        <a:pt x="29" y="7"/>
                      </a:cubicBezTo>
                      <a:cubicBezTo>
                        <a:pt x="27" y="12"/>
                        <a:pt x="21" y="15"/>
                        <a:pt x="19" y="21"/>
                      </a:cubicBezTo>
                      <a:cubicBezTo>
                        <a:pt x="18" y="23"/>
                        <a:pt x="16" y="24"/>
                        <a:pt x="14" y="26"/>
                      </a:cubicBezTo>
                      <a:close/>
                    </a:path>
                  </a:pathLst>
                </a:custGeom>
                <a:solidFill>
                  <a:srgbClr val="AAA8A8"/>
                </a:solidFill>
                <a:ln w="9525">
                  <a:noFill/>
                </a:ln>
              </p:spPr>
              <p:txBody>
                <a:bodyPr/>
                <a:p>
                  <a:endParaRPr lang="zh-CN" altLang="en-US"/>
                </a:p>
              </p:txBody>
            </p:sp>
            <p:sp>
              <p:nvSpPr>
                <p:cNvPr id="3721" name="Freeform 666"/>
                <p:cNvSpPr/>
                <p:nvPr userDrawn="1"/>
              </p:nvSpPr>
              <p:spPr>
                <a:xfrm>
                  <a:off x="5448" y="356"/>
                  <a:ext cx="11" cy="14"/>
                </a:xfrm>
                <a:custGeom>
                  <a:avLst/>
                  <a:gdLst/>
                  <a:ahLst/>
                  <a:cxnLst>
                    <a:cxn ang="0">
                      <a:pos x="11" y="0"/>
                    </a:cxn>
                    <a:cxn ang="0">
                      <a:pos x="9" y="4"/>
                    </a:cxn>
                    <a:cxn ang="0">
                      <a:pos x="0" y="10"/>
                    </a:cxn>
                    <a:cxn ang="0">
                      <a:pos x="11" y="0"/>
                    </a:cxn>
                  </a:cxnLst>
                  <a:pathLst>
                    <a:path w="10" h="12">
                      <a:moveTo>
                        <a:pt x="10" y="0"/>
                      </a:moveTo>
                      <a:cubicBezTo>
                        <a:pt x="10" y="1"/>
                        <a:pt x="9" y="3"/>
                        <a:pt x="9" y="4"/>
                      </a:cubicBezTo>
                      <a:cubicBezTo>
                        <a:pt x="10" y="12"/>
                        <a:pt x="6" y="10"/>
                        <a:pt x="0" y="9"/>
                      </a:cubicBezTo>
                      <a:cubicBezTo>
                        <a:pt x="5" y="6"/>
                        <a:pt x="6" y="1"/>
                        <a:pt x="10" y="0"/>
                      </a:cubicBezTo>
                      <a:close/>
                    </a:path>
                  </a:pathLst>
                </a:custGeom>
                <a:solidFill>
                  <a:srgbClr val="D3D1D2"/>
                </a:solidFill>
                <a:ln w="9525">
                  <a:noFill/>
                </a:ln>
              </p:spPr>
              <p:txBody>
                <a:bodyPr/>
                <a:p>
                  <a:endParaRPr lang="zh-CN" altLang="en-US"/>
                </a:p>
              </p:txBody>
            </p:sp>
            <p:sp>
              <p:nvSpPr>
                <p:cNvPr id="3722" name="Freeform 667"/>
                <p:cNvSpPr/>
                <p:nvPr userDrawn="1"/>
              </p:nvSpPr>
              <p:spPr>
                <a:xfrm>
                  <a:off x="5438" y="364"/>
                  <a:ext cx="2" cy="3"/>
                </a:xfrm>
                <a:custGeom>
                  <a:avLst/>
                  <a:gdLst/>
                  <a:ahLst/>
                  <a:cxnLst>
                    <a:cxn ang="0">
                      <a:pos x="0" y="3"/>
                    </a:cxn>
                    <a:cxn ang="0">
                      <a:pos x="2" y="0"/>
                    </a:cxn>
                    <a:cxn ang="0">
                      <a:pos x="0" y="3"/>
                    </a:cxn>
                  </a:cxnLst>
                  <a:pathLst>
                    <a:path w="2" h="3">
                      <a:moveTo>
                        <a:pt x="0" y="3"/>
                      </a:moveTo>
                      <a:cubicBezTo>
                        <a:pt x="1" y="2"/>
                        <a:pt x="1" y="1"/>
                        <a:pt x="2" y="0"/>
                      </a:cubicBezTo>
                      <a:cubicBezTo>
                        <a:pt x="1" y="1"/>
                        <a:pt x="1" y="2"/>
                        <a:pt x="0" y="3"/>
                      </a:cubicBezTo>
                      <a:close/>
                    </a:path>
                  </a:pathLst>
                </a:custGeom>
                <a:solidFill>
                  <a:srgbClr val="AAA8A8"/>
                </a:solidFill>
                <a:ln w="9525">
                  <a:noFill/>
                </a:ln>
              </p:spPr>
              <p:txBody>
                <a:bodyPr/>
                <a:p>
                  <a:endParaRPr lang="zh-CN" altLang="en-US"/>
                </a:p>
              </p:txBody>
            </p:sp>
            <p:sp>
              <p:nvSpPr>
                <p:cNvPr id="3723" name="Freeform 668"/>
                <p:cNvSpPr/>
                <p:nvPr userDrawn="1"/>
              </p:nvSpPr>
              <p:spPr>
                <a:xfrm>
                  <a:off x="5313" y="448"/>
                  <a:ext cx="15" cy="13"/>
                </a:xfrm>
                <a:custGeom>
                  <a:avLst/>
                  <a:gdLst/>
                  <a:ahLst/>
                  <a:cxnLst>
                    <a:cxn ang="0">
                      <a:pos x="12" y="1"/>
                    </a:cxn>
                    <a:cxn ang="0">
                      <a:pos x="15" y="9"/>
                    </a:cxn>
                    <a:cxn ang="0">
                      <a:pos x="0" y="10"/>
                    </a:cxn>
                    <a:cxn ang="0">
                      <a:pos x="2" y="0"/>
                    </a:cxn>
                    <a:cxn ang="0">
                      <a:pos x="12" y="1"/>
                    </a:cxn>
                  </a:cxnLst>
                  <a:pathLst>
                    <a:path w="13" h="11">
                      <a:moveTo>
                        <a:pt x="11" y="1"/>
                      </a:moveTo>
                      <a:cubicBezTo>
                        <a:pt x="10" y="4"/>
                        <a:pt x="11" y="6"/>
                        <a:pt x="13" y="8"/>
                      </a:cubicBezTo>
                      <a:cubicBezTo>
                        <a:pt x="9" y="11"/>
                        <a:pt x="5" y="7"/>
                        <a:pt x="0" y="9"/>
                      </a:cubicBezTo>
                      <a:cubicBezTo>
                        <a:pt x="0" y="6"/>
                        <a:pt x="5" y="3"/>
                        <a:pt x="2" y="0"/>
                      </a:cubicBezTo>
                      <a:cubicBezTo>
                        <a:pt x="5" y="0"/>
                        <a:pt x="8" y="3"/>
                        <a:pt x="11" y="1"/>
                      </a:cubicBezTo>
                      <a:close/>
                    </a:path>
                  </a:pathLst>
                </a:custGeom>
                <a:solidFill>
                  <a:srgbClr val="7A7C80"/>
                </a:solidFill>
                <a:ln w="9525">
                  <a:noFill/>
                </a:ln>
              </p:spPr>
              <p:txBody>
                <a:bodyPr/>
                <a:p>
                  <a:endParaRPr lang="zh-CN" altLang="en-US"/>
                </a:p>
              </p:txBody>
            </p:sp>
            <p:sp>
              <p:nvSpPr>
                <p:cNvPr id="3724" name="Freeform 669"/>
                <p:cNvSpPr/>
                <p:nvPr userDrawn="1"/>
              </p:nvSpPr>
              <p:spPr>
                <a:xfrm>
                  <a:off x="5302" y="462"/>
                  <a:ext cx="3" cy="1"/>
                </a:xfrm>
                <a:custGeom>
                  <a:avLst/>
                  <a:gdLst/>
                  <a:ahLst/>
                  <a:cxnLst>
                    <a:cxn ang="0">
                      <a:pos x="0" y="0"/>
                    </a:cxn>
                    <a:cxn ang="0">
                      <a:pos x="3" y="0"/>
                    </a:cxn>
                    <a:cxn ang="0">
                      <a:pos x="2" y="1"/>
                    </a:cxn>
                    <a:cxn ang="0">
                      <a:pos x="0" y="0"/>
                    </a:cxn>
                  </a:cxnLst>
                  <a:pathLst>
                    <a:path w="3" h="1">
                      <a:moveTo>
                        <a:pt x="0" y="0"/>
                      </a:moveTo>
                      <a:cubicBezTo>
                        <a:pt x="1" y="0"/>
                        <a:pt x="2" y="0"/>
                        <a:pt x="3" y="0"/>
                      </a:cubicBezTo>
                      <a:cubicBezTo>
                        <a:pt x="3" y="1"/>
                        <a:pt x="3" y="1"/>
                        <a:pt x="2" y="1"/>
                      </a:cubicBezTo>
                      <a:cubicBezTo>
                        <a:pt x="2" y="1"/>
                        <a:pt x="1" y="1"/>
                        <a:pt x="0" y="0"/>
                      </a:cubicBezTo>
                      <a:close/>
                    </a:path>
                  </a:pathLst>
                </a:custGeom>
                <a:solidFill>
                  <a:srgbClr val="A9B7BB"/>
                </a:solidFill>
                <a:ln w="9525">
                  <a:noFill/>
                </a:ln>
              </p:spPr>
              <p:txBody>
                <a:bodyPr/>
                <a:p>
                  <a:endParaRPr lang="zh-CN" altLang="en-US"/>
                </a:p>
              </p:txBody>
            </p:sp>
            <p:sp>
              <p:nvSpPr>
                <p:cNvPr id="3725" name="Freeform 670"/>
                <p:cNvSpPr/>
                <p:nvPr userDrawn="1"/>
              </p:nvSpPr>
              <p:spPr>
                <a:xfrm>
                  <a:off x="5331" y="454"/>
                  <a:ext cx="3" cy="2"/>
                </a:xfrm>
                <a:custGeom>
                  <a:avLst/>
                  <a:gdLst/>
                  <a:ahLst/>
                  <a:cxnLst>
                    <a:cxn ang="0">
                      <a:pos x="0" y="2"/>
                    </a:cxn>
                    <a:cxn ang="0">
                      <a:pos x="3" y="1"/>
                    </a:cxn>
                    <a:cxn ang="0">
                      <a:pos x="0" y="2"/>
                    </a:cxn>
                  </a:cxnLst>
                  <a:pathLst>
                    <a:path w="2" h="2">
                      <a:moveTo>
                        <a:pt x="0" y="2"/>
                      </a:moveTo>
                      <a:cubicBezTo>
                        <a:pt x="0" y="0"/>
                        <a:pt x="0" y="0"/>
                        <a:pt x="2" y="1"/>
                      </a:cubicBezTo>
                      <a:cubicBezTo>
                        <a:pt x="1" y="1"/>
                        <a:pt x="0" y="2"/>
                        <a:pt x="0" y="2"/>
                      </a:cubicBezTo>
                      <a:close/>
                    </a:path>
                  </a:pathLst>
                </a:custGeom>
                <a:solidFill>
                  <a:srgbClr val="7A7C80"/>
                </a:solidFill>
                <a:ln w="9525">
                  <a:noFill/>
                </a:ln>
              </p:spPr>
              <p:txBody>
                <a:bodyPr/>
                <a:p>
                  <a:endParaRPr lang="zh-CN" altLang="en-US"/>
                </a:p>
              </p:txBody>
            </p:sp>
            <p:sp>
              <p:nvSpPr>
                <p:cNvPr id="3726" name="Freeform 671"/>
                <p:cNvSpPr/>
                <p:nvPr userDrawn="1"/>
              </p:nvSpPr>
              <p:spPr>
                <a:xfrm>
                  <a:off x="5331" y="478"/>
                  <a:ext cx="18" cy="31"/>
                </a:xfrm>
                <a:custGeom>
                  <a:avLst/>
                  <a:gdLst/>
                  <a:ahLst/>
                  <a:cxnLst>
                    <a:cxn ang="0">
                      <a:pos x="7" y="31"/>
                    </a:cxn>
                    <a:cxn ang="0">
                      <a:pos x="2" y="20"/>
                    </a:cxn>
                    <a:cxn ang="0">
                      <a:pos x="4" y="9"/>
                    </a:cxn>
                    <a:cxn ang="0">
                      <a:pos x="12" y="0"/>
                    </a:cxn>
                    <a:cxn ang="0">
                      <a:pos x="15" y="4"/>
                    </a:cxn>
                    <a:cxn ang="0">
                      <a:pos x="15" y="21"/>
                    </a:cxn>
                    <a:cxn ang="0">
                      <a:pos x="7" y="31"/>
                    </a:cxn>
                  </a:cxnLst>
                  <a:pathLst>
                    <a:path w="15" h="27">
                      <a:moveTo>
                        <a:pt x="6" y="27"/>
                      </a:moveTo>
                      <a:cubicBezTo>
                        <a:pt x="5" y="24"/>
                        <a:pt x="4" y="21"/>
                        <a:pt x="2" y="18"/>
                      </a:cubicBezTo>
                      <a:cubicBezTo>
                        <a:pt x="0" y="14"/>
                        <a:pt x="1" y="11"/>
                        <a:pt x="4" y="8"/>
                      </a:cubicBezTo>
                      <a:cubicBezTo>
                        <a:pt x="7" y="6"/>
                        <a:pt x="10" y="4"/>
                        <a:pt x="10" y="0"/>
                      </a:cubicBezTo>
                      <a:cubicBezTo>
                        <a:pt x="13" y="0"/>
                        <a:pt x="15" y="3"/>
                        <a:pt x="13" y="4"/>
                      </a:cubicBezTo>
                      <a:cubicBezTo>
                        <a:pt x="7" y="9"/>
                        <a:pt x="11" y="14"/>
                        <a:pt x="13" y="19"/>
                      </a:cubicBezTo>
                      <a:cubicBezTo>
                        <a:pt x="10" y="21"/>
                        <a:pt x="8" y="24"/>
                        <a:pt x="6" y="27"/>
                      </a:cubicBezTo>
                      <a:close/>
                    </a:path>
                  </a:pathLst>
                </a:custGeom>
                <a:solidFill>
                  <a:srgbClr val="A3A2A5"/>
                </a:solidFill>
                <a:ln w="9525">
                  <a:noFill/>
                </a:ln>
              </p:spPr>
              <p:txBody>
                <a:bodyPr/>
                <a:p>
                  <a:endParaRPr lang="zh-CN" altLang="en-US"/>
                </a:p>
              </p:txBody>
            </p:sp>
            <p:sp>
              <p:nvSpPr>
                <p:cNvPr id="3727" name="Freeform 672"/>
                <p:cNvSpPr/>
                <p:nvPr userDrawn="1"/>
              </p:nvSpPr>
              <p:spPr>
                <a:xfrm>
                  <a:off x="5406" y="392"/>
                  <a:ext cx="10" cy="11"/>
                </a:xfrm>
                <a:custGeom>
                  <a:avLst/>
                  <a:gdLst/>
                  <a:ahLst/>
                  <a:cxnLst>
                    <a:cxn ang="0">
                      <a:pos x="2" y="11"/>
                    </a:cxn>
                    <a:cxn ang="0">
                      <a:pos x="10" y="0"/>
                    </a:cxn>
                    <a:cxn ang="0">
                      <a:pos x="2" y="11"/>
                    </a:cxn>
                  </a:cxnLst>
                  <a:pathLst>
                    <a:path w="8" h="10">
                      <a:moveTo>
                        <a:pt x="2" y="10"/>
                      </a:moveTo>
                      <a:cubicBezTo>
                        <a:pt x="0" y="1"/>
                        <a:pt x="0" y="1"/>
                        <a:pt x="8" y="0"/>
                      </a:cubicBezTo>
                      <a:cubicBezTo>
                        <a:pt x="6" y="3"/>
                        <a:pt x="4" y="7"/>
                        <a:pt x="2" y="10"/>
                      </a:cubicBezTo>
                      <a:close/>
                    </a:path>
                  </a:pathLst>
                </a:custGeom>
                <a:solidFill>
                  <a:srgbClr val="AEACAD"/>
                </a:solidFill>
                <a:ln w="9525">
                  <a:noFill/>
                </a:ln>
              </p:spPr>
              <p:txBody>
                <a:bodyPr/>
                <a:p>
                  <a:endParaRPr lang="zh-CN" altLang="en-US"/>
                </a:p>
              </p:txBody>
            </p:sp>
            <p:sp>
              <p:nvSpPr>
                <p:cNvPr id="3728" name="Freeform 673"/>
                <p:cNvSpPr/>
                <p:nvPr userDrawn="1"/>
              </p:nvSpPr>
              <p:spPr>
                <a:xfrm>
                  <a:off x="5465" y="357"/>
                  <a:ext cx="63" cy="69"/>
                </a:xfrm>
                <a:custGeom>
                  <a:avLst/>
                  <a:gdLst/>
                  <a:ahLst/>
                  <a:cxnLst>
                    <a:cxn ang="0">
                      <a:pos x="9" y="69"/>
                    </a:cxn>
                    <a:cxn ang="0">
                      <a:pos x="7" y="60"/>
                    </a:cxn>
                    <a:cxn ang="0">
                      <a:pos x="0" y="46"/>
                    </a:cxn>
                    <a:cxn ang="0">
                      <a:pos x="0" y="46"/>
                    </a:cxn>
                    <a:cxn ang="0">
                      <a:pos x="3" y="41"/>
                    </a:cxn>
                    <a:cxn ang="0">
                      <a:pos x="19" y="28"/>
                    </a:cxn>
                    <a:cxn ang="0">
                      <a:pos x="36" y="19"/>
                    </a:cxn>
                    <a:cxn ang="0">
                      <a:pos x="43" y="12"/>
                    </a:cxn>
                    <a:cxn ang="0">
                      <a:pos x="56" y="1"/>
                    </a:cxn>
                    <a:cxn ang="0">
                      <a:pos x="60" y="0"/>
                    </a:cxn>
                    <a:cxn ang="0">
                      <a:pos x="61" y="3"/>
                    </a:cxn>
                    <a:cxn ang="0">
                      <a:pos x="63" y="4"/>
                    </a:cxn>
                    <a:cxn ang="0">
                      <a:pos x="63" y="10"/>
                    </a:cxn>
                    <a:cxn ang="0">
                      <a:pos x="61" y="13"/>
                    </a:cxn>
                    <a:cxn ang="0">
                      <a:pos x="37" y="27"/>
                    </a:cxn>
                    <a:cxn ang="0">
                      <a:pos x="31" y="33"/>
                    </a:cxn>
                    <a:cxn ang="0">
                      <a:pos x="22" y="46"/>
                    </a:cxn>
                    <a:cxn ang="0">
                      <a:pos x="31" y="43"/>
                    </a:cxn>
                    <a:cxn ang="0">
                      <a:pos x="36" y="46"/>
                    </a:cxn>
                    <a:cxn ang="0">
                      <a:pos x="37" y="50"/>
                    </a:cxn>
                    <a:cxn ang="0">
                      <a:pos x="9" y="69"/>
                    </a:cxn>
                  </a:cxnLst>
                  <a:pathLst>
                    <a:path w="54" h="60">
                      <a:moveTo>
                        <a:pt x="8" y="60"/>
                      </a:moveTo>
                      <a:cubicBezTo>
                        <a:pt x="7" y="58"/>
                        <a:pt x="5" y="54"/>
                        <a:pt x="6" y="53"/>
                      </a:cubicBezTo>
                      <a:cubicBezTo>
                        <a:pt x="11" y="45"/>
                        <a:pt x="5" y="43"/>
                        <a:pt x="0" y="40"/>
                      </a:cubicBezTo>
                      <a:cubicBezTo>
                        <a:pt x="0" y="40"/>
                        <a:pt x="0" y="40"/>
                        <a:pt x="0" y="40"/>
                      </a:cubicBezTo>
                      <a:cubicBezTo>
                        <a:pt x="0" y="38"/>
                        <a:pt x="3" y="38"/>
                        <a:pt x="3" y="36"/>
                      </a:cubicBezTo>
                      <a:cubicBezTo>
                        <a:pt x="8" y="33"/>
                        <a:pt x="13" y="30"/>
                        <a:pt x="17" y="25"/>
                      </a:cubicBezTo>
                      <a:cubicBezTo>
                        <a:pt x="21" y="21"/>
                        <a:pt x="26" y="19"/>
                        <a:pt x="31" y="17"/>
                      </a:cubicBezTo>
                      <a:cubicBezTo>
                        <a:pt x="33" y="15"/>
                        <a:pt x="33" y="11"/>
                        <a:pt x="37" y="11"/>
                      </a:cubicBezTo>
                      <a:cubicBezTo>
                        <a:pt x="43" y="11"/>
                        <a:pt x="48" y="9"/>
                        <a:pt x="48" y="1"/>
                      </a:cubicBezTo>
                      <a:cubicBezTo>
                        <a:pt x="48" y="1"/>
                        <a:pt x="50" y="1"/>
                        <a:pt x="52" y="0"/>
                      </a:cubicBezTo>
                      <a:cubicBezTo>
                        <a:pt x="52" y="1"/>
                        <a:pt x="53" y="2"/>
                        <a:pt x="53" y="3"/>
                      </a:cubicBezTo>
                      <a:cubicBezTo>
                        <a:pt x="53" y="3"/>
                        <a:pt x="53" y="4"/>
                        <a:pt x="54" y="4"/>
                      </a:cubicBezTo>
                      <a:cubicBezTo>
                        <a:pt x="54" y="6"/>
                        <a:pt x="54" y="7"/>
                        <a:pt x="54" y="9"/>
                      </a:cubicBezTo>
                      <a:cubicBezTo>
                        <a:pt x="54" y="10"/>
                        <a:pt x="54" y="11"/>
                        <a:pt x="53" y="12"/>
                      </a:cubicBezTo>
                      <a:cubicBezTo>
                        <a:pt x="47" y="18"/>
                        <a:pt x="41" y="24"/>
                        <a:pt x="32" y="24"/>
                      </a:cubicBezTo>
                      <a:cubicBezTo>
                        <a:pt x="29" y="24"/>
                        <a:pt x="27" y="26"/>
                        <a:pt x="27" y="29"/>
                      </a:cubicBezTo>
                      <a:cubicBezTo>
                        <a:pt x="26" y="35"/>
                        <a:pt x="23" y="37"/>
                        <a:pt x="19" y="40"/>
                      </a:cubicBezTo>
                      <a:cubicBezTo>
                        <a:pt x="22" y="42"/>
                        <a:pt x="24" y="38"/>
                        <a:pt x="27" y="38"/>
                      </a:cubicBezTo>
                      <a:cubicBezTo>
                        <a:pt x="28" y="38"/>
                        <a:pt x="30" y="39"/>
                        <a:pt x="31" y="40"/>
                      </a:cubicBezTo>
                      <a:cubicBezTo>
                        <a:pt x="32" y="41"/>
                        <a:pt x="32" y="43"/>
                        <a:pt x="32" y="44"/>
                      </a:cubicBezTo>
                      <a:cubicBezTo>
                        <a:pt x="25" y="52"/>
                        <a:pt x="18" y="58"/>
                        <a:pt x="8" y="60"/>
                      </a:cubicBezTo>
                      <a:close/>
                    </a:path>
                  </a:pathLst>
                </a:custGeom>
                <a:solidFill>
                  <a:srgbClr val="9B9B9E"/>
                </a:solidFill>
                <a:ln w="9525">
                  <a:noFill/>
                </a:ln>
              </p:spPr>
              <p:txBody>
                <a:bodyPr/>
                <a:p>
                  <a:endParaRPr lang="zh-CN" altLang="en-US"/>
                </a:p>
              </p:txBody>
            </p:sp>
            <p:sp>
              <p:nvSpPr>
                <p:cNvPr id="3729" name="Freeform 674"/>
                <p:cNvSpPr/>
                <p:nvPr userDrawn="1"/>
              </p:nvSpPr>
              <p:spPr>
                <a:xfrm>
                  <a:off x="5464" y="398"/>
                  <a:ext cx="5" cy="5"/>
                </a:xfrm>
                <a:custGeom>
                  <a:avLst/>
                  <a:gdLst/>
                  <a:ahLst/>
                  <a:cxnLst>
                    <a:cxn ang="0">
                      <a:pos x="5" y="0"/>
                    </a:cxn>
                    <a:cxn ang="0">
                      <a:pos x="1" y="5"/>
                    </a:cxn>
                    <a:cxn ang="0">
                      <a:pos x="0" y="2"/>
                    </a:cxn>
                    <a:cxn ang="0">
                      <a:pos x="5" y="0"/>
                    </a:cxn>
                  </a:cxnLst>
                  <a:pathLst>
                    <a:path w="4" h="4">
                      <a:moveTo>
                        <a:pt x="4" y="0"/>
                      </a:moveTo>
                      <a:cubicBezTo>
                        <a:pt x="4" y="2"/>
                        <a:pt x="2" y="3"/>
                        <a:pt x="1" y="4"/>
                      </a:cubicBezTo>
                      <a:cubicBezTo>
                        <a:pt x="0" y="3"/>
                        <a:pt x="0" y="3"/>
                        <a:pt x="0" y="2"/>
                      </a:cubicBezTo>
                      <a:cubicBezTo>
                        <a:pt x="1" y="1"/>
                        <a:pt x="3" y="1"/>
                        <a:pt x="4" y="0"/>
                      </a:cubicBezTo>
                      <a:close/>
                    </a:path>
                  </a:pathLst>
                </a:custGeom>
                <a:solidFill>
                  <a:srgbClr val="A5A2A2"/>
                </a:solidFill>
                <a:ln w="9525">
                  <a:noFill/>
                </a:ln>
              </p:spPr>
              <p:txBody>
                <a:bodyPr/>
                <a:p>
                  <a:endParaRPr lang="zh-CN" altLang="en-US"/>
                </a:p>
              </p:txBody>
            </p:sp>
            <p:sp>
              <p:nvSpPr>
                <p:cNvPr id="3730" name="Freeform 675"/>
                <p:cNvSpPr/>
                <p:nvPr userDrawn="1"/>
              </p:nvSpPr>
              <p:spPr>
                <a:xfrm>
                  <a:off x="5381" y="422"/>
                  <a:ext cx="8" cy="5"/>
                </a:xfrm>
                <a:custGeom>
                  <a:avLst/>
                  <a:gdLst/>
                  <a:ahLst/>
                  <a:cxnLst>
                    <a:cxn ang="0">
                      <a:pos x="3" y="0"/>
                    </a:cxn>
                    <a:cxn ang="0">
                      <a:pos x="5" y="0"/>
                    </a:cxn>
                    <a:cxn ang="0">
                      <a:pos x="6" y="4"/>
                    </a:cxn>
                    <a:cxn ang="0">
                      <a:pos x="5" y="5"/>
                    </a:cxn>
                    <a:cxn ang="0">
                      <a:pos x="2" y="5"/>
                    </a:cxn>
                    <a:cxn ang="0">
                      <a:pos x="3" y="0"/>
                    </a:cxn>
                  </a:cxnLst>
                  <a:pathLst>
                    <a:path w="7" h="5">
                      <a:moveTo>
                        <a:pt x="3" y="0"/>
                      </a:moveTo>
                      <a:cubicBezTo>
                        <a:pt x="4" y="0"/>
                        <a:pt x="4" y="0"/>
                        <a:pt x="5" y="0"/>
                      </a:cubicBezTo>
                      <a:cubicBezTo>
                        <a:pt x="7" y="1"/>
                        <a:pt x="6" y="2"/>
                        <a:pt x="6" y="4"/>
                      </a:cubicBezTo>
                      <a:cubicBezTo>
                        <a:pt x="6" y="4"/>
                        <a:pt x="5" y="4"/>
                        <a:pt x="5" y="5"/>
                      </a:cubicBezTo>
                      <a:cubicBezTo>
                        <a:pt x="4" y="5"/>
                        <a:pt x="2" y="5"/>
                        <a:pt x="2" y="5"/>
                      </a:cubicBezTo>
                      <a:cubicBezTo>
                        <a:pt x="0" y="3"/>
                        <a:pt x="2" y="2"/>
                        <a:pt x="3" y="0"/>
                      </a:cubicBezTo>
                      <a:close/>
                    </a:path>
                  </a:pathLst>
                </a:custGeom>
                <a:solidFill>
                  <a:srgbClr val="ABA9AC"/>
                </a:solidFill>
                <a:ln w="9525">
                  <a:noFill/>
                </a:ln>
              </p:spPr>
              <p:txBody>
                <a:bodyPr/>
                <a:p>
                  <a:endParaRPr lang="zh-CN" altLang="en-US"/>
                </a:p>
              </p:txBody>
            </p:sp>
            <p:sp>
              <p:nvSpPr>
                <p:cNvPr id="3731" name="Freeform 676"/>
                <p:cNvSpPr/>
                <p:nvPr userDrawn="1"/>
              </p:nvSpPr>
              <p:spPr>
                <a:xfrm>
                  <a:off x="5387" y="424"/>
                  <a:ext cx="4" cy="6"/>
                </a:xfrm>
                <a:custGeom>
                  <a:avLst/>
                  <a:gdLst/>
                  <a:ahLst/>
                  <a:cxnLst>
                    <a:cxn ang="0">
                      <a:pos x="4" y="1"/>
                    </a:cxn>
                    <a:cxn ang="0">
                      <a:pos x="1" y="6"/>
                    </a:cxn>
                    <a:cxn ang="0">
                      <a:pos x="0" y="3"/>
                    </a:cxn>
                    <a:cxn ang="0">
                      <a:pos x="0" y="3"/>
                    </a:cxn>
                    <a:cxn ang="0">
                      <a:pos x="4" y="1"/>
                    </a:cxn>
                  </a:cxnLst>
                  <a:pathLst>
                    <a:path w="4" h="5">
                      <a:moveTo>
                        <a:pt x="4" y="1"/>
                      </a:moveTo>
                      <a:cubicBezTo>
                        <a:pt x="4" y="3"/>
                        <a:pt x="2" y="4"/>
                        <a:pt x="1" y="5"/>
                      </a:cubicBezTo>
                      <a:cubicBezTo>
                        <a:pt x="0" y="4"/>
                        <a:pt x="0" y="4"/>
                        <a:pt x="0" y="3"/>
                      </a:cubicBezTo>
                      <a:cubicBezTo>
                        <a:pt x="0" y="3"/>
                        <a:pt x="0" y="3"/>
                        <a:pt x="0" y="3"/>
                      </a:cubicBezTo>
                      <a:cubicBezTo>
                        <a:pt x="1" y="1"/>
                        <a:pt x="2" y="0"/>
                        <a:pt x="4" y="1"/>
                      </a:cubicBezTo>
                      <a:close/>
                    </a:path>
                  </a:pathLst>
                </a:custGeom>
                <a:solidFill>
                  <a:srgbClr val="ABA9AC"/>
                </a:solidFill>
                <a:ln w="9525">
                  <a:noFill/>
                </a:ln>
              </p:spPr>
              <p:txBody>
                <a:bodyPr/>
                <a:p>
                  <a:endParaRPr lang="zh-CN" altLang="en-US"/>
                </a:p>
              </p:txBody>
            </p:sp>
            <p:sp>
              <p:nvSpPr>
                <p:cNvPr id="3732" name="Freeform 677"/>
                <p:cNvSpPr/>
                <p:nvPr userDrawn="1"/>
              </p:nvSpPr>
              <p:spPr>
                <a:xfrm>
                  <a:off x="5383" y="431"/>
                  <a:ext cx="3" cy="3"/>
                </a:xfrm>
                <a:custGeom>
                  <a:avLst/>
                  <a:gdLst/>
                  <a:ahLst/>
                  <a:cxnLst>
                    <a:cxn ang="0">
                      <a:pos x="3" y="0"/>
                    </a:cxn>
                    <a:cxn ang="0">
                      <a:pos x="0" y="3"/>
                    </a:cxn>
                    <a:cxn ang="0">
                      <a:pos x="3" y="0"/>
                    </a:cxn>
                  </a:cxnLst>
                  <a:pathLst>
                    <a:path w="2" h="3">
                      <a:moveTo>
                        <a:pt x="2" y="0"/>
                      </a:moveTo>
                      <a:cubicBezTo>
                        <a:pt x="1" y="1"/>
                        <a:pt x="1" y="2"/>
                        <a:pt x="0" y="3"/>
                      </a:cubicBezTo>
                      <a:cubicBezTo>
                        <a:pt x="1" y="2"/>
                        <a:pt x="1" y="1"/>
                        <a:pt x="2" y="0"/>
                      </a:cubicBezTo>
                      <a:close/>
                    </a:path>
                  </a:pathLst>
                </a:custGeom>
                <a:solidFill>
                  <a:srgbClr val="ABA9AC"/>
                </a:solidFill>
                <a:ln w="9525">
                  <a:noFill/>
                </a:ln>
              </p:spPr>
              <p:txBody>
                <a:bodyPr/>
                <a:p>
                  <a:endParaRPr lang="zh-CN" altLang="en-US"/>
                </a:p>
              </p:txBody>
            </p:sp>
            <p:sp>
              <p:nvSpPr>
                <p:cNvPr id="3733" name="Freeform 678"/>
                <p:cNvSpPr/>
                <p:nvPr userDrawn="1"/>
              </p:nvSpPr>
              <p:spPr>
                <a:xfrm>
                  <a:off x="5391" y="415"/>
                  <a:ext cx="9" cy="9"/>
                </a:xfrm>
                <a:custGeom>
                  <a:avLst/>
                  <a:gdLst/>
                  <a:ahLst/>
                  <a:cxnLst>
                    <a:cxn ang="0">
                      <a:pos x="2" y="9"/>
                    </a:cxn>
                    <a:cxn ang="0">
                      <a:pos x="5" y="0"/>
                    </a:cxn>
                    <a:cxn ang="0">
                      <a:pos x="5" y="0"/>
                    </a:cxn>
                    <a:cxn ang="0">
                      <a:pos x="9" y="1"/>
                    </a:cxn>
                    <a:cxn ang="0">
                      <a:pos x="2" y="9"/>
                    </a:cxn>
                  </a:cxnLst>
                  <a:pathLst>
                    <a:path w="7" h="8">
                      <a:moveTo>
                        <a:pt x="2" y="8"/>
                      </a:moveTo>
                      <a:cubicBezTo>
                        <a:pt x="1" y="5"/>
                        <a:pt x="0" y="2"/>
                        <a:pt x="4" y="0"/>
                      </a:cubicBezTo>
                      <a:cubicBezTo>
                        <a:pt x="4" y="0"/>
                        <a:pt x="4" y="0"/>
                        <a:pt x="4" y="0"/>
                      </a:cubicBezTo>
                      <a:cubicBezTo>
                        <a:pt x="5" y="0"/>
                        <a:pt x="6" y="1"/>
                        <a:pt x="7" y="1"/>
                      </a:cubicBezTo>
                      <a:cubicBezTo>
                        <a:pt x="7" y="4"/>
                        <a:pt x="5" y="7"/>
                        <a:pt x="2" y="8"/>
                      </a:cubicBezTo>
                      <a:close/>
                    </a:path>
                  </a:pathLst>
                </a:custGeom>
                <a:solidFill>
                  <a:srgbClr val="A09FA2"/>
                </a:solidFill>
                <a:ln w="9525">
                  <a:noFill/>
                </a:ln>
              </p:spPr>
              <p:txBody>
                <a:bodyPr/>
                <a:p>
                  <a:endParaRPr lang="zh-CN" altLang="en-US"/>
                </a:p>
              </p:txBody>
            </p:sp>
            <p:sp>
              <p:nvSpPr>
                <p:cNvPr id="3734" name="Freeform 679"/>
                <p:cNvSpPr/>
                <p:nvPr userDrawn="1"/>
              </p:nvSpPr>
              <p:spPr>
                <a:xfrm>
                  <a:off x="5396" y="415"/>
                  <a:ext cx="4" cy="1"/>
                </a:xfrm>
                <a:custGeom>
                  <a:avLst/>
                  <a:gdLst/>
                  <a:ahLst/>
                  <a:cxnLst>
                    <a:cxn ang="0">
                      <a:pos x="4" y="1"/>
                    </a:cxn>
                    <a:cxn ang="0">
                      <a:pos x="0" y="0"/>
                    </a:cxn>
                    <a:cxn ang="0">
                      <a:pos x="4" y="1"/>
                    </a:cxn>
                  </a:cxnLst>
                  <a:pathLst>
                    <a:path w="3" h="1">
                      <a:moveTo>
                        <a:pt x="3" y="1"/>
                      </a:moveTo>
                      <a:cubicBezTo>
                        <a:pt x="2" y="1"/>
                        <a:pt x="1" y="0"/>
                        <a:pt x="0" y="0"/>
                      </a:cubicBezTo>
                      <a:cubicBezTo>
                        <a:pt x="1" y="0"/>
                        <a:pt x="2" y="1"/>
                        <a:pt x="3" y="1"/>
                      </a:cubicBezTo>
                      <a:close/>
                    </a:path>
                  </a:pathLst>
                </a:custGeom>
                <a:solidFill>
                  <a:srgbClr val="ABA9AC"/>
                </a:solidFill>
                <a:ln w="9525">
                  <a:noFill/>
                </a:ln>
              </p:spPr>
              <p:txBody>
                <a:bodyPr/>
                <a:p>
                  <a:endParaRPr lang="zh-CN" altLang="en-US"/>
                </a:p>
              </p:txBody>
            </p:sp>
            <p:sp>
              <p:nvSpPr>
                <p:cNvPr id="3735" name="Freeform 680"/>
                <p:cNvSpPr/>
                <p:nvPr userDrawn="1"/>
              </p:nvSpPr>
              <p:spPr>
                <a:xfrm>
                  <a:off x="5441" y="405"/>
                  <a:ext cx="63" cy="53"/>
                </a:xfrm>
                <a:custGeom>
                  <a:avLst/>
                  <a:gdLst/>
                  <a:ahLst/>
                  <a:cxnLst>
                    <a:cxn ang="0">
                      <a:pos x="33" y="20"/>
                    </a:cxn>
                    <a:cxn ang="0">
                      <a:pos x="59" y="0"/>
                    </a:cxn>
                    <a:cxn ang="0">
                      <a:pos x="61" y="5"/>
                    </a:cxn>
                    <a:cxn ang="0">
                      <a:pos x="54" y="17"/>
                    </a:cxn>
                    <a:cxn ang="0">
                      <a:pos x="53" y="23"/>
                    </a:cxn>
                    <a:cxn ang="0">
                      <a:pos x="49" y="33"/>
                    </a:cxn>
                    <a:cxn ang="0">
                      <a:pos x="48" y="34"/>
                    </a:cxn>
                    <a:cxn ang="0">
                      <a:pos x="30" y="50"/>
                    </a:cxn>
                    <a:cxn ang="0">
                      <a:pos x="30" y="43"/>
                    </a:cxn>
                    <a:cxn ang="0">
                      <a:pos x="24" y="40"/>
                    </a:cxn>
                    <a:cxn ang="0">
                      <a:pos x="22" y="46"/>
                    </a:cxn>
                    <a:cxn ang="0">
                      <a:pos x="14" y="49"/>
                    </a:cxn>
                    <a:cxn ang="0">
                      <a:pos x="6" y="48"/>
                    </a:cxn>
                    <a:cxn ang="0">
                      <a:pos x="0" y="46"/>
                    </a:cxn>
                    <a:cxn ang="0">
                      <a:pos x="14" y="33"/>
                    </a:cxn>
                    <a:cxn ang="0">
                      <a:pos x="33" y="20"/>
                    </a:cxn>
                  </a:cxnLst>
                  <a:pathLst>
                    <a:path w="55" h="46">
                      <a:moveTo>
                        <a:pt x="29" y="18"/>
                      </a:moveTo>
                      <a:cubicBezTo>
                        <a:pt x="37" y="12"/>
                        <a:pt x="44" y="6"/>
                        <a:pt x="52" y="0"/>
                      </a:cubicBezTo>
                      <a:cubicBezTo>
                        <a:pt x="54" y="1"/>
                        <a:pt x="55" y="3"/>
                        <a:pt x="54" y="5"/>
                      </a:cubicBezTo>
                      <a:cubicBezTo>
                        <a:pt x="52" y="8"/>
                        <a:pt x="53" y="13"/>
                        <a:pt x="48" y="15"/>
                      </a:cubicBezTo>
                      <a:cubicBezTo>
                        <a:pt x="45" y="16"/>
                        <a:pt x="46" y="18"/>
                        <a:pt x="47" y="20"/>
                      </a:cubicBezTo>
                      <a:cubicBezTo>
                        <a:pt x="48" y="24"/>
                        <a:pt x="51" y="29"/>
                        <a:pt x="43" y="29"/>
                      </a:cubicBezTo>
                      <a:cubicBezTo>
                        <a:pt x="43" y="29"/>
                        <a:pt x="42" y="29"/>
                        <a:pt x="42" y="30"/>
                      </a:cubicBezTo>
                      <a:cubicBezTo>
                        <a:pt x="45" y="43"/>
                        <a:pt x="32" y="40"/>
                        <a:pt x="27" y="44"/>
                      </a:cubicBezTo>
                      <a:cubicBezTo>
                        <a:pt x="27" y="42"/>
                        <a:pt x="27" y="40"/>
                        <a:pt x="27" y="38"/>
                      </a:cubicBezTo>
                      <a:cubicBezTo>
                        <a:pt x="26" y="36"/>
                        <a:pt x="24" y="34"/>
                        <a:pt x="21" y="35"/>
                      </a:cubicBezTo>
                      <a:cubicBezTo>
                        <a:pt x="19" y="35"/>
                        <a:pt x="20" y="38"/>
                        <a:pt x="20" y="40"/>
                      </a:cubicBezTo>
                      <a:cubicBezTo>
                        <a:pt x="20" y="43"/>
                        <a:pt x="15" y="45"/>
                        <a:pt x="13" y="43"/>
                      </a:cubicBezTo>
                      <a:cubicBezTo>
                        <a:pt x="10" y="37"/>
                        <a:pt x="8" y="40"/>
                        <a:pt x="6" y="42"/>
                      </a:cubicBezTo>
                      <a:cubicBezTo>
                        <a:pt x="3" y="44"/>
                        <a:pt x="0" y="46"/>
                        <a:pt x="0" y="40"/>
                      </a:cubicBezTo>
                      <a:cubicBezTo>
                        <a:pt x="3" y="35"/>
                        <a:pt x="7" y="30"/>
                        <a:pt x="13" y="29"/>
                      </a:cubicBezTo>
                      <a:cubicBezTo>
                        <a:pt x="21" y="28"/>
                        <a:pt x="24" y="22"/>
                        <a:pt x="29" y="18"/>
                      </a:cubicBezTo>
                      <a:close/>
                    </a:path>
                  </a:pathLst>
                </a:custGeom>
                <a:solidFill>
                  <a:srgbClr val="AAA8A9"/>
                </a:solidFill>
                <a:ln w="9525">
                  <a:noFill/>
                </a:ln>
              </p:spPr>
              <p:txBody>
                <a:bodyPr/>
                <a:p>
                  <a:endParaRPr lang="zh-CN" altLang="en-US"/>
                </a:p>
              </p:txBody>
            </p:sp>
            <p:sp>
              <p:nvSpPr>
                <p:cNvPr id="3736" name="Freeform 681"/>
                <p:cNvSpPr/>
                <p:nvPr userDrawn="1"/>
              </p:nvSpPr>
              <p:spPr>
                <a:xfrm>
                  <a:off x="5541" y="352"/>
                  <a:ext cx="59" cy="40"/>
                </a:xfrm>
                <a:custGeom>
                  <a:avLst/>
                  <a:gdLst/>
                  <a:ahLst/>
                  <a:cxnLst>
                    <a:cxn ang="0">
                      <a:pos x="35" y="3"/>
                    </a:cxn>
                    <a:cxn ang="0">
                      <a:pos x="57" y="22"/>
                    </a:cxn>
                    <a:cxn ang="0">
                      <a:pos x="59" y="23"/>
                    </a:cxn>
                    <a:cxn ang="0">
                      <a:pos x="45" y="24"/>
                    </a:cxn>
                    <a:cxn ang="0">
                      <a:pos x="23" y="36"/>
                    </a:cxn>
                    <a:cxn ang="0">
                      <a:pos x="23" y="36"/>
                    </a:cxn>
                    <a:cxn ang="0">
                      <a:pos x="16" y="37"/>
                    </a:cxn>
                    <a:cxn ang="0">
                      <a:pos x="0" y="25"/>
                    </a:cxn>
                    <a:cxn ang="0">
                      <a:pos x="3" y="18"/>
                    </a:cxn>
                    <a:cxn ang="0">
                      <a:pos x="6" y="16"/>
                    </a:cxn>
                    <a:cxn ang="0">
                      <a:pos x="19" y="5"/>
                    </a:cxn>
                    <a:cxn ang="0">
                      <a:pos x="34" y="3"/>
                    </a:cxn>
                    <a:cxn ang="0">
                      <a:pos x="35" y="3"/>
                    </a:cxn>
                  </a:cxnLst>
                  <a:pathLst>
                    <a:path w="51" h="34">
                      <a:moveTo>
                        <a:pt x="31" y="3"/>
                      </a:moveTo>
                      <a:cubicBezTo>
                        <a:pt x="34" y="12"/>
                        <a:pt x="39" y="18"/>
                        <a:pt x="50" y="19"/>
                      </a:cubicBezTo>
                      <a:cubicBezTo>
                        <a:pt x="50" y="19"/>
                        <a:pt x="51" y="20"/>
                        <a:pt x="51" y="20"/>
                      </a:cubicBezTo>
                      <a:cubicBezTo>
                        <a:pt x="47" y="21"/>
                        <a:pt x="43" y="27"/>
                        <a:pt x="39" y="21"/>
                      </a:cubicBezTo>
                      <a:cubicBezTo>
                        <a:pt x="30" y="19"/>
                        <a:pt x="26" y="28"/>
                        <a:pt x="20" y="31"/>
                      </a:cubicBezTo>
                      <a:cubicBezTo>
                        <a:pt x="20" y="31"/>
                        <a:pt x="20" y="31"/>
                        <a:pt x="20" y="31"/>
                      </a:cubicBezTo>
                      <a:cubicBezTo>
                        <a:pt x="18" y="33"/>
                        <a:pt x="15" y="34"/>
                        <a:pt x="14" y="32"/>
                      </a:cubicBezTo>
                      <a:cubicBezTo>
                        <a:pt x="11" y="26"/>
                        <a:pt x="4" y="26"/>
                        <a:pt x="0" y="22"/>
                      </a:cubicBezTo>
                      <a:cubicBezTo>
                        <a:pt x="0" y="20"/>
                        <a:pt x="2" y="18"/>
                        <a:pt x="3" y="16"/>
                      </a:cubicBezTo>
                      <a:cubicBezTo>
                        <a:pt x="4" y="15"/>
                        <a:pt x="5" y="15"/>
                        <a:pt x="6" y="14"/>
                      </a:cubicBezTo>
                      <a:cubicBezTo>
                        <a:pt x="10" y="11"/>
                        <a:pt x="14" y="9"/>
                        <a:pt x="17" y="5"/>
                      </a:cubicBezTo>
                      <a:cubicBezTo>
                        <a:pt x="21" y="0"/>
                        <a:pt x="25" y="0"/>
                        <a:pt x="30" y="3"/>
                      </a:cubicBezTo>
                      <a:cubicBezTo>
                        <a:pt x="30" y="3"/>
                        <a:pt x="31" y="3"/>
                        <a:pt x="31" y="3"/>
                      </a:cubicBezTo>
                      <a:close/>
                    </a:path>
                  </a:pathLst>
                </a:custGeom>
                <a:solidFill>
                  <a:srgbClr val="A3A2A3"/>
                </a:solidFill>
                <a:ln w="9525">
                  <a:noFill/>
                </a:ln>
              </p:spPr>
              <p:txBody>
                <a:bodyPr/>
                <a:p>
                  <a:endParaRPr lang="zh-CN" altLang="en-US"/>
                </a:p>
              </p:txBody>
            </p:sp>
            <p:sp>
              <p:nvSpPr>
                <p:cNvPr id="3737" name="Freeform 682"/>
                <p:cNvSpPr/>
                <p:nvPr userDrawn="1"/>
              </p:nvSpPr>
              <p:spPr>
                <a:xfrm>
                  <a:off x="5525" y="375"/>
                  <a:ext cx="39" cy="35"/>
                </a:xfrm>
                <a:custGeom>
                  <a:avLst/>
                  <a:gdLst/>
                  <a:ahLst/>
                  <a:cxnLst>
                    <a:cxn ang="0">
                      <a:pos x="17" y="1"/>
                    </a:cxn>
                    <a:cxn ang="0">
                      <a:pos x="32" y="9"/>
                    </a:cxn>
                    <a:cxn ang="0">
                      <a:pos x="39" y="12"/>
                    </a:cxn>
                    <a:cxn ang="0">
                      <a:pos x="24" y="19"/>
                    </a:cxn>
                    <a:cxn ang="0">
                      <a:pos x="18" y="19"/>
                    </a:cxn>
                    <a:cxn ang="0">
                      <a:pos x="5" y="25"/>
                    </a:cxn>
                    <a:cxn ang="0">
                      <a:pos x="3" y="25"/>
                    </a:cxn>
                    <a:cxn ang="0">
                      <a:pos x="1" y="22"/>
                    </a:cxn>
                    <a:cxn ang="0">
                      <a:pos x="0" y="14"/>
                    </a:cxn>
                    <a:cxn ang="0">
                      <a:pos x="0" y="11"/>
                    </a:cxn>
                    <a:cxn ang="0">
                      <a:pos x="3" y="8"/>
                    </a:cxn>
                    <a:cxn ang="0">
                      <a:pos x="6" y="8"/>
                    </a:cxn>
                    <a:cxn ang="0">
                      <a:pos x="8" y="5"/>
                    </a:cxn>
                    <a:cxn ang="0">
                      <a:pos x="13" y="1"/>
                    </a:cxn>
                    <a:cxn ang="0">
                      <a:pos x="17" y="1"/>
                    </a:cxn>
                  </a:cxnLst>
                  <a:pathLst>
                    <a:path w="34" h="30">
                      <a:moveTo>
                        <a:pt x="15" y="1"/>
                      </a:moveTo>
                      <a:cubicBezTo>
                        <a:pt x="19" y="4"/>
                        <a:pt x="27" y="0"/>
                        <a:pt x="28" y="8"/>
                      </a:cubicBezTo>
                      <a:cubicBezTo>
                        <a:pt x="28" y="13"/>
                        <a:pt x="32" y="10"/>
                        <a:pt x="34" y="11"/>
                      </a:cubicBezTo>
                      <a:cubicBezTo>
                        <a:pt x="32" y="18"/>
                        <a:pt x="26" y="17"/>
                        <a:pt x="21" y="17"/>
                      </a:cubicBezTo>
                      <a:cubicBezTo>
                        <a:pt x="19" y="16"/>
                        <a:pt x="15" y="15"/>
                        <a:pt x="16" y="17"/>
                      </a:cubicBezTo>
                      <a:cubicBezTo>
                        <a:pt x="16" y="30"/>
                        <a:pt x="9" y="22"/>
                        <a:pt x="5" y="22"/>
                      </a:cubicBezTo>
                      <a:cubicBezTo>
                        <a:pt x="4" y="22"/>
                        <a:pt x="3" y="22"/>
                        <a:pt x="3" y="22"/>
                      </a:cubicBezTo>
                      <a:cubicBezTo>
                        <a:pt x="2" y="21"/>
                        <a:pt x="1" y="21"/>
                        <a:pt x="1" y="19"/>
                      </a:cubicBezTo>
                      <a:cubicBezTo>
                        <a:pt x="1" y="17"/>
                        <a:pt x="1" y="15"/>
                        <a:pt x="0" y="12"/>
                      </a:cubicBezTo>
                      <a:cubicBezTo>
                        <a:pt x="0" y="12"/>
                        <a:pt x="0" y="11"/>
                        <a:pt x="0" y="10"/>
                      </a:cubicBezTo>
                      <a:cubicBezTo>
                        <a:pt x="1" y="8"/>
                        <a:pt x="2" y="8"/>
                        <a:pt x="3" y="7"/>
                      </a:cubicBezTo>
                      <a:cubicBezTo>
                        <a:pt x="4" y="6"/>
                        <a:pt x="5" y="10"/>
                        <a:pt x="6" y="7"/>
                      </a:cubicBezTo>
                      <a:cubicBezTo>
                        <a:pt x="6" y="6"/>
                        <a:pt x="7" y="6"/>
                        <a:pt x="7" y="5"/>
                      </a:cubicBezTo>
                      <a:cubicBezTo>
                        <a:pt x="9" y="4"/>
                        <a:pt x="10" y="2"/>
                        <a:pt x="12" y="1"/>
                      </a:cubicBezTo>
                      <a:cubicBezTo>
                        <a:pt x="13" y="1"/>
                        <a:pt x="14" y="1"/>
                        <a:pt x="15" y="1"/>
                      </a:cubicBezTo>
                      <a:close/>
                    </a:path>
                  </a:pathLst>
                </a:custGeom>
                <a:solidFill>
                  <a:srgbClr val="B0AEAF"/>
                </a:solidFill>
                <a:ln w="9525">
                  <a:noFill/>
                </a:ln>
              </p:spPr>
              <p:txBody>
                <a:bodyPr/>
                <a:p>
                  <a:endParaRPr lang="zh-CN" altLang="en-US"/>
                </a:p>
              </p:txBody>
            </p:sp>
            <p:sp>
              <p:nvSpPr>
                <p:cNvPr id="3738" name="Freeform 683"/>
                <p:cNvSpPr/>
                <p:nvPr userDrawn="1"/>
              </p:nvSpPr>
              <p:spPr>
                <a:xfrm>
                  <a:off x="5564" y="373"/>
                  <a:ext cx="22" cy="17"/>
                </a:xfrm>
                <a:custGeom>
                  <a:avLst/>
                  <a:gdLst/>
                  <a:ahLst/>
                  <a:cxnLst>
                    <a:cxn ang="0">
                      <a:pos x="0" y="14"/>
                    </a:cxn>
                    <a:cxn ang="0">
                      <a:pos x="18" y="1"/>
                    </a:cxn>
                    <a:cxn ang="0">
                      <a:pos x="22" y="3"/>
                    </a:cxn>
                    <a:cxn ang="0">
                      <a:pos x="16" y="7"/>
                    </a:cxn>
                    <a:cxn ang="0">
                      <a:pos x="0" y="14"/>
                    </a:cxn>
                  </a:cxnLst>
                  <a:pathLst>
                    <a:path w="19" h="15">
                      <a:moveTo>
                        <a:pt x="0" y="13"/>
                      </a:moveTo>
                      <a:cubicBezTo>
                        <a:pt x="4" y="7"/>
                        <a:pt x="7" y="0"/>
                        <a:pt x="16" y="1"/>
                      </a:cubicBezTo>
                      <a:cubicBezTo>
                        <a:pt x="17" y="1"/>
                        <a:pt x="18" y="2"/>
                        <a:pt x="19" y="3"/>
                      </a:cubicBezTo>
                      <a:cubicBezTo>
                        <a:pt x="17" y="4"/>
                        <a:pt x="15" y="5"/>
                        <a:pt x="14" y="7"/>
                      </a:cubicBezTo>
                      <a:cubicBezTo>
                        <a:pt x="10" y="15"/>
                        <a:pt x="10" y="15"/>
                        <a:pt x="0" y="13"/>
                      </a:cubicBezTo>
                      <a:close/>
                    </a:path>
                  </a:pathLst>
                </a:custGeom>
                <a:solidFill>
                  <a:srgbClr val="B0AEAF"/>
                </a:solidFill>
                <a:ln w="9525">
                  <a:noFill/>
                </a:ln>
              </p:spPr>
              <p:txBody>
                <a:bodyPr/>
                <a:p>
                  <a:endParaRPr lang="zh-CN" altLang="en-US"/>
                </a:p>
              </p:txBody>
            </p:sp>
            <p:sp>
              <p:nvSpPr>
                <p:cNvPr id="3739" name="Freeform 684"/>
                <p:cNvSpPr/>
                <p:nvPr userDrawn="1"/>
              </p:nvSpPr>
              <p:spPr>
                <a:xfrm>
                  <a:off x="5510" y="390"/>
                  <a:ext cx="19" cy="15"/>
                </a:xfrm>
                <a:custGeom>
                  <a:avLst/>
                  <a:gdLst/>
                  <a:ahLst/>
                  <a:cxnLst>
                    <a:cxn ang="0">
                      <a:pos x="17" y="6"/>
                    </a:cxn>
                    <a:cxn ang="0">
                      <a:pos x="19" y="10"/>
                    </a:cxn>
                    <a:cxn ang="0">
                      <a:pos x="8" y="13"/>
                    </a:cxn>
                    <a:cxn ang="0">
                      <a:pos x="1" y="11"/>
                    </a:cxn>
                    <a:cxn ang="0">
                      <a:pos x="0" y="9"/>
                    </a:cxn>
                    <a:cxn ang="0">
                      <a:pos x="10" y="0"/>
                    </a:cxn>
                    <a:cxn ang="0">
                      <a:pos x="17" y="6"/>
                    </a:cxn>
                  </a:cxnLst>
                  <a:pathLst>
                    <a:path w="16" h="13">
                      <a:moveTo>
                        <a:pt x="15" y="6"/>
                      </a:moveTo>
                      <a:cubicBezTo>
                        <a:pt x="15" y="7"/>
                        <a:pt x="15" y="8"/>
                        <a:pt x="16" y="9"/>
                      </a:cubicBezTo>
                      <a:cubicBezTo>
                        <a:pt x="13" y="10"/>
                        <a:pt x="10" y="11"/>
                        <a:pt x="7" y="12"/>
                      </a:cubicBezTo>
                      <a:cubicBezTo>
                        <a:pt x="4" y="13"/>
                        <a:pt x="2" y="12"/>
                        <a:pt x="1" y="10"/>
                      </a:cubicBezTo>
                      <a:cubicBezTo>
                        <a:pt x="1" y="9"/>
                        <a:pt x="0" y="9"/>
                        <a:pt x="0" y="8"/>
                      </a:cubicBezTo>
                      <a:cubicBezTo>
                        <a:pt x="0" y="2"/>
                        <a:pt x="4" y="0"/>
                        <a:pt x="9" y="0"/>
                      </a:cubicBezTo>
                      <a:cubicBezTo>
                        <a:pt x="9" y="4"/>
                        <a:pt x="14" y="4"/>
                        <a:pt x="15" y="6"/>
                      </a:cubicBezTo>
                      <a:close/>
                    </a:path>
                  </a:pathLst>
                </a:custGeom>
                <a:solidFill>
                  <a:srgbClr val="AEAEAF"/>
                </a:solidFill>
                <a:ln w="9525">
                  <a:noFill/>
                </a:ln>
              </p:spPr>
              <p:txBody>
                <a:bodyPr/>
                <a:p>
                  <a:endParaRPr lang="zh-CN" altLang="en-US"/>
                </a:p>
              </p:txBody>
            </p:sp>
            <p:sp>
              <p:nvSpPr>
                <p:cNvPr id="3740" name="Freeform 685"/>
                <p:cNvSpPr/>
                <p:nvPr userDrawn="1"/>
              </p:nvSpPr>
              <p:spPr>
                <a:xfrm>
                  <a:off x="5500" y="396"/>
                  <a:ext cx="11" cy="15"/>
                </a:xfrm>
                <a:custGeom>
                  <a:avLst/>
                  <a:gdLst/>
                  <a:ahLst/>
                  <a:cxnLst>
                    <a:cxn ang="0">
                      <a:pos x="3" y="15"/>
                    </a:cxn>
                    <a:cxn ang="0">
                      <a:pos x="1" y="9"/>
                    </a:cxn>
                    <a:cxn ang="0">
                      <a:pos x="0" y="6"/>
                    </a:cxn>
                    <a:cxn ang="0">
                      <a:pos x="3" y="1"/>
                    </a:cxn>
                    <a:cxn ang="0">
                      <a:pos x="6" y="0"/>
                    </a:cxn>
                    <a:cxn ang="0">
                      <a:pos x="11" y="5"/>
                    </a:cxn>
                    <a:cxn ang="0">
                      <a:pos x="11" y="5"/>
                    </a:cxn>
                    <a:cxn ang="0">
                      <a:pos x="3" y="15"/>
                    </a:cxn>
                  </a:cxnLst>
                  <a:pathLst>
                    <a:path w="10" h="13">
                      <a:moveTo>
                        <a:pt x="3" y="13"/>
                      </a:moveTo>
                      <a:cubicBezTo>
                        <a:pt x="2" y="11"/>
                        <a:pt x="2" y="10"/>
                        <a:pt x="1" y="8"/>
                      </a:cubicBezTo>
                      <a:cubicBezTo>
                        <a:pt x="1" y="8"/>
                        <a:pt x="1" y="7"/>
                        <a:pt x="0" y="6"/>
                      </a:cubicBezTo>
                      <a:cubicBezTo>
                        <a:pt x="0" y="4"/>
                        <a:pt x="1" y="2"/>
                        <a:pt x="3" y="1"/>
                      </a:cubicBezTo>
                      <a:cubicBezTo>
                        <a:pt x="4" y="0"/>
                        <a:pt x="5" y="0"/>
                        <a:pt x="6" y="0"/>
                      </a:cubicBezTo>
                      <a:cubicBezTo>
                        <a:pt x="8" y="1"/>
                        <a:pt x="10" y="2"/>
                        <a:pt x="10" y="5"/>
                      </a:cubicBezTo>
                      <a:cubicBezTo>
                        <a:pt x="10" y="5"/>
                        <a:pt x="10" y="5"/>
                        <a:pt x="10" y="5"/>
                      </a:cubicBezTo>
                      <a:cubicBezTo>
                        <a:pt x="5" y="6"/>
                        <a:pt x="4" y="9"/>
                        <a:pt x="3" y="13"/>
                      </a:cubicBezTo>
                      <a:close/>
                    </a:path>
                  </a:pathLst>
                </a:custGeom>
                <a:solidFill>
                  <a:srgbClr val="AEAEAF"/>
                </a:solidFill>
                <a:ln w="9525">
                  <a:noFill/>
                </a:ln>
              </p:spPr>
              <p:txBody>
                <a:bodyPr/>
                <a:p>
                  <a:endParaRPr lang="zh-CN" altLang="en-US"/>
                </a:p>
              </p:txBody>
            </p:sp>
            <p:sp>
              <p:nvSpPr>
                <p:cNvPr id="3741" name="Freeform 686"/>
                <p:cNvSpPr/>
                <p:nvPr userDrawn="1"/>
              </p:nvSpPr>
              <p:spPr>
                <a:xfrm>
                  <a:off x="5538" y="416"/>
                  <a:ext cx="1" cy="1"/>
                </a:xfrm>
                <a:custGeom>
                  <a:avLst/>
                  <a:gdLst/>
                  <a:ahLst/>
                  <a:cxnLst>
                    <a:cxn ang="0">
                      <a:pos x="0" y="1"/>
                    </a:cxn>
                    <a:cxn ang="0">
                      <a:pos x="0" y="0"/>
                    </a:cxn>
                    <a:cxn ang="0">
                      <a:pos x="0" y="1"/>
                    </a:cxn>
                  </a:cxnLst>
                  <a:pathLst>
                    <a:path w="1" h="1">
                      <a:moveTo>
                        <a:pt x="0" y="1"/>
                      </a:moveTo>
                      <a:cubicBezTo>
                        <a:pt x="0" y="1"/>
                        <a:pt x="0" y="0"/>
                        <a:pt x="0" y="0"/>
                      </a:cubicBezTo>
                      <a:cubicBezTo>
                        <a:pt x="1" y="0"/>
                        <a:pt x="1" y="0"/>
                        <a:pt x="0" y="1"/>
                      </a:cubicBezTo>
                      <a:close/>
                    </a:path>
                  </a:pathLst>
                </a:custGeom>
                <a:solidFill>
                  <a:srgbClr val="B0AEAE"/>
                </a:solidFill>
                <a:ln w="9525">
                  <a:noFill/>
                </a:ln>
              </p:spPr>
              <p:txBody>
                <a:bodyPr/>
                <a:p>
                  <a:endParaRPr lang="zh-CN" altLang="en-US"/>
                </a:p>
              </p:txBody>
            </p:sp>
            <p:sp>
              <p:nvSpPr>
                <p:cNvPr id="3742" name="Freeform 687"/>
                <p:cNvSpPr/>
                <p:nvPr userDrawn="1"/>
              </p:nvSpPr>
              <p:spPr>
                <a:xfrm>
                  <a:off x="5441" y="467"/>
                  <a:ext cx="3" cy="1"/>
                </a:xfrm>
                <a:custGeom>
                  <a:avLst/>
                  <a:gdLst/>
                  <a:ahLst/>
                  <a:cxnLst>
                    <a:cxn ang="0">
                      <a:pos x="0" y="0"/>
                    </a:cxn>
                    <a:cxn ang="0">
                      <a:pos x="3" y="1"/>
                    </a:cxn>
                    <a:cxn ang="0">
                      <a:pos x="0" y="0"/>
                    </a:cxn>
                  </a:cxnLst>
                  <a:pathLst>
                    <a:path w="3" h="1">
                      <a:moveTo>
                        <a:pt x="0" y="0"/>
                      </a:moveTo>
                      <a:cubicBezTo>
                        <a:pt x="1" y="0"/>
                        <a:pt x="2" y="0"/>
                        <a:pt x="3" y="1"/>
                      </a:cubicBezTo>
                      <a:cubicBezTo>
                        <a:pt x="2" y="0"/>
                        <a:pt x="1" y="0"/>
                        <a:pt x="0" y="0"/>
                      </a:cubicBezTo>
                      <a:close/>
                    </a:path>
                  </a:pathLst>
                </a:custGeom>
                <a:solidFill>
                  <a:srgbClr val="A5A2A2"/>
                </a:solidFill>
                <a:ln w="9525">
                  <a:noFill/>
                </a:ln>
              </p:spPr>
              <p:txBody>
                <a:bodyPr/>
                <a:p>
                  <a:endParaRPr lang="zh-CN" altLang="en-US"/>
                </a:p>
              </p:txBody>
            </p:sp>
            <p:sp>
              <p:nvSpPr>
                <p:cNvPr id="3743" name="Freeform 688"/>
                <p:cNvSpPr/>
                <p:nvPr userDrawn="1"/>
              </p:nvSpPr>
              <p:spPr>
                <a:xfrm>
                  <a:off x="5330" y="517"/>
                  <a:ext cx="46" cy="63"/>
                </a:xfrm>
                <a:custGeom>
                  <a:avLst/>
                  <a:gdLst/>
                  <a:ahLst/>
                  <a:cxnLst>
                    <a:cxn ang="0">
                      <a:pos x="2" y="0"/>
                    </a:cxn>
                    <a:cxn ang="0">
                      <a:pos x="9" y="2"/>
                    </a:cxn>
                    <a:cxn ang="0">
                      <a:pos x="11" y="2"/>
                    </a:cxn>
                    <a:cxn ang="0">
                      <a:pos x="12" y="3"/>
                    </a:cxn>
                    <a:cxn ang="0">
                      <a:pos x="16" y="5"/>
                    </a:cxn>
                    <a:cxn ang="0">
                      <a:pos x="19" y="7"/>
                    </a:cxn>
                    <a:cxn ang="0">
                      <a:pos x="46" y="56"/>
                    </a:cxn>
                    <a:cxn ang="0">
                      <a:pos x="37" y="63"/>
                    </a:cxn>
                    <a:cxn ang="0">
                      <a:pos x="36" y="61"/>
                    </a:cxn>
                    <a:cxn ang="0">
                      <a:pos x="35" y="59"/>
                    </a:cxn>
                    <a:cxn ang="0">
                      <a:pos x="25" y="26"/>
                    </a:cxn>
                    <a:cxn ang="0">
                      <a:pos x="16" y="26"/>
                    </a:cxn>
                    <a:cxn ang="0">
                      <a:pos x="11" y="28"/>
                    </a:cxn>
                    <a:cxn ang="0">
                      <a:pos x="10" y="26"/>
                    </a:cxn>
                    <a:cxn ang="0">
                      <a:pos x="8" y="14"/>
                    </a:cxn>
                    <a:cxn ang="0">
                      <a:pos x="2" y="0"/>
                    </a:cxn>
                  </a:cxnLst>
                  <a:pathLst>
                    <a:path w="40" h="54">
                      <a:moveTo>
                        <a:pt x="2" y="0"/>
                      </a:moveTo>
                      <a:cubicBezTo>
                        <a:pt x="4" y="1"/>
                        <a:pt x="6" y="1"/>
                        <a:pt x="8" y="2"/>
                      </a:cubicBezTo>
                      <a:cubicBezTo>
                        <a:pt x="9" y="2"/>
                        <a:pt x="10" y="2"/>
                        <a:pt x="10" y="2"/>
                      </a:cubicBezTo>
                      <a:cubicBezTo>
                        <a:pt x="11" y="2"/>
                        <a:pt x="11" y="2"/>
                        <a:pt x="11" y="3"/>
                      </a:cubicBezTo>
                      <a:cubicBezTo>
                        <a:pt x="12" y="4"/>
                        <a:pt x="13" y="4"/>
                        <a:pt x="14" y="5"/>
                      </a:cubicBezTo>
                      <a:cubicBezTo>
                        <a:pt x="15" y="5"/>
                        <a:pt x="16" y="6"/>
                        <a:pt x="17" y="6"/>
                      </a:cubicBezTo>
                      <a:cubicBezTo>
                        <a:pt x="26" y="20"/>
                        <a:pt x="35" y="33"/>
                        <a:pt x="40" y="48"/>
                      </a:cubicBezTo>
                      <a:cubicBezTo>
                        <a:pt x="38" y="51"/>
                        <a:pt x="36" y="53"/>
                        <a:pt x="33" y="54"/>
                      </a:cubicBezTo>
                      <a:cubicBezTo>
                        <a:pt x="32" y="54"/>
                        <a:pt x="32" y="53"/>
                        <a:pt x="32" y="53"/>
                      </a:cubicBezTo>
                      <a:cubicBezTo>
                        <a:pt x="31" y="53"/>
                        <a:pt x="31" y="52"/>
                        <a:pt x="31" y="51"/>
                      </a:cubicBezTo>
                      <a:cubicBezTo>
                        <a:pt x="32" y="41"/>
                        <a:pt x="25" y="32"/>
                        <a:pt x="22" y="23"/>
                      </a:cubicBezTo>
                      <a:cubicBezTo>
                        <a:pt x="20" y="20"/>
                        <a:pt x="17" y="22"/>
                        <a:pt x="14" y="23"/>
                      </a:cubicBezTo>
                      <a:cubicBezTo>
                        <a:pt x="13" y="25"/>
                        <a:pt x="12" y="25"/>
                        <a:pt x="10" y="24"/>
                      </a:cubicBezTo>
                      <a:cubicBezTo>
                        <a:pt x="10" y="24"/>
                        <a:pt x="9" y="23"/>
                        <a:pt x="9" y="23"/>
                      </a:cubicBezTo>
                      <a:cubicBezTo>
                        <a:pt x="11" y="18"/>
                        <a:pt x="11" y="15"/>
                        <a:pt x="7" y="12"/>
                      </a:cubicBezTo>
                      <a:cubicBezTo>
                        <a:pt x="3" y="9"/>
                        <a:pt x="0" y="5"/>
                        <a:pt x="2" y="0"/>
                      </a:cubicBezTo>
                      <a:close/>
                    </a:path>
                  </a:pathLst>
                </a:custGeom>
                <a:solidFill>
                  <a:srgbClr val="5E6064"/>
                </a:solidFill>
                <a:ln w="9525">
                  <a:noFill/>
                </a:ln>
              </p:spPr>
              <p:txBody>
                <a:bodyPr/>
                <a:p>
                  <a:endParaRPr lang="zh-CN" altLang="en-US"/>
                </a:p>
              </p:txBody>
            </p:sp>
            <p:sp>
              <p:nvSpPr>
                <p:cNvPr id="3744" name="Freeform 689"/>
                <p:cNvSpPr/>
                <p:nvPr userDrawn="1"/>
              </p:nvSpPr>
              <p:spPr>
                <a:xfrm>
                  <a:off x="5343" y="521"/>
                  <a:ext cx="3" cy="2"/>
                </a:xfrm>
                <a:custGeom>
                  <a:avLst/>
                  <a:gdLst/>
                  <a:ahLst/>
                  <a:cxnLst>
                    <a:cxn ang="0">
                      <a:pos x="3" y="2"/>
                    </a:cxn>
                    <a:cxn ang="0">
                      <a:pos x="0" y="0"/>
                    </a:cxn>
                    <a:cxn ang="0">
                      <a:pos x="3" y="0"/>
                    </a:cxn>
                    <a:cxn ang="0">
                      <a:pos x="3" y="2"/>
                    </a:cxn>
                  </a:cxnLst>
                  <a:pathLst>
                    <a:path w="3" h="2">
                      <a:moveTo>
                        <a:pt x="3" y="2"/>
                      </a:moveTo>
                      <a:cubicBezTo>
                        <a:pt x="2" y="2"/>
                        <a:pt x="1" y="1"/>
                        <a:pt x="0" y="0"/>
                      </a:cubicBezTo>
                      <a:cubicBezTo>
                        <a:pt x="1" y="0"/>
                        <a:pt x="2" y="0"/>
                        <a:pt x="3" y="0"/>
                      </a:cubicBezTo>
                      <a:cubicBezTo>
                        <a:pt x="3" y="1"/>
                        <a:pt x="3" y="1"/>
                        <a:pt x="3" y="2"/>
                      </a:cubicBezTo>
                      <a:close/>
                    </a:path>
                  </a:pathLst>
                </a:custGeom>
                <a:solidFill>
                  <a:srgbClr val="616467"/>
                </a:solidFill>
                <a:ln w="9525">
                  <a:noFill/>
                </a:ln>
              </p:spPr>
              <p:txBody>
                <a:bodyPr/>
                <a:p>
                  <a:endParaRPr lang="zh-CN" altLang="en-US"/>
                </a:p>
              </p:txBody>
            </p:sp>
            <p:sp>
              <p:nvSpPr>
                <p:cNvPr id="3745" name="Freeform 690"/>
                <p:cNvSpPr/>
                <p:nvPr userDrawn="1"/>
              </p:nvSpPr>
              <p:spPr>
                <a:xfrm>
                  <a:off x="5536" y="724"/>
                  <a:ext cx="1" cy="3"/>
                </a:xfrm>
                <a:custGeom>
                  <a:avLst/>
                  <a:gdLst/>
                  <a:ahLst/>
                  <a:cxnLst>
                    <a:cxn ang="0">
                      <a:pos x="1" y="0"/>
                    </a:cxn>
                    <a:cxn ang="0">
                      <a:pos x="0" y="3"/>
                    </a:cxn>
                    <a:cxn ang="0">
                      <a:pos x="1" y="0"/>
                    </a:cxn>
                  </a:cxnLst>
                  <a:pathLst>
                    <a:path w="1" h="3">
                      <a:moveTo>
                        <a:pt x="1" y="0"/>
                      </a:moveTo>
                      <a:cubicBezTo>
                        <a:pt x="0" y="1"/>
                        <a:pt x="0" y="2"/>
                        <a:pt x="0" y="3"/>
                      </a:cubicBezTo>
                      <a:cubicBezTo>
                        <a:pt x="0" y="2"/>
                        <a:pt x="0" y="1"/>
                        <a:pt x="1" y="0"/>
                      </a:cubicBezTo>
                      <a:close/>
                    </a:path>
                  </a:pathLst>
                </a:custGeom>
                <a:solidFill>
                  <a:srgbClr val="E8EAED"/>
                </a:solidFill>
                <a:ln w="9525">
                  <a:noFill/>
                </a:ln>
              </p:spPr>
              <p:txBody>
                <a:bodyPr/>
                <a:p>
                  <a:endParaRPr lang="zh-CN" altLang="en-US"/>
                </a:p>
              </p:txBody>
            </p:sp>
            <p:sp>
              <p:nvSpPr>
                <p:cNvPr id="3746" name="Freeform 691"/>
                <p:cNvSpPr/>
                <p:nvPr userDrawn="1"/>
              </p:nvSpPr>
              <p:spPr>
                <a:xfrm>
                  <a:off x="5468" y="708"/>
                  <a:ext cx="5" cy="3"/>
                </a:xfrm>
                <a:custGeom>
                  <a:avLst/>
                  <a:gdLst/>
                  <a:ahLst/>
                  <a:cxnLst>
                    <a:cxn ang="0">
                      <a:pos x="0" y="1"/>
                    </a:cxn>
                    <a:cxn ang="0">
                      <a:pos x="5" y="3"/>
                    </a:cxn>
                    <a:cxn ang="0">
                      <a:pos x="0" y="1"/>
                    </a:cxn>
                  </a:cxnLst>
                  <a:pathLst>
                    <a:path w="5" h="3">
                      <a:moveTo>
                        <a:pt x="0" y="1"/>
                      </a:moveTo>
                      <a:cubicBezTo>
                        <a:pt x="3" y="0"/>
                        <a:pt x="4" y="2"/>
                        <a:pt x="5" y="3"/>
                      </a:cubicBezTo>
                      <a:cubicBezTo>
                        <a:pt x="2" y="3"/>
                        <a:pt x="1" y="2"/>
                        <a:pt x="0" y="1"/>
                      </a:cubicBezTo>
                      <a:close/>
                    </a:path>
                  </a:pathLst>
                </a:custGeom>
                <a:solidFill>
                  <a:srgbClr val="333A43"/>
                </a:solidFill>
                <a:ln w="9525">
                  <a:noFill/>
                </a:ln>
              </p:spPr>
              <p:txBody>
                <a:bodyPr/>
                <a:p>
                  <a:endParaRPr lang="zh-CN" altLang="en-US"/>
                </a:p>
              </p:txBody>
            </p:sp>
            <p:sp>
              <p:nvSpPr>
                <p:cNvPr id="3747" name="Freeform 692"/>
                <p:cNvSpPr/>
                <p:nvPr userDrawn="1"/>
              </p:nvSpPr>
              <p:spPr>
                <a:xfrm>
                  <a:off x="5473" y="711"/>
                  <a:ext cx="4" cy="2"/>
                </a:xfrm>
                <a:custGeom>
                  <a:avLst/>
                  <a:gdLst/>
                  <a:ahLst/>
                  <a:cxnLst>
                    <a:cxn ang="0">
                      <a:pos x="0" y="0"/>
                    </a:cxn>
                    <a:cxn ang="0">
                      <a:pos x="4" y="2"/>
                    </a:cxn>
                    <a:cxn ang="0">
                      <a:pos x="1" y="2"/>
                    </a:cxn>
                    <a:cxn ang="0">
                      <a:pos x="0" y="0"/>
                    </a:cxn>
                  </a:cxnLst>
                  <a:pathLst>
                    <a:path w="3" h="2">
                      <a:moveTo>
                        <a:pt x="0" y="0"/>
                      </a:moveTo>
                      <a:cubicBezTo>
                        <a:pt x="1" y="0"/>
                        <a:pt x="2" y="1"/>
                        <a:pt x="3" y="2"/>
                      </a:cubicBezTo>
                      <a:cubicBezTo>
                        <a:pt x="2" y="2"/>
                        <a:pt x="1" y="2"/>
                        <a:pt x="1" y="2"/>
                      </a:cubicBezTo>
                      <a:cubicBezTo>
                        <a:pt x="0" y="2"/>
                        <a:pt x="0" y="1"/>
                        <a:pt x="0" y="0"/>
                      </a:cubicBezTo>
                      <a:close/>
                    </a:path>
                  </a:pathLst>
                </a:custGeom>
                <a:solidFill>
                  <a:srgbClr val="333A43"/>
                </a:solidFill>
                <a:ln w="9525">
                  <a:noFill/>
                </a:ln>
              </p:spPr>
              <p:txBody>
                <a:bodyPr/>
                <a:p>
                  <a:endParaRPr lang="zh-CN" altLang="en-US"/>
                </a:p>
              </p:txBody>
            </p:sp>
            <p:sp>
              <p:nvSpPr>
                <p:cNvPr id="3748" name="Freeform 693"/>
                <p:cNvSpPr/>
                <p:nvPr userDrawn="1"/>
              </p:nvSpPr>
              <p:spPr>
                <a:xfrm>
                  <a:off x="5388" y="585"/>
                  <a:ext cx="29" cy="46"/>
                </a:xfrm>
                <a:custGeom>
                  <a:avLst/>
                  <a:gdLst/>
                  <a:ahLst/>
                  <a:cxnLst>
                    <a:cxn ang="0">
                      <a:pos x="29" y="46"/>
                    </a:cxn>
                    <a:cxn ang="0">
                      <a:pos x="12" y="29"/>
                    </a:cxn>
                    <a:cxn ang="0">
                      <a:pos x="0" y="0"/>
                    </a:cxn>
                    <a:cxn ang="0">
                      <a:pos x="11" y="14"/>
                    </a:cxn>
                    <a:cxn ang="0">
                      <a:pos x="29" y="46"/>
                    </a:cxn>
                  </a:cxnLst>
                  <a:pathLst>
                    <a:path w="25" h="40">
                      <a:moveTo>
                        <a:pt x="25" y="40"/>
                      </a:moveTo>
                      <a:cubicBezTo>
                        <a:pt x="17" y="38"/>
                        <a:pt x="14" y="32"/>
                        <a:pt x="11" y="26"/>
                      </a:cubicBezTo>
                      <a:cubicBezTo>
                        <a:pt x="7" y="17"/>
                        <a:pt x="4" y="8"/>
                        <a:pt x="0" y="0"/>
                      </a:cubicBezTo>
                      <a:cubicBezTo>
                        <a:pt x="6" y="2"/>
                        <a:pt x="7" y="9"/>
                        <a:pt x="10" y="13"/>
                      </a:cubicBezTo>
                      <a:cubicBezTo>
                        <a:pt x="14" y="23"/>
                        <a:pt x="19" y="32"/>
                        <a:pt x="25" y="40"/>
                      </a:cubicBezTo>
                      <a:close/>
                    </a:path>
                  </a:pathLst>
                </a:custGeom>
                <a:solidFill>
                  <a:srgbClr val="393E46"/>
                </a:solidFill>
                <a:ln w="9525">
                  <a:noFill/>
                </a:ln>
              </p:spPr>
              <p:txBody>
                <a:bodyPr/>
                <a:p>
                  <a:endParaRPr lang="zh-CN" altLang="en-US"/>
                </a:p>
              </p:txBody>
            </p:sp>
            <p:sp>
              <p:nvSpPr>
                <p:cNvPr id="3749" name="Freeform 694"/>
                <p:cNvSpPr/>
                <p:nvPr userDrawn="1"/>
              </p:nvSpPr>
              <p:spPr>
                <a:xfrm>
                  <a:off x="5376" y="583"/>
                  <a:ext cx="9" cy="4"/>
                </a:xfrm>
                <a:custGeom>
                  <a:avLst/>
                  <a:gdLst/>
                  <a:ahLst/>
                  <a:cxnLst>
                    <a:cxn ang="0">
                      <a:pos x="9" y="1"/>
                    </a:cxn>
                    <a:cxn ang="0">
                      <a:pos x="0" y="4"/>
                    </a:cxn>
                    <a:cxn ang="0">
                      <a:pos x="9" y="1"/>
                    </a:cxn>
                  </a:cxnLst>
                  <a:pathLst>
                    <a:path w="7" h="3">
                      <a:moveTo>
                        <a:pt x="7" y="1"/>
                      </a:moveTo>
                      <a:cubicBezTo>
                        <a:pt x="4" y="2"/>
                        <a:pt x="2" y="2"/>
                        <a:pt x="0" y="3"/>
                      </a:cubicBezTo>
                      <a:cubicBezTo>
                        <a:pt x="2" y="1"/>
                        <a:pt x="4" y="0"/>
                        <a:pt x="7" y="1"/>
                      </a:cubicBezTo>
                      <a:close/>
                    </a:path>
                  </a:pathLst>
                </a:custGeom>
                <a:solidFill>
                  <a:srgbClr val="3E4148"/>
                </a:solidFill>
                <a:ln w="9525">
                  <a:noFill/>
                </a:ln>
              </p:spPr>
              <p:txBody>
                <a:bodyPr/>
                <a:p>
                  <a:endParaRPr lang="zh-CN" altLang="en-US"/>
                </a:p>
              </p:txBody>
            </p:sp>
            <p:sp>
              <p:nvSpPr>
                <p:cNvPr id="3750" name="Freeform 695"/>
                <p:cNvSpPr/>
                <p:nvPr userDrawn="1"/>
              </p:nvSpPr>
              <p:spPr>
                <a:xfrm>
                  <a:off x="5385" y="583"/>
                  <a:ext cx="3" cy="2"/>
                </a:xfrm>
                <a:custGeom>
                  <a:avLst/>
                  <a:gdLst/>
                  <a:ahLst/>
                  <a:cxnLst>
                    <a:cxn ang="0">
                      <a:pos x="3" y="2"/>
                    </a:cxn>
                    <a:cxn ang="0">
                      <a:pos x="0" y="1"/>
                    </a:cxn>
                    <a:cxn ang="0">
                      <a:pos x="3" y="2"/>
                    </a:cxn>
                  </a:cxnLst>
                  <a:pathLst>
                    <a:path w="3" h="2">
                      <a:moveTo>
                        <a:pt x="3" y="2"/>
                      </a:moveTo>
                      <a:cubicBezTo>
                        <a:pt x="2" y="2"/>
                        <a:pt x="1" y="2"/>
                        <a:pt x="0" y="1"/>
                      </a:cubicBezTo>
                      <a:cubicBezTo>
                        <a:pt x="1" y="0"/>
                        <a:pt x="2" y="0"/>
                        <a:pt x="3" y="2"/>
                      </a:cubicBezTo>
                      <a:close/>
                    </a:path>
                  </a:pathLst>
                </a:custGeom>
                <a:solidFill>
                  <a:srgbClr val="3E4148"/>
                </a:solidFill>
                <a:ln w="9525">
                  <a:noFill/>
                </a:ln>
              </p:spPr>
              <p:txBody>
                <a:bodyPr/>
                <a:p>
                  <a:endParaRPr lang="zh-CN" altLang="en-US"/>
                </a:p>
              </p:txBody>
            </p:sp>
            <p:sp>
              <p:nvSpPr>
                <p:cNvPr id="3751" name="Freeform 696"/>
                <p:cNvSpPr/>
                <p:nvPr userDrawn="1"/>
              </p:nvSpPr>
              <p:spPr>
                <a:xfrm>
                  <a:off x="5374" y="587"/>
                  <a:ext cx="2" cy="3"/>
                </a:xfrm>
                <a:custGeom>
                  <a:avLst/>
                  <a:gdLst/>
                  <a:ahLst/>
                  <a:cxnLst>
                    <a:cxn ang="0">
                      <a:pos x="2" y="0"/>
                    </a:cxn>
                    <a:cxn ang="0">
                      <a:pos x="0" y="1"/>
                    </a:cxn>
                    <a:cxn ang="0">
                      <a:pos x="2" y="0"/>
                    </a:cxn>
                  </a:cxnLst>
                  <a:pathLst>
                    <a:path w="2" h="3">
                      <a:moveTo>
                        <a:pt x="2" y="0"/>
                      </a:moveTo>
                      <a:cubicBezTo>
                        <a:pt x="2" y="3"/>
                        <a:pt x="1" y="2"/>
                        <a:pt x="0" y="1"/>
                      </a:cubicBezTo>
                      <a:cubicBezTo>
                        <a:pt x="0" y="0"/>
                        <a:pt x="1" y="0"/>
                        <a:pt x="2" y="0"/>
                      </a:cubicBezTo>
                      <a:close/>
                    </a:path>
                  </a:pathLst>
                </a:custGeom>
                <a:solidFill>
                  <a:srgbClr val="3E4148"/>
                </a:solidFill>
                <a:ln w="9525">
                  <a:noFill/>
                </a:ln>
              </p:spPr>
              <p:txBody>
                <a:bodyPr/>
                <a:p>
                  <a:endParaRPr lang="zh-CN" altLang="en-US"/>
                </a:p>
              </p:txBody>
            </p:sp>
            <p:sp>
              <p:nvSpPr>
                <p:cNvPr id="3752" name="Freeform 697"/>
                <p:cNvSpPr/>
                <p:nvPr userDrawn="1"/>
              </p:nvSpPr>
              <p:spPr>
                <a:xfrm>
                  <a:off x="5492" y="134"/>
                  <a:ext cx="55" cy="114"/>
                </a:xfrm>
                <a:custGeom>
                  <a:avLst/>
                  <a:gdLst/>
                  <a:ahLst/>
                  <a:cxnLst>
                    <a:cxn ang="0">
                      <a:pos x="1" y="95"/>
                    </a:cxn>
                    <a:cxn ang="0">
                      <a:pos x="10" y="77"/>
                    </a:cxn>
                    <a:cxn ang="0">
                      <a:pos x="40" y="20"/>
                    </a:cxn>
                    <a:cxn ang="0">
                      <a:pos x="55" y="0"/>
                    </a:cxn>
                    <a:cxn ang="0">
                      <a:pos x="45" y="31"/>
                    </a:cxn>
                    <a:cxn ang="0">
                      <a:pos x="27" y="81"/>
                    </a:cxn>
                    <a:cxn ang="0">
                      <a:pos x="14" y="109"/>
                    </a:cxn>
                    <a:cxn ang="0">
                      <a:pos x="2" y="108"/>
                    </a:cxn>
                    <a:cxn ang="0">
                      <a:pos x="1" y="104"/>
                    </a:cxn>
                    <a:cxn ang="0">
                      <a:pos x="0" y="99"/>
                    </a:cxn>
                    <a:cxn ang="0">
                      <a:pos x="1" y="95"/>
                    </a:cxn>
                  </a:cxnLst>
                  <a:pathLst>
                    <a:path w="48" h="99">
                      <a:moveTo>
                        <a:pt x="1" y="83"/>
                      </a:moveTo>
                      <a:cubicBezTo>
                        <a:pt x="4" y="77"/>
                        <a:pt x="6" y="72"/>
                        <a:pt x="9" y="67"/>
                      </a:cubicBezTo>
                      <a:cubicBezTo>
                        <a:pt x="14" y="49"/>
                        <a:pt x="25" y="33"/>
                        <a:pt x="35" y="18"/>
                      </a:cubicBezTo>
                      <a:cubicBezTo>
                        <a:pt x="40" y="12"/>
                        <a:pt x="44" y="6"/>
                        <a:pt x="48" y="0"/>
                      </a:cubicBezTo>
                      <a:cubicBezTo>
                        <a:pt x="48" y="10"/>
                        <a:pt x="43" y="18"/>
                        <a:pt x="40" y="27"/>
                      </a:cubicBezTo>
                      <a:cubicBezTo>
                        <a:pt x="37" y="43"/>
                        <a:pt x="31" y="57"/>
                        <a:pt x="24" y="71"/>
                      </a:cubicBezTo>
                      <a:cubicBezTo>
                        <a:pt x="18" y="78"/>
                        <a:pt x="17" y="87"/>
                        <a:pt x="13" y="95"/>
                      </a:cubicBezTo>
                      <a:cubicBezTo>
                        <a:pt x="9" y="99"/>
                        <a:pt x="6" y="95"/>
                        <a:pt x="2" y="94"/>
                      </a:cubicBezTo>
                      <a:cubicBezTo>
                        <a:pt x="2" y="93"/>
                        <a:pt x="1" y="92"/>
                        <a:pt x="1" y="91"/>
                      </a:cubicBezTo>
                      <a:cubicBezTo>
                        <a:pt x="0" y="89"/>
                        <a:pt x="0" y="87"/>
                        <a:pt x="0" y="86"/>
                      </a:cubicBezTo>
                      <a:cubicBezTo>
                        <a:pt x="0" y="85"/>
                        <a:pt x="0" y="84"/>
                        <a:pt x="1" y="83"/>
                      </a:cubicBezTo>
                      <a:close/>
                    </a:path>
                  </a:pathLst>
                </a:custGeom>
                <a:solidFill>
                  <a:srgbClr val="A2A1A2"/>
                </a:solidFill>
                <a:ln w="9525">
                  <a:noFill/>
                </a:ln>
              </p:spPr>
              <p:txBody>
                <a:bodyPr/>
                <a:p>
                  <a:endParaRPr lang="zh-CN" altLang="en-US"/>
                </a:p>
              </p:txBody>
            </p:sp>
            <p:sp>
              <p:nvSpPr>
                <p:cNvPr id="3753" name="Freeform 698"/>
                <p:cNvSpPr/>
                <p:nvPr userDrawn="1"/>
              </p:nvSpPr>
              <p:spPr>
                <a:xfrm>
                  <a:off x="5423" y="257"/>
                  <a:ext cx="72" cy="90"/>
                </a:xfrm>
                <a:custGeom>
                  <a:avLst/>
                  <a:gdLst/>
                  <a:ahLst/>
                  <a:cxnLst>
                    <a:cxn ang="0">
                      <a:pos x="26" y="79"/>
                    </a:cxn>
                    <a:cxn ang="0">
                      <a:pos x="1" y="90"/>
                    </a:cxn>
                    <a:cxn ang="0">
                      <a:pos x="0" y="87"/>
                    </a:cxn>
                    <a:cxn ang="0">
                      <a:pos x="11" y="73"/>
                    </a:cxn>
                    <a:cxn ang="0">
                      <a:pos x="26" y="53"/>
                    </a:cxn>
                    <a:cxn ang="0">
                      <a:pos x="33" y="47"/>
                    </a:cxn>
                    <a:cxn ang="0">
                      <a:pos x="38" y="39"/>
                    </a:cxn>
                    <a:cxn ang="0">
                      <a:pos x="41" y="32"/>
                    </a:cxn>
                    <a:cxn ang="0">
                      <a:pos x="41" y="32"/>
                    </a:cxn>
                    <a:cxn ang="0">
                      <a:pos x="51" y="27"/>
                    </a:cxn>
                    <a:cxn ang="0">
                      <a:pos x="45" y="17"/>
                    </a:cxn>
                    <a:cxn ang="0">
                      <a:pos x="45" y="15"/>
                    </a:cxn>
                    <a:cxn ang="0">
                      <a:pos x="54" y="0"/>
                    </a:cxn>
                    <a:cxn ang="0">
                      <a:pos x="56" y="2"/>
                    </a:cxn>
                    <a:cxn ang="0">
                      <a:pos x="72" y="21"/>
                    </a:cxn>
                    <a:cxn ang="0">
                      <a:pos x="56" y="49"/>
                    </a:cxn>
                    <a:cxn ang="0">
                      <a:pos x="51" y="63"/>
                    </a:cxn>
                    <a:cxn ang="0">
                      <a:pos x="43" y="73"/>
                    </a:cxn>
                    <a:cxn ang="0">
                      <a:pos x="37" y="77"/>
                    </a:cxn>
                    <a:cxn ang="0">
                      <a:pos x="34" y="78"/>
                    </a:cxn>
                    <a:cxn ang="0">
                      <a:pos x="26" y="79"/>
                    </a:cxn>
                  </a:cxnLst>
                  <a:pathLst>
                    <a:path w="63" h="78">
                      <a:moveTo>
                        <a:pt x="23" y="69"/>
                      </a:moveTo>
                      <a:cubicBezTo>
                        <a:pt x="15" y="71"/>
                        <a:pt x="8" y="73"/>
                        <a:pt x="1" y="78"/>
                      </a:cubicBezTo>
                      <a:cubicBezTo>
                        <a:pt x="1" y="78"/>
                        <a:pt x="0" y="77"/>
                        <a:pt x="0" y="76"/>
                      </a:cubicBezTo>
                      <a:cubicBezTo>
                        <a:pt x="4" y="72"/>
                        <a:pt x="7" y="68"/>
                        <a:pt x="10" y="64"/>
                      </a:cubicBezTo>
                      <a:cubicBezTo>
                        <a:pt x="25" y="60"/>
                        <a:pt x="27" y="58"/>
                        <a:pt x="23" y="46"/>
                      </a:cubicBezTo>
                      <a:cubicBezTo>
                        <a:pt x="24" y="43"/>
                        <a:pt x="27" y="42"/>
                        <a:pt x="29" y="41"/>
                      </a:cubicBezTo>
                      <a:cubicBezTo>
                        <a:pt x="32" y="40"/>
                        <a:pt x="33" y="37"/>
                        <a:pt x="34" y="34"/>
                      </a:cubicBezTo>
                      <a:cubicBezTo>
                        <a:pt x="39" y="34"/>
                        <a:pt x="35" y="30"/>
                        <a:pt x="36" y="28"/>
                      </a:cubicBezTo>
                      <a:cubicBezTo>
                        <a:pt x="36" y="28"/>
                        <a:pt x="36" y="28"/>
                        <a:pt x="36" y="28"/>
                      </a:cubicBezTo>
                      <a:cubicBezTo>
                        <a:pt x="38" y="24"/>
                        <a:pt x="42" y="26"/>
                        <a:pt x="45" y="24"/>
                      </a:cubicBezTo>
                      <a:cubicBezTo>
                        <a:pt x="44" y="21"/>
                        <a:pt x="39" y="19"/>
                        <a:pt x="40" y="15"/>
                      </a:cubicBezTo>
                      <a:cubicBezTo>
                        <a:pt x="40" y="14"/>
                        <a:pt x="40" y="14"/>
                        <a:pt x="40" y="13"/>
                      </a:cubicBezTo>
                      <a:cubicBezTo>
                        <a:pt x="46" y="11"/>
                        <a:pt x="43" y="3"/>
                        <a:pt x="48" y="0"/>
                      </a:cubicBezTo>
                      <a:cubicBezTo>
                        <a:pt x="48" y="1"/>
                        <a:pt x="49" y="1"/>
                        <a:pt x="49" y="2"/>
                      </a:cubicBezTo>
                      <a:cubicBezTo>
                        <a:pt x="51" y="9"/>
                        <a:pt x="55" y="16"/>
                        <a:pt x="63" y="19"/>
                      </a:cubicBezTo>
                      <a:cubicBezTo>
                        <a:pt x="58" y="27"/>
                        <a:pt x="54" y="35"/>
                        <a:pt x="49" y="43"/>
                      </a:cubicBezTo>
                      <a:cubicBezTo>
                        <a:pt x="47" y="47"/>
                        <a:pt x="45" y="50"/>
                        <a:pt x="45" y="55"/>
                      </a:cubicBezTo>
                      <a:cubicBezTo>
                        <a:pt x="43" y="58"/>
                        <a:pt x="42" y="62"/>
                        <a:pt x="38" y="64"/>
                      </a:cubicBezTo>
                      <a:cubicBezTo>
                        <a:pt x="37" y="65"/>
                        <a:pt x="35" y="66"/>
                        <a:pt x="33" y="67"/>
                      </a:cubicBezTo>
                      <a:cubicBezTo>
                        <a:pt x="32" y="67"/>
                        <a:pt x="31" y="68"/>
                        <a:pt x="30" y="68"/>
                      </a:cubicBezTo>
                      <a:cubicBezTo>
                        <a:pt x="28" y="68"/>
                        <a:pt x="25" y="68"/>
                        <a:pt x="23" y="69"/>
                      </a:cubicBezTo>
                      <a:close/>
                    </a:path>
                  </a:pathLst>
                </a:custGeom>
                <a:solidFill>
                  <a:srgbClr val="9F9D9D"/>
                </a:solidFill>
                <a:ln w="9525">
                  <a:noFill/>
                </a:ln>
              </p:spPr>
              <p:txBody>
                <a:bodyPr/>
                <a:p>
                  <a:endParaRPr lang="zh-CN" altLang="en-US"/>
                </a:p>
              </p:txBody>
            </p:sp>
            <p:sp>
              <p:nvSpPr>
                <p:cNvPr id="3754" name="Freeform 699"/>
                <p:cNvSpPr/>
                <p:nvPr userDrawn="1"/>
              </p:nvSpPr>
              <p:spPr>
                <a:xfrm>
                  <a:off x="5477" y="238"/>
                  <a:ext cx="30" cy="40"/>
                </a:xfrm>
                <a:custGeom>
                  <a:avLst/>
                  <a:gdLst/>
                  <a:ahLst/>
                  <a:cxnLst>
                    <a:cxn ang="0">
                      <a:pos x="18" y="40"/>
                    </a:cxn>
                    <a:cxn ang="0">
                      <a:pos x="17" y="40"/>
                    </a:cxn>
                    <a:cxn ang="0">
                      <a:pos x="4" y="35"/>
                    </a:cxn>
                    <a:cxn ang="0">
                      <a:pos x="2" y="22"/>
                    </a:cxn>
                    <a:cxn ang="0">
                      <a:pos x="1" y="18"/>
                    </a:cxn>
                    <a:cxn ang="0">
                      <a:pos x="3" y="17"/>
                    </a:cxn>
                    <a:cxn ang="0">
                      <a:pos x="5" y="16"/>
                    </a:cxn>
                    <a:cxn ang="0">
                      <a:pos x="5" y="16"/>
                    </a:cxn>
                    <a:cxn ang="0">
                      <a:pos x="16" y="0"/>
                    </a:cxn>
                    <a:cxn ang="0">
                      <a:pos x="30" y="5"/>
                    </a:cxn>
                    <a:cxn ang="0">
                      <a:pos x="18" y="40"/>
                    </a:cxn>
                  </a:cxnLst>
                  <a:pathLst>
                    <a:path w="26" h="35">
                      <a:moveTo>
                        <a:pt x="16" y="35"/>
                      </a:moveTo>
                      <a:cubicBezTo>
                        <a:pt x="16" y="35"/>
                        <a:pt x="15" y="35"/>
                        <a:pt x="15" y="35"/>
                      </a:cubicBezTo>
                      <a:cubicBezTo>
                        <a:pt x="6" y="34"/>
                        <a:pt x="6" y="34"/>
                        <a:pt x="4" y="31"/>
                      </a:cubicBezTo>
                      <a:cubicBezTo>
                        <a:pt x="2" y="28"/>
                        <a:pt x="0" y="24"/>
                        <a:pt x="2" y="20"/>
                      </a:cubicBezTo>
                      <a:cubicBezTo>
                        <a:pt x="2" y="19"/>
                        <a:pt x="1" y="17"/>
                        <a:pt x="1" y="16"/>
                      </a:cubicBezTo>
                      <a:cubicBezTo>
                        <a:pt x="1" y="16"/>
                        <a:pt x="2" y="16"/>
                        <a:pt x="3" y="15"/>
                      </a:cubicBezTo>
                      <a:cubicBezTo>
                        <a:pt x="4" y="16"/>
                        <a:pt x="4" y="15"/>
                        <a:pt x="5" y="14"/>
                      </a:cubicBezTo>
                      <a:cubicBezTo>
                        <a:pt x="5" y="14"/>
                        <a:pt x="5" y="14"/>
                        <a:pt x="5" y="14"/>
                      </a:cubicBezTo>
                      <a:cubicBezTo>
                        <a:pt x="3" y="6"/>
                        <a:pt x="7" y="2"/>
                        <a:pt x="14" y="0"/>
                      </a:cubicBezTo>
                      <a:cubicBezTo>
                        <a:pt x="18" y="3"/>
                        <a:pt x="22" y="5"/>
                        <a:pt x="26" y="5"/>
                      </a:cubicBezTo>
                      <a:cubicBezTo>
                        <a:pt x="23" y="15"/>
                        <a:pt x="18" y="25"/>
                        <a:pt x="16" y="35"/>
                      </a:cubicBezTo>
                      <a:close/>
                    </a:path>
                  </a:pathLst>
                </a:custGeom>
                <a:solidFill>
                  <a:srgbClr val="ABA7A7"/>
                </a:solidFill>
                <a:ln w="9525">
                  <a:noFill/>
                </a:ln>
              </p:spPr>
              <p:txBody>
                <a:bodyPr/>
                <a:p>
                  <a:endParaRPr lang="zh-CN" altLang="en-US"/>
                </a:p>
              </p:txBody>
            </p:sp>
            <p:sp>
              <p:nvSpPr>
                <p:cNvPr id="3755" name="Freeform 700"/>
                <p:cNvSpPr/>
                <p:nvPr userDrawn="1"/>
              </p:nvSpPr>
              <p:spPr>
                <a:xfrm>
                  <a:off x="5465" y="320"/>
                  <a:ext cx="9" cy="12"/>
                </a:xfrm>
                <a:custGeom>
                  <a:avLst/>
                  <a:gdLst/>
                  <a:ahLst/>
                  <a:cxnLst>
                    <a:cxn ang="0">
                      <a:pos x="1" y="9"/>
                    </a:cxn>
                    <a:cxn ang="0">
                      <a:pos x="9" y="0"/>
                    </a:cxn>
                    <a:cxn ang="0">
                      <a:pos x="2" y="12"/>
                    </a:cxn>
                    <a:cxn ang="0">
                      <a:pos x="2" y="12"/>
                    </a:cxn>
                    <a:cxn ang="0">
                      <a:pos x="0" y="10"/>
                    </a:cxn>
                    <a:cxn ang="0">
                      <a:pos x="1" y="9"/>
                    </a:cxn>
                  </a:cxnLst>
                  <a:pathLst>
                    <a:path w="8" h="10">
                      <a:moveTo>
                        <a:pt x="1" y="8"/>
                      </a:moveTo>
                      <a:cubicBezTo>
                        <a:pt x="4" y="6"/>
                        <a:pt x="4" y="1"/>
                        <a:pt x="8" y="0"/>
                      </a:cubicBezTo>
                      <a:cubicBezTo>
                        <a:pt x="8" y="4"/>
                        <a:pt x="7" y="9"/>
                        <a:pt x="2" y="10"/>
                      </a:cubicBezTo>
                      <a:cubicBezTo>
                        <a:pt x="2" y="10"/>
                        <a:pt x="2" y="10"/>
                        <a:pt x="2" y="10"/>
                      </a:cubicBezTo>
                      <a:cubicBezTo>
                        <a:pt x="1" y="10"/>
                        <a:pt x="0" y="9"/>
                        <a:pt x="0" y="9"/>
                      </a:cubicBezTo>
                      <a:cubicBezTo>
                        <a:pt x="1" y="8"/>
                        <a:pt x="1" y="8"/>
                        <a:pt x="1" y="8"/>
                      </a:cubicBezTo>
                      <a:close/>
                    </a:path>
                  </a:pathLst>
                </a:custGeom>
                <a:solidFill>
                  <a:srgbClr val="D3D1D2"/>
                </a:solidFill>
                <a:ln w="9525">
                  <a:noFill/>
                </a:ln>
              </p:spPr>
              <p:txBody>
                <a:bodyPr/>
                <a:p>
                  <a:endParaRPr lang="zh-CN" altLang="en-US"/>
                </a:p>
              </p:txBody>
            </p:sp>
            <p:sp>
              <p:nvSpPr>
                <p:cNvPr id="3756" name="Freeform 701"/>
                <p:cNvSpPr/>
                <p:nvPr userDrawn="1"/>
              </p:nvSpPr>
              <p:spPr>
                <a:xfrm>
                  <a:off x="5458" y="329"/>
                  <a:ext cx="10" cy="8"/>
                </a:xfrm>
                <a:custGeom>
                  <a:avLst/>
                  <a:gdLst/>
                  <a:ahLst/>
                  <a:cxnLst>
                    <a:cxn ang="0">
                      <a:pos x="8" y="0"/>
                    </a:cxn>
                    <a:cxn ang="0">
                      <a:pos x="10" y="2"/>
                    </a:cxn>
                    <a:cxn ang="0">
                      <a:pos x="2" y="8"/>
                    </a:cxn>
                    <a:cxn ang="0">
                      <a:pos x="1" y="6"/>
                    </a:cxn>
                    <a:cxn ang="0">
                      <a:pos x="0" y="3"/>
                    </a:cxn>
                    <a:cxn ang="0">
                      <a:pos x="8" y="0"/>
                    </a:cxn>
                  </a:cxnLst>
                  <a:pathLst>
                    <a:path w="8" h="7">
                      <a:moveTo>
                        <a:pt x="7" y="0"/>
                      </a:moveTo>
                      <a:cubicBezTo>
                        <a:pt x="7" y="1"/>
                        <a:pt x="7" y="1"/>
                        <a:pt x="8" y="2"/>
                      </a:cubicBezTo>
                      <a:cubicBezTo>
                        <a:pt x="6" y="4"/>
                        <a:pt x="4" y="5"/>
                        <a:pt x="2" y="7"/>
                      </a:cubicBezTo>
                      <a:cubicBezTo>
                        <a:pt x="2" y="7"/>
                        <a:pt x="1" y="7"/>
                        <a:pt x="1" y="6"/>
                      </a:cubicBezTo>
                      <a:cubicBezTo>
                        <a:pt x="0" y="5"/>
                        <a:pt x="0" y="4"/>
                        <a:pt x="0" y="3"/>
                      </a:cubicBezTo>
                      <a:cubicBezTo>
                        <a:pt x="3" y="2"/>
                        <a:pt x="5" y="1"/>
                        <a:pt x="7" y="0"/>
                      </a:cubicBezTo>
                      <a:close/>
                    </a:path>
                  </a:pathLst>
                </a:custGeom>
                <a:solidFill>
                  <a:srgbClr val="ABA7A8"/>
                </a:solidFill>
                <a:ln w="9525">
                  <a:noFill/>
                </a:ln>
              </p:spPr>
              <p:txBody>
                <a:bodyPr/>
                <a:p>
                  <a:endParaRPr lang="zh-CN" altLang="en-US"/>
                </a:p>
              </p:txBody>
            </p:sp>
            <p:sp>
              <p:nvSpPr>
                <p:cNvPr id="3757" name="Freeform 702"/>
                <p:cNvSpPr/>
                <p:nvPr userDrawn="1"/>
              </p:nvSpPr>
              <p:spPr>
                <a:xfrm>
                  <a:off x="5455" y="336"/>
                  <a:ext cx="6" cy="6"/>
                </a:xfrm>
                <a:custGeom>
                  <a:avLst/>
                  <a:gdLst/>
                  <a:ahLst/>
                  <a:cxnLst>
                    <a:cxn ang="0">
                      <a:pos x="6" y="1"/>
                    </a:cxn>
                    <a:cxn ang="0">
                      <a:pos x="2" y="6"/>
                    </a:cxn>
                    <a:cxn ang="0">
                      <a:pos x="2" y="6"/>
                    </a:cxn>
                    <a:cxn ang="0">
                      <a:pos x="1" y="2"/>
                    </a:cxn>
                    <a:cxn ang="0">
                      <a:pos x="6" y="1"/>
                    </a:cxn>
                  </a:cxnLst>
                  <a:pathLst>
                    <a:path w="5" h="5">
                      <a:moveTo>
                        <a:pt x="5" y="1"/>
                      </a:moveTo>
                      <a:cubicBezTo>
                        <a:pt x="5" y="3"/>
                        <a:pt x="4" y="4"/>
                        <a:pt x="2" y="5"/>
                      </a:cubicBezTo>
                      <a:cubicBezTo>
                        <a:pt x="2" y="5"/>
                        <a:pt x="2" y="5"/>
                        <a:pt x="2" y="5"/>
                      </a:cubicBezTo>
                      <a:cubicBezTo>
                        <a:pt x="1" y="4"/>
                        <a:pt x="0" y="3"/>
                        <a:pt x="1" y="2"/>
                      </a:cubicBezTo>
                      <a:cubicBezTo>
                        <a:pt x="2" y="1"/>
                        <a:pt x="3" y="0"/>
                        <a:pt x="5" y="1"/>
                      </a:cubicBezTo>
                      <a:close/>
                    </a:path>
                  </a:pathLst>
                </a:custGeom>
                <a:solidFill>
                  <a:srgbClr val="ABA7A8"/>
                </a:solidFill>
                <a:ln w="9525">
                  <a:noFill/>
                </a:ln>
              </p:spPr>
              <p:txBody>
                <a:bodyPr/>
                <a:p>
                  <a:endParaRPr lang="zh-CN" altLang="en-US"/>
                </a:p>
              </p:txBody>
            </p:sp>
            <p:sp>
              <p:nvSpPr>
                <p:cNvPr id="3758" name="Freeform 703"/>
                <p:cNvSpPr/>
                <p:nvPr userDrawn="1"/>
              </p:nvSpPr>
              <p:spPr>
                <a:xfrm>
                  <a:off x="5538" y="225"/>
                  <a:ext cx="3" cy="4"/>
                </a:xfrm>
                <a:custGeom>
                  <a:avLst/>
                  <a:gdLst/>
                  <a:ahLst/>
                  <a:cxnLst>
                    <a:cxn ang="0">
                      <a:pos x="0" y="0"/>
                    </a:cxn>
                    <a:cxn ang="0">
                      <a:pos x="3" y="0"/>
                    </a:cxn>
                    <a:cxn ang="0">
                      <a:pos x="0" y="0"/>
                    </a:cxn>
                  </a:cxnLst>
                  <a:pathLst>
                    <a:path w="3" h="3">
                      <a:moveTo>
                        <a:pt x="0" y="0"/>
                      </a:moveTo>
                      <a:cubicBezTo>
                        <a:pt x="1" y="0"/>
                        <a:pt x="2" y="0"/>
                        <a:pt x="3" y="0"/>
                      </a:cubicBezTo>
                      <a:cubicBezTo>
                        <a:pt x="2" y="3"/>
                        <a:pt x="1" y="1"/>
                        <a:pt x="0" y="0"/>
                      </a:cubicBezTo>
                      <a:close/>
                    </a:path>
                  </a:pathLst>
                </a:custGeom>
                <a:solidFill>
                  <a:srgbClr val="DEDDDF"/>
                </a:solidFill>
                <a:ln w="9525">
                  <a:noFill/>
                </a:ln>
              </p:spPr>
              <p:txBody>
                <a:bodyPr/>
                <a:p>
                  <a:endParaRPr lang="zh-CN" altLang="en-US"/>
                </a:p>
              </p:txBody>
            </p:sp>
            <p:sp>
              <p:nvSpPr>
                <p:cNvPr id="3759" name="Freeform 704"/>
                <p:cNvSpPr/>
                <p:nvPr userDrawn="1"/>
              </p:nvSpPr>
              <p:spPr>
                <a:xfrm>
                  <a:off x="5040" y="755"/>
                  <a:ext cx="41" cy="33"/>
                </a:xfrm>
                <a:custGeom>
                  <a:avLst/>
                  <a:gdLst/>
                  <a:ahLst/>
                  <a:cxnLst>
                    <a:cxn ang="0">
                      <a:pos x="0" y="17"/>
                    </a:cxn>
                    <a:cxn ang="0">
                      <a:pos x="27" y="0"/>
                    </a:cxn>
                    <a:cxn ang="0">
                      <a:pos x="33" y="0"/>
                    </a:cxn>
                    <a:cxn ang="0">
                      <a:pos x="34" y="5"/>
                    </a:cxn>
                    <a:cxn ang="0">
                      <a:pos x="35" y="13"/>
                    </a:cxn>
                    <a:cxn ang="0">
                      <a:pos x="33" y="20"/>
                    </a:cxn>
                    <a:cxn ang="0">
                      <a:pos x="22" y="30"/>
                    </a:cxn>
                    <a:cxn ang="0">
                      <a:pos x="20" y="31"/>
                    </a:cxn>
                    <a:cxn ang="0">
                      <a:pos x="11" y="30"/>
                    </a:cxn>
                    <a:cxn ang="0">
                      <a:pos x="0" y="17"/>
                    </a:cxn>
                  </a:cxnLst>
                  <a:pathLst>
                    <a:path w="36" h="29">
                      <a:moveTo>
                        <a:pt x="0" y="15"/>
                      </a:moveTo>
                      <a:cubicBezTo>
                        <a:pt x="6" y="8"/>
                        <a:pt x="16" y="4"/>
                        <a:pt x="24" y="0"/>
                      </a:cubicBezTo>
                      <a:cubicBezTo>
                        <a:pt x="26" y="0"/>
                        <a:pt x="27" y="0"/>
                        <a:pt x="29" y="0"/>
                      </a:cubicBezTo>
                      <a:cubicBezTo>
                        <a:pt x="30" y="1"/>
                        <a:pt x="26" y="3"/>
                        <a:pt x="30" y="5"/>
                      </a:cubicBezTo>
                      <a:cubicBezTo>
                        <a:pt x="36" y="7"/>
                        <a:pt x="36" y="8"/>
                        <a:pt x="31" y="12"/>
                      </a:cubicBezTo>
                      <a:cubicBezTo>
                        <a:pt x="29" y="13"/>
                        <a:pt x="25" y="14"/>
                        <a:pt x="29" y="18"/>
                      </a:cubicBezTo>
                      <a:cubicBezTo>
                        <a:pt x="28" y="22"/>
                        <a:pt x="21" y="22"/>
                        <a:pt x="20" y="27"/>
                      </a:cubicBezTo>
                      <a:cubicBezTo>
                        <a:pt x="19" y="27"/>
                        <a:pt x="18" y="27"/>
                        <a:pt x="18" y="28"/>
                      </a:cubicBezTo>
                      <a:cubicBezTo>
                        <a:pt x="15" y="29"/>
                        <a:pt x="12" y="28"/>
                        <a:pt x="10" y="27"/>
                      </a:cubicBezTo>
                      <a:cubicBezTo>
                        <a:pt x="5" y="24"/>
                        <a:pt x="2" y="20"/>
                        <a:pt x="0" y="15"/>
                      </a:cubicBezTo>
                      <a:close/>
                    </a:path>
                  </a:pathLst>
                </a:custGeom>
                <a:solidFill>
                  <a:srgbClr val="C0BFC2"/>
                </a:solidFill>
                <a:ln w="9525">
                  <a:noFill/>
                </a:ln>
              </p:spPr>
              <p:txBody>
                <a:bodyPr/>
                <a:p>
                  <a:endParaRPr lang="zh-CN" altLang="en-US"/>
                </a:p>
              </p:txBody>
            </p:sp>
            <p:sp>
              <p:nvSpPr>
                <p:cNvPr id="3760" name="Freeform 705"/>
                <p:cNvSpPr/>
                <p:nvPr userDrawn="1"/>
              </p:nvSpPr>
              <p:spPr>
                <a:xfrm>
                  <a:off x="5132" y="703"/>
                  <a:ext cx="21" cy="22"/>
                </a:xfrm>
                <a:custGeom>
                  <a:avLst/>
                  <a:gdLst/>
                  <a:ahLst/>
                  <a:cxnLst>
                    <a:cxn ang="0">
                      <a:pos x="1" y="18"/>
                    </a:cxn>
                    <a:cxn ang="0">
                      <a:pos x="12" y="1"/>
                    </a:cxn>
                    <a:cxn ang="0">
                      <a:pos x="18" y="6"/>
                    </a:cxn>
                    <a:cxn ang="0">
                      <a:pos x="18" y="12"/>
                    </a:cxn>
                    <a:cxn ang="0">
                      <a:pos x="11" y="17"/>
                    </a:cxn>
                    <a:cxn ang="0">
                      <a:pos x="1" y="18"/>
                    </a:cxn>
                  </a:cxnLst>
                  <a:pathLst>
                    <a:path w="18" h="19">
                      <a:moveTo>
                        <a:pt x="1" y="16"/>
                      </a:moveTo>
                      <a:cubicBezTo>
                        <a:pt x="0" y="7"/>
                        <a:pt x="5" y="3"/>
                        <a:pt x="11" y="1"/>
                      </a:cubicBezTo>
                      <a:cubicBezTo>
                        <a:pt x="15" y="0"/>
                        <a:pt x="18" y="1"/>
                        <a:pt x="16" y="6"/>
                      </a:cubicBezTo>
                      <a:cubicBezTo>
                        <a:pt x="16" y="7"/>
                        <a:pt x="16" y="9"/>
                        <a:pt x="16" y="11"/>
                      </a:cubicBezTo>
                      <a:cubicBezTo>
                        <a:pt x="16" y="17"/>
                        <a:pt x="14" y="19"/>
                        <a:pt x="10" y="15"/>
                      </a:cubicBezTo>
                      <a:cubicBezTo>
                        <a:pt x="6" y="12"/>
                        <a:pt x="4" y="16"/>
                        <a:pt x="1" y="16"/>
                      </a:cubicBezTo>
                      <a:close/>
                    </a:path>
                  </a:pathLst>
                </a:custGeom>
                <a:solidFill>
                  <a:srgbClr val="D5D4D6"/>
                </a:solidFill>
                <a:ln w="9525">
                  <a:noFill/>
                </a:ln>
              </p:spPr>
              <p:txBody>
                <a:bodyPr/>
                <a:p>
                  <a:endParaRPr lang="zh-CN" altLang="en-US"/>
                </a:p>
              </p:txBody>
            </p:sp>
            <p:sp>
              <p:nvSpPr>
                <p:cNvPr id="3761" name="Freeform 706"/>
                <p:cNvSpPr/>
                <p:nvPr userDrawn="1"/>
              </p:nvSpPr>
              <p:spPr>
                <a:xfrm>
                  <a:off x="5063" y="768"/>
                  <a:ext cx="26" cy="18"/>
                </a:xfrm>
                <a:custGeom>
                  <a:avLst/>
                  <a:gdLst/>
                  <a:ahLst/>
                  <a:cxnLst>
                    <a:cxn ang="0">
                      <a:pos x="0" y="18"/>
                    </a:cxn>
                    <a:cxn ang="0">
                      <a:pos x="10" y="7"/>
                    </a:cxn>
                    <a:cxn ang="0">
                      <a:pos x="26" y="0"/>
                    </a:cxn>
                    <a:cxn ang="0">
                      <a:pos x="0" y="18"/>
                    </a:cxn>
                  </a:cxnLst>
                  <a:pathLst>
                    <a:path w="23" h="16">
                      <a:moveTo>
                        <a:pt x="0" y="16"/>
                      </a:moveTo>
                      <a:cubicBezTo>
                        <a:pt x="0" y="10"/>
                        <a:pt x="5" y="9"/>
                        <a:pt x="9" y="7"/>
                      </a:cubicBezTo>
                      <a:cubicBezTo>
                        <a:pt x="14" y="6"/>
                        <a:pt x="17" y="0"/>
                        <a:pt x="23" y="0"/>
                      </a:cubicBezTo>
                      <a:cubicBezTo>
                        <a:pt x="17" y="8"/>
                        <a:pt x="9" y="12"/>
                        <a:pt x="0" y="16"/>
                      </a:cubicBezTo>
                      <a:close/>
                    </a:path>
                  </a:pathLst>
                </a:custGeom>
                <a:solidFill>
                  <a:srgbClr val="B8B7BD"/>
                </a:solidFill>
                <a:ln w="9525">
                  <a:noFill/>
                </a:ln>
              </p:spPr>
              <p:txBody>
                <a:bodyPr/>
                <a:p>
                  <a:endParaRPr lang="zh-CN" altLang="en-US"/>
                </a:p>
              </p:txBody>
            </p:sp>
            <p:sp>
              <p:nvSpPr>
                <p:cNvPr id="3762" name="Freeform 707"/>
                <p:cNvSpPr/>
                <p:nvPr userDrawn="1"/>
              </p:nvSpPr>
              <p:spPr>
                <a:xfrm>
                  <a:off x="5039" y="784"/>
                  <a:ext cx="22" cy="12"/>
                </a:xfrm>
                <a:custGeom>
                  <a:avLst/>
                  <a:gdLst/>
                  <a:ahLst/>
                  <a:cxnLst>
                    <a:cxn ang="0">
                      <a:pos x="13" y="0"/>
                    </a:cxn>
                    <a:cxn ang="0">
                      <a:pos x="22" y="3"/>
                    </a:cxn>
                    <a:cxn ang="0">
                      <a:pos x="15" y="8"/>
                    </a:cxn>
                    <a:cxn ang="0">
                      <a:pos x="10" y="10"/>
                    </a:cxn>
                    <a:cxn ang="0">
                      <a:pos x="4" y="12"/>
                    </a:cxn>
                    <a:cxn ang="0">
                      <a:pos x="13" y="0"/>
                    </a:cxn>
                  </a:cxnLst>
                  <a:pathLst>
                    <a:path w="19" h="11">
                      <a:moveTo>
                        <a:pt x="12" y="0"/>
                      </a:moveTo>
                      <a:cubicBezTo>
                        <a:pt x="15" y="1"/>
                        <a:pt x="17" y="2"/>
                        <a:pt x="19" y="3"/>
                      </a:cubicBezTo>
                      <a:cubicBezTo>
                        <a:pt x="18" y="6"/>
                        <a:pt x="15" y="6"/>
                        <a:pt x="13" y="8"/>
                      </a:cubicBezTo>
                      <a:cubicBezTo>
                        <a:pt x="12" y="8"/>
                        <a:pt x="10" y="9"/>
                        <a:pt x="9" y="10"/>
                      </a:cubicBezTo>
                      <a:cubicBezTo>
                        <a:pt x="7" y="10"/>
                        <a:pt x="6" y="10"/>
                        <a:pt x="4" y="11"/>
                      </a:cubicBezTo>
                      <a:cubicBezTo>
                        <a:pt x="0" y="2"/>
                        <a:pt x="5" y="0"/>
                        <a:pt x="12" y="0"/>
                      </a:cubicBezTo>
                      <a:close/>
                    </a:path>
                  </a:pathLst>
                </a:custGeom>
                <a:solidFill>
                  <a:srgbClr val="B8B7BD"/>
                </a:solidFill>
                <a:ln w="9525">
                  <a:noFill/>
                </a:ln>
              </p:spPr>
              <p:txBody>
                <a:bodyPr/>
                <a:p>
                  <a:endParaRPr lang="zh-CN" altLang="en-US"/>
                </a:p>
              </p:txBody>
            </p:sp>
            <p:sp>
              <p:nvSpPr>
                <p:cNvPr id="3763" name="Freeform 708"/>
                <p:cNvSpPr/>
                <p:nvPr userDrawn="1"/>
              </p:nvSpPr>
              <p:spPr>
                <a:xfrm>
                  <a:off x="5135" y="691"/>
                  <a:ext cx="7" cy="7"/>
                </a:xfrm>
                <a:custGeom>
                  <a:avLst/>
                  <a:gdLst/>
                  <a:ahLst/>
                  <a:cxnLst>
                    <a:cxn ang="0">
                      <a:pos x="2" y="7"/>
                    </a:cxn>
                    <a:cxn ang="0">
                      <a:pos x="1" y="1"/>
                    </a:cxn>
                    <a:cxn ang="0">
                      <a:pos x="7" y="2"/>
                    </a:cxn>
                    <a:cxn ang="0">
                      <a:pos x="2" y="7"/>
                    </a:cxn>
                  </a:cxnLst>
                  <a:pathLst>
                    <a:path w="6" h="6">
                      <a:moveTo>
                        <a:pt x="2" y="6"/>
                      </a:moveTo>
                      <a:cubicBezTo>
                        <a:pt x="2" y="4"/>
                        <a:pt x="0" y="3"/>
                        <a:pt x="1" y="1"/>
                      </a:cubicBezTo>
                      <a:cubicBezTo>
                        <a:pt x="2" y="0"/>
                        <a:pt x="4" y="2"/>
                        <a:pt x="6" y="2"/>
                      </a:cubicBezTo>
                      <a:cubicBezTo>
                        <a:pt x="5" y="4"/>
                        <a:pt x="4" y="5"/>
                        <a:pt x="2" y="6"/>
                      </a:cubicBezTo>
                      <a:close/>
                    </a:path>
                  </a:pathLst>
                </a:custGeom>
                <a:solidFill>
                  <a:srgbClr val="C5C3C5"/>
                </a:solidFill>
                <a:ln w="9525">
                  <a:noFill/>
                </a:ln>
              </p:spPr>
              <p:txBody>
                <a:bodyPr/>
                <a:p>
                  <a:endParaRPr lang="zh-CN" altLang="en-US"/>
                </a:p>
              </p:txBody>
            </p:sp>
            <p:sp>
              <p:nvSpPr>
                <p:cNvPr id="3764" name="Freeform 709"/>
                <p:cNvSpPr/>
                <p:nvPr userDrawn="1"/>
              </p:nvSpPr>
              <p:spPr>
                <a:xfrm>
                  <a:off x="5145" y="679"/>
                  <a:ext cx="24" cy="14"/>
                </a:xfrm>
                <a:custGeom>
                  <a:avLst/>
                  <a:gdLst/>
                  <a:ahLst/>
                  <a:cxnLst>
                    <a:cxn ang="0">
                      <a:pos x="20" y="0"/>
                    </a:cxn>
                    <a:cxn ang="0">
                      <a:pos x="21" y="3"/>
                    </a:cxn>
                    <a:cxn ang="0">
                      <a:pos x="0" y="14"/>
                    </a:cxn>
                    <a:cxn ang="0">
                      <a:pos x="20" y="0"/>
                    </a:cxn>
                  </a:cxnLst>
                  <a:pathLst>
                    <a:path w="21" h="12">
                      <a:moveTo>
                        <a:pt x="18" y="0"/>
                      </a:moveTo>
                      <a:cubicBezTo>
                        <a:pt x="19" y="0"/>
                        <a:pt x="21" y="2"/>
                        <a:pt x="19" y="3"/>
                      </a:cubicBezTo>
                      <a:cubicBezTo>
                        <a:pt x="13" y="6"/>
                        <a:pt x="6" y="9"/>
                        <a:pt x="0" y="12"/>
                      </a:cubicBezTo>
                      <a:cubicBezTo>
                        <a:pt x="4" y="6"/>
                        <a:pt x="11" y="2"/>
                        <a:pt x="18" y="0"/>
                      </a:cubicBezTo>
                      <a:close/>
                    </a:path>
                  </a:pathLst>
                </a:custGeom>
                <a:solidFill>
                  <a:srgbClr val="CCCBCD"/>
                </a:solidFill>
                <a:ln w="9525">
                  <a:noFill/>
                </a:ln>
              </p:spPr>
              <p:txBody>
                <a:bodyPr/>
                <a:p>
                  <a:endParaRPr lang="zh-CN" altLang="en-US"/>
                </a:p>
              </p:txBody>
            </p:sp>
            <p:sp>
              <p:nvSpPr>
                <p:cNvPr id="3765" name="Freeform 710"/>
                <p:cNvSpPr/>
                <p:nvPr userDrawn="1"/>
              </p:nvSpPr>
              <p:spPr>
                <a:xfrm>
                  <a:off x="5175" y="633"/>
                  <a:ext cx="16" cy="12"/>
                </a:xfrm>
                <a:custGeom>
                  <a:avLst/>
                  <a:gdLst/>
                  <a:ahLst/>
                  <a:cxnLst>
                    <a:cxn ang="0">
                      <a:pos x="0" y="12"/>
                    </a:cxn>
                    <a:cxn ang="0">
                      <a:pos x="16" y="2"/>
                    </a:cxn>
                    <a:cxn ang="0">
                      <a:pos x="10" y="7"/>
                    </a:cxn>
                    <a:cxn ang="0">
                      <a:pos x="2" y="10"/>
                    </a:cxn>
                    <a:cxn ang="0">
                      <a:pos x="0" y="12"/>
                    </a:cxn>
                  </a:cxnLst>
                  <a:pathLst>
                    <a:path w="14" h="11">
                      <a:moveTo>
                        <a:pt x="0" y="11"/>
                      </a:moveTo>
                      <a:cubicBezTo>
                        <a:pt x="3" y="5"/>
                        <a:pt x="7" y="0"/>
                        <a:pt x="14" y="2"/>
                      </a:cubicBezTo>
                      <a:cubicBezTo>
                        <a:pt x="12" y="4"/>
                        <a:pt x="10" y="5"/>
                        <a:pt x="9" y="7"/>
                      </a:cubicBezTo>
                      <a:cubicBezTo>
                        <a:pt x="7" y="10"/>
                        <a:pt x="5" y="11"/>
                        <a:pt x="2" y="10"/>
                      </a:cubicBezTo>
                      <a:cubicBezTo>
                        <a:pt x="1" y="10"/>
                        <a:pt x="1" y="10"/>
                        <a:pt x="0" y="11"/>
                      </a:cubicBezTo>
                      <a:close/>
                    </a:path>
                  </a:pathLst>
                </a:custGeom>
                <a:solidFill>
                  <a:srgbClr val="A9A7A9"/>
                </a:solidFill>
                <a:ln w="9525">
                  <a:noFill/>
                </a:ln>
              </p:spPr>
              <p:txBody>
                <a:bodyPr/>
                <a:p>
                  <a:endParaRPr lang="zh-CN" altLang="en-US"/>
                </a:p>
              </p:txBody>
            </p:sp>
            <p:sp>
              <p:nvSpPr>
                <p:cNvPr id="3766" name="Freeform 711"/>
                <p:cNvSpPr/>
                <p:nvPr userDrawn="1"/>
              </p:nvSpPr>
              <p:spPr>
                <a:xfrm>
                  <a:off x="5177" y="641"/>
                  <a:ext cx="14" cy="8"/>
                </a:xfrm>
                <a:custGeom>
                  <a:avLst/>
                  <a:gdLst/>
                  <a:ahLst/>
                  <a:cxnLst>
                    <a:cxn ang="0">
                      <a:pos x="0" y="3"/>
                    </a:cxn>
                    <a:cxn ang="0">
                      <a:pos x="8" y="0"/>
                    </a:cxn>
                    <a:cxn ang="0">
                      <a:pos x="14" y="4"/>
                    </a:cxn>
                    <a:cxn ang="0">
                      <a:pos x="7" y="6"/>
                    </a:cxn>
                    <a:cxn ang="0">
                      <a:pos x="0" y="3"/>
                    </a:cxn>
                  </a:cxnLst>
                  <a:pathLst>
                    <a:path w="12" h="7">
                      <a:moveTo>
                        <a:pt x="0" y="3"/>
                      </a:moveTo>
                      <a:cubicBezTo>
                        <a:pt x="2" y="2"/>
                        <a:pt x="4" y="1"/>
                        <a:pt x="7" y="0"/>
                      </a:cubicBezTo>
                      <a:cubicBezTo>
                        <a:pt x="8" y="2"/>
                        <a:pt x="12" y="1"/>
                        <a:pt x="12" y="4"/>
                      </a:cubicBezTo>
                      <a:cubicBezTo>
                        <a:pt x="12" y="7"/>
                        <a:pt x="9" y="6"/>
                        <a:pt x="6" y="6"/>
                      </a:cubicBezTo>
                      <a:cubicBezTo>
                        <a:pt x="4" y="6"/>
                        <a:pt x="1" y="6"/>
                        <a:pt x="0" y="3"/>
                      </a:cubicBezTo>
                      <a:close/>
                    </a:path>
                  </a:pathLst>
                </a:custGeom>
                <a:solidFill>
                  <a:srgbClr val="BBB8BA"/>
                </a:solidFill>
                <a:ln w="9525">
                  <a:noFill/>
                </a:ln>
              </p:spPr>
              <p:txBody>
                <a:bodyPr/>
                <a:p>
                  <a:endParaRPr lang="zh-CN" altLang="en-US"/>
                </a:p>
              </p:txBody>
            </p:sp>
            <p:sp>
              <p:nvSpPr>
                <p:cNvPr id="3767" name="Freeform 712"/>
                <p:cNvSpPr/>
                <p:nvPr userDrawn="1"/>
              </p:nvSpPr>
              <p:spPr>
                <a:xfrm>
                  <a:off x="5191" y="622"/>
                  <a:ext cx="11" cy="8"/>
                </a:xfrm>
                <a:custGeom>
                  <a:avLst/>
                  <a:gdLst/>
                  <a:ahLst/>
                  <a:cxnLst>
                    <a:cxn ang="0">
                      <a:pos x="4" y="8"/>
                    </a:cxn>
                    <a:cxn ang="0">
                      <a:pos x="3" y="2"/>
                    </a:cxn>
                    <a:cxn ang="0">
                      <a:pos x="8" y="0"/>
                    </a:cxn>
                    <a:cxn ang="0">
                      <a:pos x="4" y="8"/>
                    </a:cxn>
                  </a:cxnLst>
                  <a:pathLst>
                    <a:path w="10" h="7">
                      <a:moveTo>
                        <a:pt x="4" y="7"/>
                      </a:moveTo>
                      <a:cubicBezTo>
                        <a:pt x="1" y="6"/>
                        <a:pt x="0" y="4"/>
                        <a:pt x="3" y="2"/>
                      </a:cubicBezTo>
                      <a:cubicBezTo>
                        <a:pt x="5" y="1"/>
                        <a:pt x="7" y="1"/>
                        <a:pt x="8" y="0"/>
                      </a:cubicBezTo>
                      <a:cubicBezTo>
                        <a:pt x="10" y="5"/>
                        <a:pt x="7" y="6"/>
                        <a:pt x="4" y="7"/>
                      </a:cubicBezTo>
                      <a:close/>
                    </a:path>
                  </a:pathLst>
                </a:custGeom>
                <a:solidFill>
                  <a:srgbClr val="ADAAAE"/>
                </a:solidFill>
                <a:ln w="9525">
                  <a:noFill/>
                </a:ln>
              </p:spPr>
              <p:txBody>
                <a:bodyPr/>
                <a:p>
                  <a:endParaRPr lang="zh-CN" altLang="en-US"/>
                </a:p>
              </p:txBody>
            </p:sp>
            <p:sp>
              <p:nvSpPr>
                <p:cNvPr id="3768" name="Freeform 713"/>
                <p:cNvSpPr/>
                <p:nvPr userDrawn="1"/>
              </p:nvSpPr>
              <p:spPr>
                <a:xfrm>
                  <a:off x="5141" y="656"/>
                  <a:ext cx="4" cy="3"/>
                </a:xfrm>
                <a:custGeom>
                  <a:avLst/>
                  <a:gdLst/>
                  <a:ahLst/>
                  <a:cxnLst>
                    <a:cxn ang="0">
                      <a:pos x="0" y="0"/>
                    </a:cxn>
                    <a:cxn ang="0">
                      <a:pos x="4" y="0"/>
                    </a:cxn>
                    <a:cxn ang="0">
                      <a:pos x="0" y="0"/>
                    </a:cxn>
                  </a:cxnLst>
                  <a:pathLst>
                    <a:path w="3" h="3">
                      <a:moveTo>
                        <a:pt x="0" y="0"/>
                      </a:moveTo>
                      <a:cubicBezTo>
                        <a:pt x="1" y="0"/>
                        <a:pt x="2" y="0"/>
                        <a:pt x="3" y="0"/>
                      </a:cubicBezTo>
                      <a:cubicBezTo>
                        <a:pt x="2" y="3"/>
                        <a:pt x="1" y="1"/>
                        <a:pt x="0" y="0"/>
                      </a:cubicBezTo>
                      <a:close/>
                    </a:path>
                  </a:pathLst>
                </a:custGeom>
                <a:solidFill>
                  <a:srgbClr val="C5C3C5"/>
                </a:solidFill>
                <a:ln w="9525">
                  <a:noFill/>
                </a:ln>
              </p:spPr>
              <p:txBody>
                <a:bodyPr/>
                <a:p>
                  <a:endParaRPr lang="zh-CN" altLang="en-US"/>
                </a:p>
              </p:txBody>
            </p:sp>
            <p:sp>
              <p:nvSpPr>
                <p:cNvPr id="3769" name="Freeform 714"/>
                <p:cNvSpPr/>
                <p:nvPr userDrawn="1"/>
              </p:nvSpPr>
              <p:spPr>
                <a:xfrm>
                  <a:off x="5130" y="672"/>
                  <a:ext cx="2" cy="1"/>
                </a:xfrm>
                <a:custGeom>
                  <a:avLst/>
                  <a:gdLst/>
                  <a:ahLst/>
                  <a:cxnLst>
                    <a:cxn ang="0">
                      <a:pos x="0" y="0"/>
                    </a:cxn>
                    <a:cxn ang="0">
                      <a:pos x="1" y="0"/>
                    </a:cxn>
                    <a:cxn ang="0">
                      <a:pos x="0" y="0"/>
                    </a:cxn>
                  </a:cxnLst>
                  <a:pathLst>
                    <a:path w="2" h="1">
                      <a:moveTo>
                        <a:pt x="0" y="0"/>
                      </a:moveTo>
                      <a:cubicBezTo>
                        <a:pt x="1" y="0"/>
                        <a:pt x="1" y="0"/>
                        <a:pt x="1" y="0"/>
                      </a:cubicBezTo>
                      <a:cubicBezTo>
                        <a:pt x="2" y="1"/>
                        <a:pt x="1" y="1"/>
                        <a:pt x="0" y="0"/>
                      </a:cubicBezTo>
                      <a:close/>
                    </a:path>
                  </a:pathLst>
                </a:custGeom>
                <a:solidFill>
                  <a:srgbClr val="AFADAF"/>
                </a:solidFill>
                <a:ln w="9525">
                  <a:noFill/>
                </a:ln>
              </p:spPr>
              <p:txBody>
                <a:bodyPr/>
                <a:p>
                  <a:endParaRPr lang="zh-CN" altLang="en-US"/>
                </a:p>
              </p:txBody>
            </p:sp>
            <p:sp>
              <p:nvSpPr>
                <p:cNvPr id="3770" name="Freeform 715"/>
                <p:cNvSpPr/>
                <p:nvPr userDrawn="1"/>
              </p:nvSpPr>
              <p:spPr>
                <a:xfrm>
                  <a:off x="5242" y="583"/>
                  <a:ext cx="4" cy="5"/>
                </a:xfrm>
                <a:custGeom>
                  <a:avLst/>
                  <a:gdLst/>
                  <a:ahLst/>
                  <a:cxnLst>
                    <a:cxn ang="0">
                      <a:pos x="4" y="2"/>
                    </a:cxn>
                    <a:cxn ang="0">
                      <a:pos x="0" y="5"/>
                    </a:cxn>
                    <a:cxn ang="0">
                      <a:pos x="4" y="2"/>
                    </a:cxn>
                  </a:cxnLst>
                  <a:pathLst>
                    <a:path w="4" h="4">
                      <a:moveTo>
                        <a:pt x="4" y="2"/>
                      </a:moveTo>
                      <a:cubicBezTo>
                        <a:pt x="3" y="3"/>
                        <a:pt x="2" y="3"/>
                        <a:pt x="0" y="4"/>
                      </a:cubicBezTo>
                      <a:cubicBezTo>
                        <a:pt x="1" y="1"/>
                        <a:pt x="2" y="0"/>
                        <a:pt x="4" y="2"/>
                      </a:cubicBezTo>
                      <a:close/>
                    </a:path>
                  </a:pathLst>
                </a:custGeom>
                <a:solidFill>
                  <a:srgbClr val="B8B1B4"/>
                </a:solidFill>
                <a:ln w="9525">
                  <a:noFill/>
                </a:ln>
              </p:spPr>
              <p:txBody>
                <a:bodyPr/>
                <a:p>
                  <a:endParaRPr lang="zh-CN" altLang="en-US"/>
                </a:p>
              </p:txBody>
            </p:sp>
            <p:sp>
              <p:nvSpPr>
                <p:cNvPr id="3771" name="Freeform 716"/>
                <p:cNvSpPr/>
                <p:nvPr userDrawn="1"/>
              </p:nvSpPr>
              <p:spPr>
                <a:xfrm>
                  <a:off x="5243" y="568"/>
                  <a:ext cx="1" cy="1"/>
                </a:xfrm>
                <a:custGeom>
                  <a:avLst/>
                  <a:gdLst/>
                  <a:ahLst/>
                  <a:cxnLst>
                    <a:cxn ang="0">
                      <a:pos x="0" y="1"/>
                    </a:cxn>
                    <a:cxn ang="0">
                      <a:pos x="0" y="0"/>
                    </a:cxn>
                    <a:cxn ang="0">
                      <a:pos x="0" y="1"/>
                    </a:cxn>
                  </a:cxnLst>
                  <a:pathLst>
                    <a:path w="1" h="1">
                      <a:moveTo>
                        <a:pt x="0" y="1"/>
                      </a:moveTo>
                      <a:cubicBezTo>
                        <a:pt x="0" y="1"/>
                        <a:pt x="0" y="0"/>
                        <a:pt x="0" y="0"/>
                      </a:cubicBezTo>
                      <a:cubicBezTo>
                        <a:pt x="1" y="0"/>
                        <a:pt x="1" y="0"/>
                        <a:pt x="0" y="1"/>
                      </a:cubicBezTo>
                      <a:close/>
                    </a:path>
                  </a:pathLst>
                </a:custGeom>
                <a:solidFill>
                  <a:srgbClr val="C0BABB"/>
                </a:solidFill>
                <a:ln w="9525">
                  <a:noFill/>
                </a:ln>
              </p:spPr>
              <p:txBody>
                <a:bodyPr/>
                <a:p>
                  <a:endParaRPr lang="zh-CN" altLang="en-US"/>
                </a:p>
              </p:txBody>
            </p:sp>
            <p:sp>
              <p:nvSpPr>
                <p:cNvPr id="3772" name="Freeform 717"/>
                <p:cNvSpPr/>
                <p:nvPr userDrawn="1"/>
              </p:nvSpPr>
              <p:spPr>
                <a:xfrm>
                  <a:off x="5643" y="850"/>
                  <a:ext cx="2" cy="1"/>
                </a:xfrm>
                <a:custGeom>
                  <a:avLst/>
                  <a:gdLst/>
                  <a:ahLst/>
                  <a:cxnLst>
                    <a:cxn ang="0">
                      <a:pos x="2" y="0"/>
                    </a:cxn>
                    <a:cxn ang="0">
                      <a:pos x="1" y="1"/>
                    </a:cxn>
                    <a:cxn ang="0">
                      <a:pos x="0" y="0"/>
                    </a:cxn>
                    <a:cxn ang="0">
                      <a:pos x="2" y="0"/>
                    </a:cxn>
                  </a:cxnLst>
                  <a:pathLst>
                    <a:path w="2" h="1">
                      <a:moveTo>
                        <a:pt x="2" y="0"/>
                      </a:moveTo>
                      <a:cubicBezTo>
                        <a:pt x="1" y="0"/>
                        <a:pt x="1" y="1"/>
                        <a:pt x="1" y="1"/>
                      </a:cubicBezTo>
                      <a:cubicBezTo>
                        <a:pt x="1" y="1"/>
                        <a:pt x="0" y="1"/>
                        <a:pt x="0" y="0"/>
                      </a:cubicBezTo>
                      <a:cubicBezTo>
                        <a:pt x="0" y="0"/>
                        <a:pt x="1" y="0"/>
                        <a:pt x="2" y="0"/>
                      </a:cubicBezTo>
                      <a:close/>
                    </a:path>
                  </a:pathLst>
                </a:custGeom>
                <a:solidFill>
                  <a:srgbClr val="729BA7"/>
                </a:solidFill>
                <a:ln w="9525">
                  <a:noFill/>
                </a:ln>
              </p:spPr>
              <p:txBody>
                <a:bodyPr/>
                <a:p>
                  <a:endParaRPr lang="zh-CN" altLang="en-US"/>
                </a:p>
              </p:txBody>
            </p:sp>
            <p:sp>
              <p:nvSpPr>
                <p:cNvPr id="3773" name="Freeform 718"/>
                <p:cNvSpPr/>
                <p:nvPr userDrawn="1"/>
              </p:nvSpPr>
              <p:spPr>
                <a:xfrm>
                  <a:off x="5641" y="845"/>
                  <a:ext cx="3" cy="2"/>
                </a:xfrm>
                <a:custGeom>
                  <a:avLst/>
                  <a:gdLst/>
                  <a:ahLst/>
                  <a:cxnLst>
                    <a:cxn ang="0">
                      <a:pos x="0" y="0"/>
                    </a:cxn>
                    <a:cxn ang="0">
                      <a:pos x="2" y="0"/>
                    </a:cxn>
                    <a:cxn ang="0">
                      <a:pos x="3" y="1"/>
                    </a:cxn>
                    <a:cxn ang="0">
                      <a:pos x="0" y="0"/>
                    </a:cxn>
                  </a:cxnLst>
                  <a:pathLst>
                    <a:path w="3" h="2">
                      <a:moveTo>
                        <a:pt x="0" y="0"/>
                      </a:moveTo>
                      <a:cubicBezTo>
                        <a:pt x="0" y="0"/>
                        <a:pt x="1" y="0"/>
                        <a:pt x="2" y="0"/>
                      </a:cubicBezTo>
                      <a:cubicBezTo>
                        <a:pt x="2" y="0"/>
                        <a:pt x="2" y="1"/>
                        <a:pt x="3" y="1"/>
                      </a:cubicBezTo>
                      <a:cubicBezTo>
                        <a:pt x="1" y="2"/>
                        <a:pt x="0" y="1"/>
                        <a:pt x="0" y="0"/>
                      </a:cubicBezTo>
                      <a:close/>
                    </a:path>
                  </a:pathLst>
                </a:custGeom>
                <a:solidFill>
                  <a:srgbClr val="464C54"/>
                </a:solidFill>
                <a:ln w="9525">
                  <a:noFill/>
                </a:ln>
              </p:spPr>
              <p:txBody>
                <a:bodyPr/>
                <a:p>
                  <a:endParaRPr lang="zh-CN" altLang="en-US"/>
                </a:p>
              </p:txBody>
            </p:sp>
            <p:sp>
              <p:nvSpPr>
                <p:cNvPr id="3774" name="Freeform 719"/>
                <p:cNvSpPr/>
                <p:nvPr userDrawn="1"/>
              </p:nvSpPr>
              <p:spPr>
                <a:xfrm>
                  <a:off x="5637" y="843"/>
                  <a:ext cx="2" cy="2"/>
                </a:xfrm>
                <a:custGeom>
                  <a:avLst/>
                  <a:gdLst/>
                  <a:ahLst/>
                  <a:cxnLst>
                    <a:cxn ang="0">
                      <a:pos x="2" y="0"/>
                    </a:cxn>
                    <a:cxn ang="0">
                      <a:pos x="2" y="2"/>
                    </a:cxn>
                    <a:cxn ang="0">
                      <a:pos x="0" y="1"/>
                    </a:cxn>
                    <a:cxn ang="0">
                      <a:pos x="2" y="0"/>
                    </a:cxn>
                  </a:cxnLst>
                  <a:pathLst>
                    <a:path w="2" h="2">
                      <a:moveTo>
                        <a:pt x="2" y="0"/>
                      </a:moveTo>
                      <a:cubicBezTo>
                        <a:pt x="2" y="1"/>
                        <a:pt x="2" y="2"/>
                        <a:pt x="2" y="2"/>
                      </a:cubicBezTo>
                      <a:cubicBezTo>
                        <a:pt x="1" y="2"/>
                        <a:pt x="0" y="2"/>
                        <a:pt x="0" y="1"/>
                      </a:cubicBezTo>
                      <a:cubicBezTo>
                        <a:pt x="0" y="1"/>
                        <a:pt x="1" y="0"/>
                        <a:pt x="2" y="0"/>
                      </a:cubicBezTo>
                      <a:close/>
                    </a:path>
                  </a:pathLst>
                </a:custGeom>
                <a:solidFill>
                  <a:srgbClr val="464C54"/>
                </a:solidFill>
                <a:ln w="9525">
                  <a:noFill/>
                </a:ln>
              </p:spPr>
              <p:txBody>
                <a:bodyPr/>
                <a:p>
                  <a:endParaRPr lang="zh-CN" altLang="en-US"/>
                </a:p>
              </p:txBody>
            </p:sp>
            <p:sp>
              <p:nvSpPr>
                <p:cNvPr id="3775" name="Freeform 720"/>
                <p:cNvSpPr/>
                <p:nvPr userDrawn="1"/>
              </p:nvSpPr>
              <p:spPr>
                <a:xfrm>
                  <a:off x="5589" y="303"/>
                  <a:ext cx="49" cy="32"/>
                </a:xfrm>
                <a:custGeom>
                  <a:avLst/>
                  <a:gdLst/>
                  <a:ahLst/>
                  <a:cxnLst>
                    <a:cxn ang="0">
                      <a:pos x="45" y="0"/>
                    </a:cxn>
                    <a:cxn ang="0">
                      <a:pos x="49" y="10"/>
                    </a:cxn>
                    <a:cxn ang="0">
                      <a:pos x="15" y="18"/>
                    </a:cxn>
                    <a:cxn ang="0">
                      <a:pos x="13" y="22"/>
                    </a:cxn>
                    <a:cxn ang="0">
                      <a:pos x="18" y="24"/>
                    </a:cxn>
                    <a:cxn ang="0">
                      <a:pos x="19" y="28"/>
                    </a:cxn>
                    <a:cxn ang="0">
                      <a:pos x="14" y="30"/>
                    </a:cxn>
                    <a:cxn ang="0">
                      <a:pos x="6" y="22"/>
                    </a:cxn>
                    <a:cxn ang="0">
                      <a:pos x="1" y="18"/>
                    </a:cxn>
                    <a:cxn ang="0">
                      <a:pos x="0" y="17"/>
                    </a:cxn>
                    <a:cxn ang="0">
                      <a:pos x="0" y="16"/>
                    </a:cxn>
                    <a:cxn ang="0">
                      <a:pos x="4" y="14"/>
                    </a:cxn>
                    <a:cxn ang="0">
                      <a:pos x="33" y="6"/>
                    </a:cxn>
                    <a:cxn ang="0">
                      <a:pos x="45" y="0"/>
                    </a:cxn>
                  </a:cxnLst>
                  <a:pathLst>
                    <a:path w="43" h="28">
                      <a:moveTo>
                        <a:pt x="40" y="0"/>
                      </a:moveTo>
                      <a:cubicBezTo>
                        <a:pt x="41" y="3"/>
                        <a:pt x="42" y="6"/>
                        <a:pt x="43" y="9"/>
                      </a:cubicBezTo>
                      <a:cubicBezTo>
                        <a:pt x="33" y="10"/>
                        <a:pt x="25" y="16"/>
                        <a:pt x="14" y="16"/>
                      </a:cubicBezTo>
                      <a:cubicBezTo>
                        <a:pt x="13" y="16"/>
                        <a:pt x="11" y="18"/>
                        <a:pt x="12" y="20"/>
                      </a:cubicBezTo>
                      <a:cubicBezTo>
                        <a:pt x="12" y="22"/>
                        <a:pt x="14" y="21"/>
                        <a:pt x="16" y="21"/>
                      </a:cubicBezTo>
                      <a:cubicBezTo>
                        <a:pt x="18" y="22"/>
                        <a:pt x="17" y="24"/>
                        <a:pt x="17" y="25"/>
                      </a:cubicBezTo>
                      <a:cubicBezTo>
                        <a:pt x="16" y="26"/>
                        <a:pt x="14" y="26"/>
                        <a:pt x="13" y="27"/>
                      </a:cubicBezTo>
                      <a:cubicBezTo>
                        <a:pt x="7" y="28"/>
                        <a:pt x="6" y="24"/>
                        <a:pt x="6" y="20"/>
                      </a:cubicBezTo>
                      <a:cubicBezTo>
                        <a:pt x="6" y="17"/>
                        <a:pt x="4" y="15"/>
                        <a:pt x="1" y="16"/>
                      </a:cubicBezTo>
                      <a:cubicBezTo>
                        <a:pt x="0" y="16"/>
                        <a:pt x="0" y="16"/>
                        <a:pt x="0" y="15"/>
                      </a:cubicBezTo>
                      <a:cubicBezTo>
                        <a:pt x="0" y="15"/>
                        <a:pt x="0" y="15"/>
                        <a:pt x="0" y="14"/>
                      </a:cubicBezTo>
                      <a:cubicBezTo>
                        <a:pt x="1" y="14"/>
                        <a:pt x="3" y="13"/>
                        <a:pt x="4" y="13"/>
                      </a:cubicBezTo>
                      <a:cubicBezTo>
                        <a:pt x="12" y="10"/>
                        <a:pt x="19" y="4"/>
                        <a:pt x="29" y="6"/>
                      </a:cubicBezTo>
                      <a:cubicBezTo>
                        <a:pt x="33" y="7"/>
                        <a:pt x="35" y="1"/>
                        <a:pt x="40" y="0"/>
                      </a:cubicBezTo>
                      <a:close/>
                    </a:path>
                  </a:pathLst>
                </a:custGeom>
                <a:solidFill>
                  <a:srgbClr val="81878B"/>
                </a:solidFill>
                <a:ln w="9525">
                  <a:noFill/>
                </a:ln>
              </p:spPr>
              <p:txBody>
                <a:bodyPr/>
                <a:p>
                  <a:endParaRPr lang="zh-CN" altLang="en-US"/>
                </a:p>
              </p:txBody>
            </p:sp>
            <p:sp>
              <p:nvSpPr>
                <p:cNvPr id="3776" name="Freeform 721"/>
                <p:cNvSpPr/>
                <p:nvPr userDrawn="1"/>
              </p:nvSpPr>
              <p:spPr>
                <a:xfrm>
                  <a:off x="5576" y="348"/>
                  <a:ext cx="10" cy="7"/>
                </a:xfrm>
                <a:custGeom>
                  <a:avLst/>
                  <a:gdLst/>
                  <a:ahLst/>
                  <a:cxnLst>
                    <a:cxn ang="0">
                      <a:pos x="0" y="5"/>
                    </a:cxn>
                    <a:cxn ang="0">
                      <a:pos x="10" y="2"/>
                    </a:cxn>
                    <a:cxn ang="0">
                      <a:pos x="3" y="4"/>
                    </a:cxn>
                    <a:cxn ang="0">
                      <a:pos x="0" y="5"/>
                    </a:cxn>
                  </a:cxnLst>
                  <a:pathLst>
                    <a:path w="9" h="6">
                      <a:moveTo>
                        <a:pt x="0" y="5"/>
                      </a:moveTo>
                      <a:cubicBezTo>
                        <a:pt x="2" y="1"/>
                        <a:pt x="5" y="0"/>
                        <a:pt x="9" y="2"/>
                      </a:cubicBezTo>
                      <a:cubicBezTo>
                        <a:pt x="7" y="2"/>
                        <a:pt x="5" y="3"/>
                        <a:pt x="3" y="4"/>
                      </a:cubicBezTo>
                      <a:cubicBezTo>
                        <a:pt x="2" y="5"/>
                        <a:pt x="2" y="6"/>
                        <a:pt x="0" y="5"/>
                      </a:cubicBezTo>
                      <a:close/>
                    </a:path>
                  </a:pathLst>
                </a:custGeom>
                <a:solidFill>
                  <a:srgbClr val="8C9093"/>
                </a:solidFill>
                <a:ln w="9525">
                  <a:noFill/>
                </a:ln>
              </p:spPr>
              <p:txBody>
                <a:bodyPr/>
                <a:p>
                  <a:endParaRPr lang="zh-CN" altLang="en-US"/>
                </a:p>
              </p:txBody>
            </p:sp>
            <p:sp>
              <p:nvSpPr>
                <p:cNvPr id="3777" name="Freeform 722"/>
                <p:cNvSpPr/>
                <p:nvPr userDrawn="1"/>
              </p:nvSpPr>
              <p:spPr>
                <a:xfrm>
                  <a:off x="5576" y="352"/>
                  <a:ext cx="3" cy="4"/>
                </a:xfrm>
                <a:custGeom>
                  <a:avLst/>
                  <a:gdLst/>
                  <a:ahLst/>
                  <a:cxnLst>
                    <a:cxn ang="0">
                      <a:pos x="0" y="1"/>
                    </a:cxn>
                    <a:cxn ang="0">
                      <a:pos x="3" y="0"/>
                    </a:cxn>
                    <a:cxn ang="0">
                      <a:pos x="1" y="4"/>
                    </a:cxn>
                    <a:cxn ang="0">
                      <a:pos x="1" y="4"/>
                    </a:cxn>
                    <a:cxn ang="0">
                      <a:pos x="0" y="2"/>
                    </a:cxn>
                    <a:cxn ang="0">
                      <a:pos x="0" y="1"/>
                    </a:cxn>
                  </a:cxnLst>
                  <a:pathLst>
                    <a:path w="3" h="3">
                      <a:moveTo>
                        <a:pt x="0" y="1"/>
                      </a:moveTo>
                      <a:cubicBezTo>
                        <a:pt x="1" y="1"/>
                        <a:pt x="2" y="1"/>
                        <a:pt x="3" y="0"/>
                      </a:cubicBezTo>
                      <a:cubicBezTo>
                        <a:pt x="2" y="1"/>
                        <a:pt x="2" y="2"/>
                        <a:pt x="1" y="3"/>
                      </a:cubicBezTo>
                      <a:cubicBezTo>
                        <a:pt x="1" y="3"/>
                        <a:pt x="1" y="3"/>
                        <a:pt x="1" y="3"/>
                      </a:cubicBezTo>
                      <a:cubicBezTo>
                        <a:pt x="0" y="3"/>
                        <a:pt x="0" y="3"/>
                        <a:pt x="0" y="2"/>
                      </a:cubicBezTo>
                      <a:cubicBezTo>
                        <a:pt x="0" y="2"/>
                        <a:pt x="0" y="1"/>
                        <a:pt x="0" y="1"/>
                      </a:cubicBezTo>
                      <a:close/>
                    </a:path>
                  </a:pathLst>
                </a:custGeom>
                <a:solidFill>
                  <a:srgbClr val="A3A2A3"/>
                </a:solidFill>
                <a:ln w="9525">
                  <a:noFill/>
                </a:ln>
              </p:spPr>
              <p:txBody>
                <a:bodyPr/>
                <a:p>
                  <a:endParaRPr lang="zh-CN" altLang="en-US"/>
                </a:p>
              </p:txBody>
            </p:sp>
            <p:sp>
              <p:nvSpPr>
                <p:cNvPr id="3778" name="Freeform 723"/>
                <p:cNvSpPr/>
                <p:nvPr userDrawn="1"/>
              </p:nvSpPr>
              <p:spPr>
                <a:xfrm>
                  <a:off x="5342" y="544"/>
                  <a:ext cx="10" cy="11"/>
                </a:xfrm>
                <a:custGeom>
                  <a:avLst/>
                  <a:gdLst/>
                  <a:ahLst/>
                  <a:cxnLst>
                    <a:cxn ang="0">
                      <a:pos x="0" y="1"/>
                    </a:cxn>
                    <a:cxn ang="0">
                      <a:pos x="4" y="0"/>
                    </a:cxn>
                    <a:cxn ang="0">
                      <a:pos x="4" y="11"/>
                    </a:cxn>
                    <a:cxn ang="0">
                      <a:pos x="0" y="1"/>
                    </a:cxn>
                  </a:cxnLst>
                  <a:pathLst>
                    <a:path w="9" h="10">
                      <a:moveTo>
                        <a:pt x="0" y="1"/>
                      </a:moveTo>
                      <a:cubicBezTo>
                        <a:pt x="2" y="1"/>
                        <a:pt x="3" y="0"/>
                        <a:pt x="4" y="0"/>
                      </a:cubicBezTo>
                      <a:cubicBezTo>
                        <a:pt x="5" y="3"/>
                        <a:pt x="9" y="7"/>
                        <a:pt x="4" y="10"/>
                      </a:cubicBezTo>
                      <a:cubicBezTo>
                        <a:pt x="2" y="7"/>
                        <a:pt x="1" y="4"/>
                        <a:pt x="0" y="1"/>
                      </a:cubicBezTo>
                      <a:close/>
                    </a:path>
                  </a:pathLst>
                </a:custGeom>
                <a:solidFill>
                  <a:srgbClr val="40434A"/>
                </a:solidFill>
                <a:ln w="9525">
                  <a:noFill/>
                </a:ln>
              </p:spPr>
              <p:txBody>
                <a:bodyPr/>
                <a:p>
                  <a:endParaRPr lang="zh-CN" altLang="en-US"/>
                </a:p>
              </p:txBody>
            </p:sp>
            <p:sp>
              <p:nvSpPr>
                <p:cNvPr id="3779" name="Freeform 724"/>
                <p:cNvSpPr/>
                <p:nvPr userDrawn="1"/>
              </p:nvSpPr>
              <p:spPr>
                <a:xfrm>
                  <a:off x="5365" y="576"/>
                  <a:ext cx="2" cy="4"/>
                </a:xfrm>
                <a:custGeom>
                  <a:avLst/>
                  <a:gdLst/>
                  <a:ahLst/>
                  <a:cxnLst>
                    <a:cxn ang="0">
                      <a:pos x="1" y="0"/>
                    </a:cxn>
                    <a:cxn ang="0">
                      <a:pos x="2" y="2"/>
                    </a:cxn>
                    <a:cxn ang="0">
                      <a:pos x="0" y="4"/>
                    </a:cxn>
                    <a:cxn ang="0">
                      <a:pos x="1" y="0"/>
                    </a:cxn>
                  </a:cxnLst>
                  <a:pathLst>
                    <a:path w="2" h="3">
                      <a:moveTo>
                        <a:pt x="1" y="0"/>
                      </a:moveTo>
                      <a:cubicBezTo>
                        <a:pt x="2" y="1"/>
                        <a:pt x="2" y="2"/>
                        <a:pt x="2" y="2"/>
                      </a:cubicBezTo>
                      <a:cubicBezTo>
                        <a:pt x="1" y="3"/>
                        <a:pt x="1" y="3"/>
                        <a:pt x="0" y="3"/>
                      </a:cubicBezTo>
                      <a:cubicBezTo>
                        <a:pt x="0" y="2"/>
                        <a:pt x="1" y="1"/>
                        <a:pt x="1" y="0"/>
                      </a:cubicBezTo>
                      <a:close/>
                    </a:path>
                  </a:pathLst>
                </a:custGeom>
                <a:solidFill>
                  <a:srgbClr val="3E4148"/>
                </a:solidFill>
                <a:ln w="9525">
                  <a:noFill/>
                </a:ln>
              </p:spPr>
              <p:txBody>
                <a:bodyPr/>
                <a:p>
                  <a:endParaRPr lang="zh-CN" altLang="en-US"/>
                </a:p>
              </p:txBody>
            </p:sp>
            <p:sp>
              <p:nvSpPr>
                <p:cNvPr id="3780" name="Freeform 725"/>
                <p:cNvSpPr/>
                <p:nvPr userDrawn="1"/>
              </p:nvSpPr>
              <p:spPr>
                <a:xfrm>
                  <a:off x="5322" y="512"/>
                  <a:ext cx="28" cy="32"/>
                </a:xfrm>
                <a:custGeom>
                  <a:avLst/>
                  <a:gdLst/>
                  <a:ahLst/>
                  <a:cxnLst>
                    <a:cxn ang="0">
                      <a:pos x="10" y="5"/>
                    </a:cxn>
                    <a:cxn ang="0">
                      <a:pos x="21" y="18"/>
                    </a:cxn>
                    <a:cxn ang="0">
                      <a:pos x="18" y="32"/>
                    </a:cxn>
                    <a:cxn ang="0">
                      <a:pos x="2" y="14"/>
                    </a:cxn>
                    <a:cxn ang="0">
                      <a:pos x="1" y="9"/>
                    </a:cxn>
                    <a:cxn ang="0">
                      <a:pos x="10" y="5"/>
                    </a:cxn>
                  </a:cxnLst>
                  <a:pathLst>
                    <a:path w="24" h="28">
                      <a:moveTo>
                        <a:pt x="9" y="5"/>
                      </a:moveTo>
                      <a:cubicBezTo>
                        <a:pt x="11" y="9"/>
                        <a:pt x="13" y="13"/>
                        <a:pt x="18" y="16"/>
                      </a:cubicBezTo>
                      <a:cubicBezTo>
                        <a:pt x="24" y="20"/>
                        <a:pt x="23" y="23"/>
                        <a:pt x="16" y="28"/>
                      </a:cubicBezTo>
                      <a:cubicBezTo>
                        <a:pt x="8" y="26"/>
                        <a:pt x="8" y="17"/>
                        <a:pt x="2" y="13"/>
                      </a:cubicBezTo>
                      <a:cubicBezTo>
                        <a:pt x="0" y="12"/>
                        <a:pt x="0" y="10"/>
                        <a:pt x="1" y="8"/>
                      </a:cubicBezTo>
                      <a:cubicBezTo>
                        <a:pt x="1" y="0"/>
                        <a:pt x="1" y="0"/>
                        <a:pt x="9" y="5"/>
                      </a:cubicBezTo>
                      <a:close/>
                    </a:path>
                  </a:pathLst>
                </a:custGeom>
                <a:solidFill>
                  <a:srgbClr val="616467"/>
                </a:solidFill>
                <a:ln w="9525">
                  <a:noFill/>
                </a:ln>
              </p:spPr>
              <p:txBody>
                <a:bodyPr/>
                <a:p>
                  <a:endParaRPr lang="zh-CN" altLang="en-US"/>
                </a:p>
              </p:txBody>
            </p:sp>
            <p:sp>
              <p:nvSpPr>
                <p:cNvPr id="3781" name="Freeform 726"/>
                <p:cNvSpPr/>
                <p:nvPr userDrawn="1"/>
              </p:nvSpPr>
              <p:spPr>
                <a:xfrm>
                  <a:off x="5285" y="487"/>
                  <a:ext cx="40" cy="40"/>
                </a:xfrm>
                <a:custGeom>
                  <a:avLst/>
                  <a:gdLst/>
                  <a:ahLst/>
                  <a:cxnLst>
                    <a:cxn ang="0">
                      <a:pos x="38" y="34"/>
                    </a:cxn>
                    <a:cxn ang="0">
                      <a:pos x="40" y="40"/>
                    </a:cxn>
                    <a:cxn ang="0">
                      <a:pos x="18" y="24"/>
                    </a:cxn>
                    <a:cxn ang="0">
                      <a:pos x="7" y="17"/>
                    </a:cxn>
                    <a:cxn ang="0">
                      <a:pos x="0" y="10"/>
                    </a:cxn>
                    <a:cxn ang="0">
                      <a:pos x="1" y="2"/>
                    </a:cxn>
                    <a:cxn ang="0">
                      <a:pos x="15" y="8"/>
                    </a:cxn>
                    <a:cxn ang="0">
                      <a:pos x="31" y="24"/>
                    </a:cxn>
                    <a:cxn ang="0">
                      <a:pos x="38" y="34"/>
                    </a:cxn>
                  </a:cxnLst>
                  <a:pathLst>
                    <a:path w="34" h="34">
                      <a:moveTo>
                        <a:pt x="33" y="29"/>
                      </a:moveTo>
                      <a:cubicBezTo>
                        <a:pt x="33" y="31"/>
                        <a:pt x="34" y="32"/>
                        <a:pt x="34" y="34"/>
                      </a:cubicBezTo>
                      <a:cubicBezTo>
                        <a:pt x="27" y="31"/>
                        <a:pt x="22" y="25"/>
                        <a:pt x="16" y="21"/>
                      </a:cubicBezTo>
                      <a:cubicBezTo>
                        <a:pt x="13" y="18"/>
                        <a:pt x="11" y="15"/>
                        <a:pt x="6" y="15"/>
                      </a:cubicBezTo>
                      <a:cubicBezTo>
                        <a:pt x="2" y="15"/>
                        <a:pt x="0" y="13"/>
                        <a:pt x="0" y="9"/>
                      </a:cubicBezTo>
                      <a:cubicBezTo>
                        <a:pt x="1" y="6"/>
                        <a:pt x="1" y="4"/>
                        <a:pt x="1" y="2"/>
                      </a:cubicBezTo>
                      <a:cubicBezTo>
                        <a:pt x="6" y="0"/>
                        <a:pt x="9" y="5"/>
                        <a:pt x="13" y="7"/>
                      </a:cubicBezTo>
                      <a:cubicBezTo>
                        <a:pt x="16" y="13"/>
                        <a:pt x="19" y="20"/>
                        <a:pt x="27" y="21"/>
                      </a:cubicBezTo>
                      <a:cubicBezTo>
                        <a:pt x="32" y="22"/>
                        <a:pt x="27" y="29"/>
                        <a:pt x="33" y="29"/>
                      </a:cubicBezTo>
                      <a:close/>
                    </a:path>
                  </a:pathLst>
                </a:custGeom>
                <a:solidFill>
                  <a:srgbClr val="2F3639"/>
                </a:solidFill>
                <a:ln w="9525">
                  <a:noFill/>
                </a:ln>
              </p:spPr>
              <p:txBody>
                <a:bodyPr/>
                <a:p>
                  <a:endParaRPr lang="zh-CN" altLang="en-US"/>
                </a:p>
              </p:txBody>
            </p:sp>
            <p:sp>
              <p:nvSpPr>
                <p:cNvPr id="3782" name="Freeform 727"/>
                <p:cNvSpPr/>
                <p:nvPr userDrawn="1"/>
              </p:nvSpPr>
              <p:spPr>
                <a:xfrm>
                  <a:off x="5258" y="518"/>
                  <a:ext cx="3" cy="6"/>
                </a:xfrm>
                <a:custGeom>
                  <a:avLst/>
                  <a:gdLst/>
                  <a:ahLst/>
                  <a:cxnLst>
                    <a:cxn ang="0">
                      <a:pos x="2" y="6"/>
                    </a:cxn>
                    <a:cxn ang="0">
                      <a:pos x="0" y="1"/>
                    </a:cxn>
                    <a:cxn ang="0">
                      <a:pos x="3" y="2"/>
                    </a:cxn>
                    <a:cxn ang="0">
                      <a:pos x="2" y="6"/>
                    </a:cxn>
                  </a:cxnLst>
                  <a:pathLst>
                    <a:path w="3" h="5">
                      <a:moveTo>
                        <a:pt x="2" y="5"/>
                      </a:moveTo>
                      <a:cubicBezTo>
                        <a:pt x="1" y="4"/>
                        <a:pt x="0" y="2"/>
                        <a:pt x="0" y="1"/>
                      </a:cubicBezTo>
                      <a:cubicBezTo>
                        <a:pt x="1" y="0"/>
                        <a:pt x="2" y="1"/>
                        <a:pt x="3" y="2"/>
                      </a:cubicBezTo>
                      <a:cubicBezTo>
                        <a:pt x="3" y="3"/>
                        <a:pt x="2" y="4"/>
                        <a:pt x="2" y="5"/>
                      </a:cubicBezTo>
                      <a:close/>
                    </a:path>
                  </a:pathLst>
                </a:custGeom>
                <a:solidFill>
                  <a:srgbClr val="858F91"/>
                </a:solidFill>
                <a:ln w="9525">
                  <a:noFill/>
                </a:ln>
              </p:spPr>
              <p:txBody>
                <a:bodyPr/>
                <a:p>
                  <a:endParaRPr lang="zh-CN" altLang="en-US"/>
                </a:p>
              </p:txBody>
            </p:sp>
            <p:sp>
              <p:nvSpPr>
                <p:cNvPr id="3783" name="Freeform 728"/>
                <p:cNvSpPr/>
                <p:nvPr userDrawn="1"/>
              </p:nvSpPr>
              <p:spPr>
                <a:xfrm>
                  <a:off x="5525" y="336"/>
                  <a:ext cx="35" cy="42"/>
                </a:xfrm>
                <a:custGeom>
                  <a:avLst/>
                  <a:gdLst/>
                  <a:ahLst/>
                  <a:cxnLst>
                    <a:cxn ang="0">
                      <a:pos x="23" y="35"/>
                    </a:cxn>
                    <a:cxn ang="0">
                      <a:pos x="21" y="36"/>
                    </a:cxn>
                    <a:cxn ang="0">
                      <a:pos x="1" y="32"/>
                    </a:cxn>
                    <a:cxn ang="0">
                      <a:pos x="1" y="30"/>
                    </a:cxn>
                    <a:cxn ang="0">
                      <a:pos x="1" y="24"/>
                    </a:cxn>
                    <a:cxn ang="0">
                      <a:pos x="1" y="24"/>
                    </a:cxn>
                    <a:cxn ang="0">
                      <a:pos x="9" y="17"/>
                    </a:cxn>
                    <a:cxn ang="0">
                      <a:pos x="15" y="22"/>
                    </a:cxn>
                    <a:cxn ang="0">
                      <a:pos x="18" y="14"/>
                    </a:cxn>
                    <a:cxn ang="0">
                      <a:pos x="33" y="1"/>
                    </a:cxn>
                    <a:cxn ang="0">
                      <a:pos x="33" y="4"/>
                    </a:cxn>
                    <a:cxn ang="0">
                      <a:pos x="33" y="10"/>
                    </a:cxn>
                    <a:cxn ang="0">
                      <a:pos x="35" y="12"/>
                    </a:cxn>
                    <a:cxn ang="0">
                      <a:pos x="23" y="35"/>
                    </a:cxn>
                  </a:cxnLst>
                  <a:pathLst>
                    <a:path w="30" h="36">
                      <a:moveTo>
                        <a:pt x="20" y="30"/>
                      </a:moveTo>
                      <a:cubicBezTo>
                        <a:pt x="19" y="31"/>
                        <a:pt x="19" y="31"/>
                        <a:pt x="18" y="31"/>
                      </a:cubicBezTo>
                      <a:cubicBezTo>
                        <a:pt x="11" y="36"/>
                        <a:pt x="6" y="34"/>
                        <a:pt x="1" y="28"/>
                      </a:cubicBezTo>
                      <a:cubicBezTo>
                        <a:pt x="1" y="27"/>
                        <a:pt x="1" y="27"/>
                        <a:pt x="1" y="26"/>
                      </a:cubicBezTo>
                      <a:cubicBezTo>
                        <a:pt x="1" y="24"/>
                        <a:pt x="0" y="22"/>
                        <a:pt x="1" y="21"/>
                      </a:cubicBezTo>
                      <a:cubicBezTo>
                        <a:pt x="1" y="21"/>
                        <a:pt x="1" y="21"/>
                        <a:pt x="1" y="21"/>
                      </a:cubicBezTo>
                      <a:cubicBezTo>
                        <a:pt x="3" y="18"/>
                        <a:pt x="5" y="15"/>
                        <a:pt x="8" y="15"/>
                      </a:cubicBezTo>
                      <a:cubicBezTo>
                        <a:pt x="10" y="15"/>
                        <a:pt x="9" y="21"/>
                        <a:pt x="13" y="19"/>
                      </a:cubicBezTo>
                      <a:cubicBezTo>
                        <a:pt x="16" y="18"/>
                        <a:pt x="14" y="12"/>
                        <a:pt x="16" y="12"/>
                      </a:cubicBezTo>
                      <a:cubicBezTo>
                        <a:pt x="24" y="13"/>
                        <a:pt x="20" y="0"/>
                        <a:pt x="29" y="1"/>
                      </a:cubicBezTo>
                      <a:cubicBezTo>
                        <a:pt x="29" y="2"/>
                        <a:pt x="29" y="3"/>
                        <a:pt x="29" y="4"/>
                      </a:cubicBezTo>
                      <a:cubicBezTo>
                        <a:pt x="30" y="5"/>
                        <a:pt x="30" y="7"/>
                        <a:pt x="29" y="9"/>
                      </a:cubicBezTo>
                      <a:cubicBezTo>
                        <a:pt x="29" y="10"/>
                        <a:pt x="30" y="10"/>
                        <a:pt x="30" y="11"/>
                      </a:cubicBezTo>
                      <a:cubicBezTo>
                        <a:pt x="28" y="18"/>
                        <a:pt x="21" y="23"/>
                        <a:pt x="20" y="30"/>
                      </a:cubicBezTo>
                      <a:close/>
                    </a:path>
                  </a:pathLst>
                </a:custGeom>
                <a:solidFill>
                  <a:srgbClr val="818589"/>
                </a:solidFill>
                <a:ln w="9525">
                  <a:noFill/>
                </a:ln>
              </p:spPr>
              <p:txBody>
                <a:bodyPr/>
                <a:p>
                  <a:endParaRPr lang="zh-CN" altLang="en-US"/>
                </a:p>
              </p:txBody>
            </p:sp>
            <p:sp>
              <p:nvSpPr>
                <p:cNvPr id="3784" name="Freeform 729"/>
                <p:cNvSpPr/>
                <p:nvPr userDrawn="1"/>
              </p:nvSpPr>
              <p:spPr>
                <a:xfrm>
                  <a:off x="5544" y="342"/>
                  <a:ext cx="33" cy="29"/>
                </a:xfrm>
                <a:custGeom>
                  <a:avLst/>
                  <a:gdLst/>
                  <a:ahLst/>
                  <a:cxnLst>
                    <a:cxn ang="0">
                      <a:pos x="4" y="29"/>
                    </a:cxn>
                    <a:cxn ang="0">
                      <a:pos x="15" y="6"/>
                    </a:cxn>
                    <a:cxn ang="0">
                      <a:pos x="19" y="4"/>
                    </a:cxn>
                    <a:cxn ang="0">
                      <a:pos x="29" y="9"/>
                    </a:cxn>
                    <a:cxn ang="0">
                      <a:pos x="31" y="11"/>
                    </a:cxn>
                    <a:cxn ang="0">
                      <a:pos x="33" y="13"/>
                    </a:cxn>
                    <a:cxn ang="0">
                      <a:pos x="27" y="15"/>
                    </a:cxn>
                    <a:cxn ang="0">
                      <a:pos x="21" y="16"/>
                    </a:cxn>
                    <a:cxn ang="0">
                      <a:pos x="4" y="29"/>
                    </a:cxn>
                  </a:cxnLst>
                  <a:pathLst>
                    <a:path w="29" h="25">
                      <a:moveTo>
                        <a:pt x="4" y="25"/>
                      </a:moveTo>
                      <a:cubicBezTo>
                        <a:pt x="0" y="15"/>
                        <a:pt x="9" y="11"/>
                        <a:pt x="14" y="6"/>
                      </a:cubicBezTo>
                      <a:cubicBezTo>
                        <a:pt x="15" y="5"/>
                        <a:pt x="16" y="5"/>
                        <a:pt x="17" y="4"/>
                      </a:cubicBezTo>
                      <a:cubicBezTo>
                        <a:pt x="24" y="0"/>
                        <a:pt x="24" y="0"/>
                        <a:pt x="26" y="8"/>
                      </a:cubicBezTo>
                      <a:cubicBezTo>
                        <a:pt x="26" y="10"/>
                        <a:pt x="27" y="10"/>
                        <a:pt x="28" y="10"/>
                      </a:cubicBezTo>
                      <a:cubicBezTo>
                        <a:pt x="29" y="11"/>
                        <a:pt x="29" y="12"/>
                        <a:pt x="29" y="12"/>
                      </a:cubicBezTo>
                      <a:cubicBezTo>
                        <a:pt x="28" y="13"/>
                        <a:pt x="25" y="15"/>
                        <a:pt x="24" y="13"/>
                      </a:cubicBezTo>
                      <a:cubicBezTo>
                        <a:pt x="22" y="11"/>
                        <a:pt x="21" y="11"/>
                        <a:pt x="19" y="14"/>
                      </a:cubicBezTo>
                      <a:cubicBezTo>
                        <a:pt x="15" y="19"/>
                        <a:pt x="10" y="22"/>
                        <a:pt x="4" y="25"/>
                      </a:cubicBezTo>
                      <a:close/>
                    </a:path>
                  </a:pathLst>
                </a:custGeom>
                <a:solidFill>
                  <a:srgbClr val="8C9093"/>
                </a:solidFill>
                <a:ln w="9525">
                  <a:noFill/>
                </a:ln>
              </p:spPr>
              <p:txBody>
                <a:bodyPr/>
                <a:p>
                  <a:endParaRPr lang="zh-CN" altLang="en-US"/>
                </a:p>
              </p:txBody>
            </p:sp>
            <p:sp>
              <p:nvSpPr>
                <p:cNvPr id="3785" name="Freeform 730"/>
                <p:cNvSpPr/>
                <p:nvPr userDrawn="1"/>
              </p:nvSpPr>
              <p:spPr>
                <a:xfrm>
                  <a:off x="5567" y="333"/>
                  <a:ext cx="9" cy="7"/>
                </a:xfrm>
                <a:custGeom>
                  <a:avLst/>
                  <a:gdLst/>
                  <a:ahLst/>
                  <a:cxnLst>
                    <a:cxn ang="0">
                      <a:pos x="9" y="3"/>
                    </a:cxn>
                    <a:cxn ang="0">
                      <a:pos x="5" y="4"/>
                    </a:cxn>
                    <a:cxn ang="0">
                      <a:pos x="0" y="5"/>
                    </a:cxn>
                    <a:cxn ang="0">
                      <a:pos x="0" y="3"/>
                    </a:cxn>
                    <a:cxn ang="0">
                      <a:pos x="6" y="1"/>
                    </a:cxn>
                    <a:cxn ang="0">
                      <a:pos x="9" y="3"/>
                    </a:cxn>
                  </a:cxnLst>
                  <a:pathLst>
                    <a:path w="8" h="6">
                      <a:moveTo>
                        <a:pt x="8" y="3"/>
                      </a:moveTo>
                      <a:cubicBezTo>
                        <a:pt x="6" y="3"/>
                        <a:pt x="6" y="4"/>
                        <a:pt x="5" y="4"/>
                      </a:cubicBezTo>
                      <a:cubicBezTo>
                        <a:pt x="3" y="5"/>
                        <a:pt x="2" y="6"/>
                        <a:pt x="0" y="5"/>
                      </a:cubicBezTo>
                      <a:cubicBezTo>
                        <a:pt x="0" y="5"/>
                        <a:pt x="0" y="3"/>
                        <a:pt x="0" y="3"/>
                      </a:cubicBezTo>
                      <a:cubicBezTo>
                        <a:pt x="2" y="0"/>
                        <a:pt x="4" y="1"/>
                        <a:pt x="6" y="1"/>
                      </a:cubicBezTo>
                      <a:cubicBezTo>
                        <a:pt x="7" y="1"/>
                        <a:pt x="7" y="2"/>
                        <a:pt x="8" y="3"/>
                      </a:cubicBezTo>
                      <a:close/>
                    </a:path>
                  </a:pathLst>
                </a:custGeom>
                <a:solidFill>
                  <a:srgbClr val="8C9093"/>
                </a:solidFill>
                <a:ln w="9525">
                  <a:noFill/>
                </a:ln>
              </p:spPr>
              <p:txBody>
                <a:bodyPr/>
                <a:p>
                  <a:endParaRPr lang="zh-CN" altLang="en-US"/>
                </a:p>
              </p:txBody>
            </p:sp>
            <p:sp>
              <p:nvSpPr>
                <p:cNvPr id="3786" name="Freeform 731"/>
                <p:cNvSpPr/>
                <p:nvPr userDrawn="1"/>
              </p:nvSpPr>
              <p:spPr>
                <a:xfrm>
                  <a:off x="5557" y="341"/>
                  <a:ext cx="6" cy="6"/>
                </a:xfrm>
                <a:custGeom>
                  <a:avLst/>
                  <a:gdLst/>
                  <a:ahLst/>
                  <a:cxnLst>
                    <a:cxn ang="0">
                      <a:pos x="1" y="6"/>
                    </a:cxn>
                    <a:cxn ang="0">
                      <a:pos x="1" y="0"/>
                    </a:cxn>
                    <a:cxn ang="0">
                      <a:pos x="1" y="6"/>
                    </a:cxn>
                  </a:cxnLst>
                  <a:pathLst>
                    <a:path w="5" h="5">
                      <a:moveTo>
                        <a:pt x="1" y="5"/>
                      </a:moveTo>
                      <a:cubicBezTo>
                        <a:pt x="0" y="3"/>
                        <a:pt x="0" y="1"/>
                        <a:pt x="1" y="0"/>
                      </a:cubicBezTo>
                      <a:cubicBezTo>
                        <a:pt x="5" y="2"/>
                        <a:pt x="2" y="3"/>
                        <a:pt x="1" y="5"/>
                      </a:cubicBezTo>
                      <a:close/>
                    </a:path>
                  </a:pathLst>
                </a:custGeom>
                <a:solidFill>
                  <a:srgbClr val="8C9093"/>
                </a:solidFill>
                <a:ln w="9525">
                  <a:noFill/>
                </a:ln>
              </p:spPr>
              <p:txBody>
                <a:bodyPr/>
                <a:p>
                  <a:endParaRPr lang="zh-CN" altLang="en-US"/>
                </a:p>
              </p:txBody>
            </p:sp>
            <p:sp>
              <p:nvSpPr>
                <p:cNvPr id="3787" name="Freeform 732"/>
                <p:cNvSpPr/>
                <p:nvPr userDrawn="1"/>
              </p:nvSpPr>
              <p:spPr>
                <a:xfrm>
                  <a:off x="5586" y="319"/>
                  <a:ext cx="4" cy="3"/>
                </a:xfrm>
                <a:custGeom>
                  <a:avLst/>
                  <a:gdLst/>
                  <a:ahLst/>
                  <a:cxnLst>
                    <a:cxn ang="0">
                      <a:pos x="2" y="0"/>
                    </a:cxn>
                    <a:cxn ang="0">
                      <a:pos x="4" y="2"/>
                    </a:cxn>
                    <a:cxn ang="0">
                      <a:pos x="0" y="3"/>
                    </a:cxn>
                    <a:cxn ang="0">
                      <a:pos x="2" y="0"/>
                    </a:cxn>
                  </a:cxnLst>
                  <a:pathLst>
                    <a:path w="3" h="3">
                      <a:moveTo>
                        <a:pt x="2" y="0"/>
                      </a:moveTo>
                      <a:cubicBezTo>
                        <a:pt x="2" y="1"/>
                        <a:pt x="3" y="2"/>
                        <a:pt x="3" y="2"/>
                      </a:cubicBezTo>
                      <a:cubicBezTo>
                        <a:pt x="2" y="3"/>
                        <a:pt x="1" y="3"/>
                        <a:pt x="0" y="3"/>
                      </a:cubicBezTo>
                      <a:cubicBezTo>
                        <a:pt x="0" y="1"/>
                        <a:pt x="1" y="1"/>
                        <a:pt x="2" y="0"/>
                      </a:cubicBezTo>
                      <a:close/>
                    </a:path>
                  </a:pathLst>
                </a:custGeom>
                <a:solidFill>
                  <a:srgbClr val="878487"/>
                </a:solidFill>
                <a:ln w="9525">
                  <a:noFill/>
                </a:ln>
              </p:spPr>
              <p:txBody>
                <a:bodyPr/>
                <a:p>
                  <a:endParaRPr lang="zh-CN" altLang="en-US"/>
                </a:p>
              </p:txBody>
            </p:sp>
            <p:sp>
              <p:nvSpPr>
                <p:cNvPr id="3788" name="Freeform 733"/>
                <p:cNvSpPr/>
                <p:nvPr userDrawn="1"/>
              </p:nvSpPr>
              <p:spPr>
                <a:xfrm>
                  <a:off x="5028" y="772"/>
                  <a:ext cx="24" cy="26"/>
                </a:xfrm>
                <a:custGeom>
                  <a:avLst/>
                  <a:gdLst/>
                  <a:ahLst/>
                  <a:cxnLst>
                    <a:cxn ang="0">
                      <a:pos x="24" y="11"/>
                    </a:cxn>
                    <a:cxn ang="0">
                      <a:pos x="14" y="24"/>
                    </a:cxn>
                    <a:cxn ang="0">
                      <a:pos x="3" y="16"/>
                    </a:cxn>
                    <a:cxn ang="0">
                      <a:pos x="0" y="10"/>
                    </a:cxn>
                    <a:cxn ang="0">
                      <a:pos x="1" y="9"/>
                    </a:cxn>
                    <a:cxn ang="0">
                      <a:pos x="11" y="0"/>
                    </a:cxn>
                    <a:cxn ang="0">
                      <a:pos x="11" y="0"/>
                    </a:cxn>
                    <a:cxn ang="0">
                      <a:pos x="16" y="2"/>
                    </a:cxn>
                    <a:cxn ang="0">
                      <a:pos x="24" y="11"/>
                    </a:cxn>
                  </a:cxnLst>
                  <a:pathLst>
                    <a:path w="21" h="22">
                      <a:moveTo>
                        <a:pt x="21" y="10"/>
                      </a:moveTo>
                      <a:cubicBezTo>
                        <a:pt x="17" y="12"/>
                        <a:pt x="12" y="14"/>
                        <a:pt x="13" y="21"/>
                      </a:cubicBezTo>
                      <a:cubicBezTo>
                        <a:pt x="8" y="22"/>
                        <a:pt x="3" y="21"/>
                        <a:pt x="3" y="14"/>
                      </a:cubicBezTo>
                      <a:cubicBezTo>
                        <a:pt x="3" y="12"/>
                        <a:pt x="1" y="11"/>
                        <a:pt x="0" y="9"/>
                      </a:cubicBezTo>
                      <a:cubicBezTo>
                        <a:pt x="1" y="8"/>
                        <a:pt x="1" y="8"/>
                        <a:pt x="1" y="8"/>
                      </a:cubicBezTo>
                      <a:cubicBezTo>
                        <a:pt x="4" y="6"/>
                        <a:pt x="6" y="3"/>
                        <a:pt x="10" y="0"/>
                      </a:cubicBezTo>
                      <a:cubicBezTo>
                        <a:pt x="10" y="0"/>
                        <a:pt x="10" y="0"/>
                        <a:pt x="10" y="0"/>
                      </a:cubicBezTo>
                      <a:cubicBezTo>
                        <a:pt x="12" y="0"/>
                        <a:pt x="14" y="0"/>
                        <a:pt x="14" y="2"/>
                      </a:cubicBezTo>
                      <a:cubicBezTo>
                        <a:pt x="14" y="7"/>
                        <a:pt x="19" y="7"/>
                        <a:pt x="21" y="10"/>
                      </a:cubicBezTo>
                      <a:close/>
                    </a:path>
                  </a:pathLst>
                </a:custGeom>
                <a:solidFill>
                  <a:srgbClr val="D3D1D3"/>
                </a:solidFill>
                <a:ln w="9525">
                  <a:noFill/>
                </a:ln>
              </p:spPr>
              <p:txBody>
                <a:bodyPr/>
                <a:p>
                  <a:endParaRPr lang="zh-CN" altLang="en-US"/>
                </a:p>
              </p:txBody>
            </p:sp>
            <p:sp>
              <p:nvSpPr>
                <p:cNvPr id="3789" name="Rectangle 734"/>
                <p:cNvSpPr/>
                <p:nvPr userDrawn="1"/>
              </p:nvSpPr>
              <p:spPr>
                <a:xfrm>
                  <a:off x="5473" y="700"/>
                  <a:ext cx="1" cy="1"/>
                </a:xfrm>
                <a:prstGeom prst="rect">
                  <a:avLst/>
                </a:prstGeom>
                <a:solidFill>
                  <a:srgbClr val="333A43"/>
                </a:solidFill>
                <a:ln w="9525">
                  <a:noFill/>
                </a:ln>
              </p:spPr>
              <p:txBody>
                <a:bodyPr wrap="square" lIns="91440" tIns="45720" rIns="91440" bIns="45720" anchor="t" anchorCtr="0"/>
                <a:p>
                  <a:pPr lvl="0"/>
                  <a:endParaRPr lang="zh-CN" altLang="en-US">
                    <a:latin typeface="Arial" panose="020B0604020202020204" pitchFamily="34" charset="0"/>
                    <a:ea typeface="微软雅黑" panose="020B0503020204020204" charset="-122"/>
                  </a:endParaRPr>
                </a:p>
              </p:txBody>
            </p:sp>
            <p:sp>
              <p:nvSpPr>
                <p:cNvPr id="3790" name="Rectangle 735"/>
                <p:cNvSpPr/>
                <p:nvPr userDrawn="1"/>
              </p:nvSpPr>
              <p:spPr>
                <a:xfrm>
                  <a:off x="5466" y="702"/>
                  <a:ext cx="1" cy="1"/>
                </a:xfrm>
                <a:prstGeom prst="rect">
                  <a:avLst/>
                </a:prstGeom>
                <a:solidFill>
                  <a:srgbClr val="333A43"/>
                </a:solidFill>
                <a:ln w="9525">
                  <a:noFill/>
                </a:ln>
              </p:spPr>
              <p:txBody>
                <a:bodyPr wrap="square" lIns="91440" tIns="45720" rIns="91440" bIns="45720" anchor="t" anchorCtr="0"/>
                <a:p>
                  <a:pPr lvl="0"/>
                  <a:endParaRPr lang="zh-CN" altLang="en-US">
                    <a:latin typeface="Arial" panose="020B0604020202020204" pitchFamily="34" charset="0"/>
                    <a:ea typeface="微软雅黑" panose="020B0503020204020204" charset="-122"/>
                  </a:endParaRPr>
                </a:p>
              </p:txBody>
            </p:sp>
            <p:sp>
              <p:nvSpPr>
                <p:cNvPr id="3791" name="Freeform 736"/>
                <p:cNvSpPr/>
                <p:nvPr userDrawn="1"/>
              </p:nvSpPr>
              <p:spPr>
                <a:xfrm>
                  <a:off x="5554" y="150"/>
                  <a:ext cx="7" cy="9"/>
                </a:xfrm>
                <a:custGeom>
                  <a:avLst/>
                  <a:gdLst/>
                  <a:ahLst/>
                  <a:cxnLst>
                    <a:cxn ang="0">
                      <a:pos x="5" y="1"/>
                    </a:cxn>
                    <a:cxn ang="0">
                      <a:pos x="7" y="3"/>
                    </a:cxn>
                    <a:cxn ang="0">
                      <a:pos x="3" y="7"/>
                    </a:cxn>
                    <a:cxn ang="0">
                      <a:pos x="2" y="0"/>
                    </a:cxn>
                    <a:cxn ang="0">
                      <a:pos x="5" y="1"/>
                    </a:cxn>
                  </a:cxnLst>
                  <a:pathLst>
                    <a:path w="6" h="7">
                      <a:moveTo>
                        <a:pt x="5" y="1"/>
                      </a:moveTo>
                      <a:cubicBezTo>
                        <a:pt x="5" y="2"/>
                        <a:pt x="5" y="2"/>
                        <a:pt x="6" y="3"/>
                      </a:cubicBezTo>
                      <a:cubicBezTo>
                        <a:pt x="5" y="4"/>
                        <a:pt x="4" y="7"/>
                        <a:pt x="3" y="6"/>
                      </a:cubicBezTo>
                      <a:cubicBezTo>
                        <a:pt x="0" y="4"/>
                        <a:pt x="1" y="2"/>
                        <a:pt x="2" y="0"/>
                      </a:cubicBezTo>
                      <a:cubicBezTo>
                        <a:pt x="3" y="0"/>
                        <a:pt x="4" y="1"/>
                        <a:pt x="5" y="1"/>
                      </a:cubicBezTo>
                      <a:close/>
                    </a:path>
                  </a:pathLst>
                </a:custGeom>
                <a:solidFill>
                  <a:srgbClr val="8A9094"/>
                </a:solidFill>
                <a:ln w="9525">
                  <a:noFill/>
                </a:ln>
              </p:spPr>
              <p:txBody>
                <a:bodyPr/>
                <a:p>
                  <a:endParaRPr lang="zh-CN" altLang="en-US"/>
                </a:p>
              </p:txBody>
            </p:sp>
            <p:sp>
              <p:nvSpPr>
                <p:cNvPr id="3792" name="Freeform 737"/>
                <p:cNvSpPr/>
                <p:nvPr userDrawn="1"/>
              </p:nvSpPr>
              <p:spPr>
                <a:xfrm>
                  <a:off x="5451" y="152"/>
                  <a:ext cx="81" cy="77"/>
                </a:xfrm>
                <a:custGeom>
                  <a:avLst/>
                  <a:gdLst/>
                  <a:ahLst/>
                  <a:cxnLst>
                    <a:cxn ang="0">
                      <a:pos x="81" y="3"/>
                    </a:cxn>
                    <a:cxn ang="0">
                      <a:pos x="65" y="32"/>
                    </a:cxn>
                    <a:cxn ang="0">
                      <a:pos x="62" y="37"/>
                    </a:cxn>
                    <a:cxn ang="0">
                      <a:pos x="50" y="59"/>
                    </a:cxn>
                    <a:cxn ang="0">
                      <a:pos x="32" y="71"/>
                    </a:cxn>
                    <a:cxn ang="0">
                      <a:pos x="26" y="63"/>
                    </a:cxn>
                    <a:cxn ang="0">
                      <a:pos x="28" y="58"/>
                    </a:cxn>
                    <a:cxn ang="0">
                      <a:pos x="24" y="58"/>
                    </a:cxn>
                    <a:cxn ang="0">
                      <a:pos x="6" y="74"/>
                    </a:cxn>
                    <a:cxn ang="0">
                      <a:pos x="4" y="75"/>
                    </a:cxn>
                    <a:cxn ang="0">
                      <a:pos x="1" y="72"/>
                    </a:cxn>
                    <a:cxn ang="0">
                      <a:pos x="4" y="66"/>
                    </a:cxn>
                    <a:cxn ang="0">
                      <a:pos x="19" y="45"/>
                    </a:cxn>
                    <a:cxn ang="0">
                      <a:pos x="34" y="27"/>
                    </a:cxn>
                    <a:cxn ang="0">
                      <a:pos x="35" y="35"/>
                    </a:cxn>
                    <a:cxn ang="0">
                      <a:pos x="38" y="35"/>
                    </a:cxn>
                    <a:cxn ang="0">
                      <a:pos x="62" y="8"/>
                    </a:cxn>
                    <a:cxn ang="0">
                      <a:pos x="67" y="12"/>
                    </a:cxn>
                    <a:cxn ang="0">
                      <a:pos x="62" y="20"/>
                    </a:cxn>
                    <a:cxn ang="0">
                      <a:pos x="65" y="12"/>
                    </a:cxn>
                    <a:cxn ang="0">
                      <a:pos x="62" y="8"/>
                    </a:cxn>
                    <a:cxn ang="0">
                      <a:pos x="71" y="2"/>
                    </a:cxn>
                    <a:cxn ang="0">
                      <a:pos x="81" y="3"/>
                    </a:cxn>
                  </a:cxnLst>
                  <a:pathLst>
                    <a:path w="70" h="67">
                      <a:moveTo>
                        <a:pt x="70" y="3"/>
                      </a:moveTo>
                      <a:cubicBezTo>
                        <a:pt x="67" y="12"/>
                        <a:pt x="65" y="21"/>
                        <a:pt x="57" y="28"/>
                      </a:cubicBezTo>
                      <a:cubicBezTo>
                        <a:pt x="55" y="29"/>
                        <a:pt x="54" y="31"/>
                        <a:pt x="54" y="33"/>
                      </a:cubicBezTo>
                      <a:cubicBezTo>
                        <a:pt x="54" y="41"/>
                        <a:pt x="49" y="46"/>
                        <a:pt x="44" y="52"/>
                      </a:cubicBezTo>
                      <a:cubicBezTo>
                        <a:pt x="38" y="54"/>
                        <a:pt x="33" y="58"/>
                        <a:pt x="28" y="62"/>
                      </a:cubicBezTo>
                      <a:cubicBezTo>
                        <a:pt x="26" y="60"/>
                        <a:pt x="26" y="57"/>
                        <a:pt x="23" y="55"/>
                      </a:cubicBezTo>
                      <a:cubicBezTo>
                        <a:pt x="23" y="54"/>
                        <a:pt x="25" y="52"/>
                        <a:pt x="25" y="51"/>
                      </a:cubicBezTo>
                      <a:cubicBezTo>
                        <a:pt x="24" y="50"/>
                        <a:pt x="22" y="51"/>
                        <a:pt x="21" y="51"/>
                      </a:cubicBezTo>
                      <a:cubicBezTo>
                        <a:pt x="17" y="57"/>
                        <a:pt x="8" y="57"/>
                        <a:pt x="6" y="65"/>
                      </a:cubicBezTo>
                      <a:cubicBezTo>
                        <a:pt x="6" y="66"/>
                        <a:pt x="5" y="66"/>
                        <a:pt x="4" y="66"/>
                      </a:cubicBezTo>
                      <a:cubicBezTo>
                        <a:pt x="2" y="66"/>
                        <a:pt x="0" y="67"/>
                        <a:pt x="1" y="63"/>
                      </a:cubicBezTo>
                      <a:cubicBezTo>
                        <a:pt x="2" y="61"/>
                        <a:pt x="3" y="60"/>
                        <a:pt x="4" y="58"/>
                      </a:cubicBezTo>
                      <a:cubicBezTo>
                        <a:pt x="8" y="52"/>
                        <a:pt x="12" y="46"/>
                        <a:pt x="17" y="40"/>
                      </a:cubicBezTo>
                      <a:cubicBezTo>
                        <a:pt x="21" y="35"/>
                        <a:pt x="26" y="30"/>
                        <a:pt x="30" y="24"/>
                      </a:cubicBezTo>
                      <a:cubicBezTo>
                        <a:pt x="31" y="27"/>
                        <a:pt x="31" y="29"/>
                        <a:pt x="31" y="31"/>
                      </a:cubicBezTo>
                      <a:cubicBezTo>
                        <a:pt x="32" y="31"/>
                        <a:pt x="33" y="32"/>
                        <a:pt x="33" y="31"/>
                      </a:cubicBezTo>
                      <a:cubicBezTo>
                        <a:pt x="38" y="22"/>
                        <a:pt x="50" y="18"/>
                        <a:pt x="54" y="7"/>
                      </a:cubicBezTo>
                      <a:cubicBezTo>
                        <a:pt x="56" y="7"/>
                        <a:pt x="58" y="8"/>
                        <a:pt x="58" y="11"/>
                      </a:cubicBezTo>
                      <a:cubicBezTo>
                        <a:pt x="57" y="13"/>
                        <a:pt x="56" y="16"/>
                        <a:pt x="54" y="18"/>
                      </a:cubicBezTo>
                      <a:cubicBezTo>
                        <a:pt x="56" y="16"/>
                        <a:pt x="57" y="14"/>
                        <a:pt x="57" y="11"/>
                      </a:cubicBezTo>
                      <a:cubicBezTo>
                        <a:pt x="59" y="8"/>
                        <a:pt x="56" y="7"/>
                        <a:pt x="54" y="7"/>
                      </a:cubicBezTo>
                      <a:cubicBezTo>
                        <a:pt x="55" y="3"/>
                        <a:pt x="57" y="0"/>
                        <a:pt x="62" y="2"/>
                      </a:cubicBezTo>
                      <a:cubicBezTo>
                        <a:pt x="65" y="3"/>
                        <a:pt x="67" y="4"/>
                        <a:pt x="70" y="3"/>
                      </a:cubicBezTo>
                      <a:close/>
                    </a:path>
                  </a:pathLst>
                </a:custGeom>
                <a:solidFill>
                  <a:srgbClr val="8D8F93"/>
                </a:solidFill>
                <a:ln w="9525">
                  <a:noFill/>
                </a:ln>
              </p:spPr>
              <p:txBody>
                <a:bodyPr/>
                <a:p>
                  <a:endParaRPr lang="zh-CN" altLang="en-US"/>
                </a:p>
              </p:txBody>
            </p:sp>
            <p:sp>
              <p:nvSpPr>
                <p:cNvPr id="3793" name="Freeform 738"/>
                <p:cNvSpPr/>
                <p:nvPr userDrawn="1"/>
              </p:nvSpPr>
              <p:spPr>
                <a:xfrm>
                  <a:off x="5090" y="709"/>
                  <a:ext cx="19" cy="19"/>
                </a:xfrm>
                <a:custGeom>
                  <a:avLst/>
                  <a:gdLst/>
                  <a:ahLst/>
                  <a:cxnLst>
                    <a:cxn ang="0">
                      <a:pos x="0" y="8"/>
                    </a:cxn>
                    <a:cxn ang="0">
                      <a:pos x="11" y="2"/>
                    </a:cxn>
                    <a:cxn ang="0">
                      <a:pos x="19" y="1"/>
                    </a:cxn>
                    <a:cxn ang="0">
                      <a:pos x="9" y="16"/>
                    </a:cxn>
                    <a:cxn ang="0">
                      <a:pos x="0" y="8"/>
                    </a:cxn>
                  </a:cxnLst>
                  <a:pathLst>
                    <a:path w="16" h="17">
                      <a:moveTo>
                        <a:pt x="0" y="8"/>
                      </a:moveTo>
                      <a:cubicBezTo>
                        <a:pt x="3" y="6"/>
                        <a:pt x="8" y="6"/>
                        <a:pt x="10" y="2"/>
                      </a:cubicBezTo>
                      <a:cubicBezTo>
                        <a:pt x="12" y="1"/>
                        <a:pt x="13" y="0"/>
                        <a:pt x="16" y="1"/>
                      </a:cubicBezTo>
                      <a:cubicBezTo>
                        <a:pt x="15" y="7"/>
                        <a:pt x="5" y="8"/>
                        <a:pt x="8" y="15"/>
                      </a:cubicBezTo>
                      <a:cubicBezTo>
                        <a:pt x="2" y="17"/>
                        <a:pt x="2" y="11"/>
                        <a:pt x="0" y="8"/>
                      </a:cubicBezTo>
                      <a:close/>
                    </a:path>
                  </a:pathLst>
                </a:custGeom>
                <a:solidFill>
                  <a:srgbClr val="ACAAAD"/>
                </a:solidFill>
                <a:ln w="9525">
                  <a:noFill/>
                </a:ln>
              </p:spPr>
              <p:txBody>
                <a:bodyPr/>
                <a:p>
                  <a:endParaRPr lang="zh-CN" altLang="en-US"/>
                </a:p>
              </p:txBody>
            </p:sp>
            <p:sp>
              <p:nvSpPr>
                <p:cNvPr id="3794" name="Freeform 739"/>
                <p:cNvSpPr/>
                <p:nvPr userDrawn="1"/>
              </p:nvSpPr>
              <p:spPr>
                <a:xfrm>
                  <a:off x="5028" y="772"/>
                  <a:ext cx="12" cy="11"/>
                </a:xfrm>
                <a:custGeom>
                  <a:avLst/>
                  <a:gdLst/>
                  <a:ahLst/>
                  <a:cxnLst>
                    <a:cxn ang="0">
                      <a:pos x="12" y="0"/>
                    </a:cxn>
                    <a:cxn ang="0">
                      <a:pos x="1" y="9"/>
                    </a:cxn>
                    <a:cxn ang="0">
                      <a:pos x="0" y="7"/>
                    </a:cxn>
                    <a:cxn ang="0">
                      <a:pos x="12" y="0"/>
                    </a:cxn>
                  </a:cxnLst>
                  <a:pathLst>
                    <a:path w="10" h="9">
                      <a:moveTo>
                        <a:pt x="10" y="0"/>
                      </a:moveTo>
                      <a:cubicBezTo>
                        <a:pt x="7" y="3"/>
                        <a:pt x="7" y="9"/>
                        <a:pt x="1" y="8"/>
                      </a:cubicBezTo>
                      <a:cubicBezTo>
                        <a:pt x="0" y="8"/>
                        <a:pt x="0" y="7"/>
                        <a:pt x="0" y="6"/>
                      </a:cubicBezTo>
                      <a:cubicBezTo>
                        <a:pt x="3" y="5"/>
                        <a:pt x="5" y="1"/>
                        <a:pt x="10" y="0"/>
                      </a:cubicBezTo>
                      <a:close/>
                    </a:path>
                  </a:pathLst>
                </a:custGeom>
                <a:solidFill>
                  <a:srgbClr val="C0BFC2"/>
                </a:solidFill>
                <a:ln w="9525">
                  <a:noFill/>
                </a:ln>
              </p:spPr>
              <p:txBody>
                <a:bodyPr/>
                <a:p>
                  <a:endParaRPr lang="zh-CN" altLang="en-US"/>
                </a:p>
              </p:txBody>
            </p:sp>
            <p:sp>
              <p:nvSpPr>
                <p:cNvPr id="3795" name="Freeform 740"/>
                <p:cNvSpPr/>
                <p:nvPr userDrawn="1"/>
              </p:nvSpPr>
              <p:spPr>
                <a:xfrm>
                  <a:off x="5043" y="585"/>
                  <a:ext cx="22" cy="20"/>
                </a:xfrm>
                <a:custGeom>
                  <a:avLst/>
                  <a:gdLst/>
                  <a:ahLst/>
                  <a:cxnLst>
                    <a:cxn ang="0">
                      <a:pos x="1" y="14"/>
                    </a:cxn>
                    <a:cxn ang="0">
                      <a:pos x="2" y="10"/>
                    </a:cxn>
                    <a:cxn ang="0">
                      <a:pos x="15" y="3"/>
                    </a:cxn>
                    <a:cxn ang="0">
                      <a:pos x="22" y="2"/>
                    </a:cxn>
                    <a:cxn ang="0">
                      <a:pos x="19" y="3"/>
                    </a:cxn>
                    <a:cxn ang="0">
                      <a:pos x="19" y="10"/>
                    </a:cxn>
                    <a:cxn ang="0">
                      <a:pos x="22" y="17"/>
                    </a:cxn>
                    <a:cxn ang="0">
                      <a:pos x="15" y="20"/>
                    </a:cxn>
                    <a:cxn ang="0">
                      <a:pos x="12" y="20"/>
                    </a:cxn>
                    <a:cxn ang="0">
                      <a:pos x="4" y="20"/>
                    </a:cxn>
                    <a:cxn ang="0">
                      <a:pos x="1" y="18"/>
                    </a:cxn>
                    <a:cxn ang="0">
                      <a:pos x="1" y="14"/>
                    </a:cxn>
                  </a:cxnLst>
                  <a:pathLst>
                    <a:path w="19" h="17">
                      <a:moveTo>
                        <a:pt x="1" y="12"/>
                      </a:moveTo>
                      <a:cubicBezTo>
                        <a:pt x="1" y="11"/>
                        <a:pt x="1" y="10"/>
                        <a:pt x="2" y="9"/>
                      </a:cubicBezTo>
                      <a:cubicBezTo>
                        <a:pt x="6" y="7"/>
                        <a:pt x="10" y="6"/>
                        <a:pt x="13" y="3"/>
                      </a:cubicBezTo>
                      <a:cubicBezTo>
                        <a:pt x="14" y="1"/>
                        <a:pt x="17" y="0"/>
                        <a:pt x="19" y="2"/>
                      </a:cubicBezTo>
                      <a:cubicBezTo>
                        <a:pt x="18" y="2"/>
                        <a:pt x="18" y="3"/>
                        <a:pt x="17" y="3"/>
                      </a:cubicBezTo>
                      <a:cubicBezTo>
                        <a:pt x="15" y="5"/>
                        <a:pt x="16" y="7"/>
                        <a:pt x="17" y="9"/>
                      </a:cubicBezTo>
                      <a:cubicBezTo>
                        <a:pt x="19" y="10"/>
                        <a:pt x="19" y="12"/>
                        <a:pt x="19" y="15"/>
                      </a:cubicBezTo>
                      <a:cubicBezTo>
                        <a:pt x="18" y="17"/>
                        <a:pt x="16" y="17"/>
                        <a:pt x="13" y="17"/>
                      </a:cubicBezTo>
                      <a:cubicBezTo>
                        <a:pt x="12" y="17"/>
                        <a:pt x="12" y="17"/>
                        <a:pt x="11" y="17"/>
                      </a:cubicBezTo>
                      <a:cubicBezTo>
                        <a:pt x="8" y="17"/>
                        <a:pt x="6" y="17"/>
                        <a:pt x="4" y="17"/>
                      </a:cubicBezTo>
                      <a:cubicBezTo>
                        <a:pt x="3" y="17"/>
                        <a:pt x="2" y="17"/>
                        <a:pt x="1" y="16"/>
                      </a:cubicBezTo>
                      <a:cubicBezTo>
                        <a:pt x="0" y="15"/>
                        <a:pt x="0" y="14"/>
                        <a:pt x="1" y="12"/>
                      </a:cubicBezTo>
                      <a:close/>
                    </a:path>
                  </a:pathLst>
                </a:custGeom>
                <a:solidFill>
                  <a:srgbClr val="C9C6C9"/>
                </a:solidFill>
                <a:ln w="9525">
                  <a:noFill/>
                </a:ln>
              </p:spPr>
              <p:txBody>
                <a:bodyPr/>
                <a:p>
                  <a:endParaRPr lang="zh-CN" altLang="en-US"/>
                </a:p>
              </p:txBody>
            </p:sp>
            <p:sp>
              <p:nvSpPr>
                <p:cNvPr id="3796" name="Freeform 741"/>
                <p:cNvSpPr/>
                <p:nvPr userDrawn="1"/>
              </p:nvSpPr>
              <p:spPr>
                <a:xfrm>
                  <a:off x="5118" y="581"/>
                  <a:ext cx="5" cy="3"/>
                </a:xfrm>
                <a:custGeom>
                  <a:avLst/>
                  <a:gdLst/>
                  <a:ahLst/>
                  <a:cxnLst>
                    <a:cxn ang="0">
                      <a:pos x="0" y="0"/>
                    </a:cxn>
                    <a:cxn ang="0">
                      <a:pos x="5" y="3"/>
                    </a:cxn>
                    <a:cxn ang="0">
                      <a:pos x="0" y="0"/>
                    </a:cxn>
                  </a:cxnLst>
                  <a:pathLst>
                    <a:path w="4" h="3">
                      <a:moveTo>
                        <a:pt x="0" y="0"/>
                      </a:moveTo>
                      <a:cubicBezTo>
                        <a:pt x="2" y="0"/>
                        <a:pt x="3" y="1"/>
                        <a:pt x="4" y="3"/>
                      </a:cubicBezTo>
                      <a:cubicBezTo>
                        <a:pt x="2" y="3"/>
                        <a:pt x="1" y="1"/>
                        <a:pt x="0" y="0"/>
                      </a:cubicBezTo>
                      <a:close/>
                    </a:path>
                  </a:pathLst>
                </a:custGeom>
                <a:solidFill>
                  <a:srgbClr val="E0E0E2"/>
                </a:solidFill>
                <a:ln w="9525">
                  <a:noFill/>
                </a:ln>
              </p:spPr>
              <p:txBody>
                <a:bodyPr/>
                <a:p>
                  <a:endParaRPr lang="zh-CN" altLang="en-US"/>
                </a:p>
              </p:txBody>
            </p:sp>
            <p:sp>
              <p:nvSpPr>
                <p:cNvPr id="3797" name="Freeform 742"/>
                <p:cNvSpPr/>
                <p:nvPr userDrawn="1"/>
              </p:nvSpPr>
              <p:spPr>
                <a:xfrm>
                  <a:off x="5115" y="588"/>
                  <a:ext cx="2" cy="1"/>
                </a:xfrm>
                <a:custGeom>
                  <a:avLst/>
                  <a:gdLst/>
                  <a:ahLst/>
                  <a:cxnLst>
                    <a:cxn ang="0">
                      <a:pos x="0" y="0"/>
                    </a:cxn>
                    <a:cxn ang="0">
                      <a:pos x="1" y="0"/>
                    </a:cxn>
                    <a:cxn ang="0">
                      <a:pos x="0" y="0"/>
                    </a:cxn>
                  </a:cxnLst>
                  <a:pathLst>
                    <a:path w="2" h="1">
                      <a:moveTo>
                        <a:pt x="0" y="0"/>
                      </a:moveTo>
                      <a:cubicBezTo>
                        <a:pt x="1" y="0"/>
                        <a:pt x="1" y="0"/>
                        <a:pt x="1" y="0"/>
                      </a:cubicBezTo>
                      <a:cubicBezTo>
                        <a:pt x="2" y="1"/>
                        <a:pt x="1" y="1"/>
                        <a:pt x="0" y="0"/>
                      </a:cubicBezTo>
                      <a:close/>
                    </a:path>
                  </a:pathLst>
                </a:custGeom>
                <a:solidFill>
                  <a:srgbClr val="E0E0E2"/>
                </a:solidFill>
                <a:ln w="9525">
                  <a:noFill/>
                </a:ln>
              </p:spPr>
              <p:txBody>
                <a:bodyPr/>
                <a:p>
                  <a:endParaRPr lang="zh-CN" altLang="en-US"/>
                </a:p>
              </p:txBody>
            </p:sp>
            <p:sp>
              <p:nvSpPr>
                <p:cNvPr id="3798" name="Freeform 743"/>
                <p:cNvSpPr/>
                <p:nvPr userDrawn="1"/>
              </p:nvSpPr>
              <p:spPr>
                <a:xfrm>
                  <a:off x="5020" y="600"/>
                  <a:ext cx="54" cy="61"/>
                </a:xfrm>
                <a:custGeom>
                  <a:avLst/>
                  <a:gdLst/>
                  <a:ahLst/>
                  <a:cxnLst>
                    <a:cxn ang="0">
                      <a:pos x="36" y="2"/>
                    </a:cxn>
                    <a:cxn ang="0">
                      <a:pos x="44" y="2"/>
                    </a:cxn>
                    <a:cxn ang="0">
                      <a:pos x="44" y="2"/>
                    </a:cxn>
                    <a:cxn ang="0">
                      <a:pos x="50" y="8"/>
                    </a:cxn>
                    <a:cxn ang="0">
                      <a:pos x="50" y="8"/>
                    </a:cxn>
                    <a:cxn ang="0">
                      <a:pos x="51" y="17"/>
                    </a:cxn>
                    <a:cxn ang="0">
                      <a:pos x="51" y="40"/>
                    </a:cxn>
                    <a:cxn ang="0">
                      <a:pos x="48" y="46"/>
                    </a:cxn>
                    <a:cxn ang="0">
                      <a:pos x="40" y="54"/>
                    </a:cxn>
                    <a:cxn ang="0">
                      <a:pos x="28" y="61"/>
                    </a:cxn>
                    <a:cxn ang="0">
                      <a:pos x="2" y="55"/>
                    </a:cxn>
                    <a:cxn ang="0">
                      <a:pos x="3" y="48"/>
                    </a:cxn>
                    <a:cxn ang="0">
                      <a:pos x="2" y="46"/>
                    </a:cxn>
                    <a:cxn ang="0">
                      <a:pos x="24" y="34"/>
                    </a:cxn>
                    <a:cxn ang="0">
                      <a:pos x="27" y="34"/>
                    </a:cxn>
                    <a:cxn ang="0">
                      <a:pos x="29" y="17"/>
                    </a:cxn>
                    <a:cxn ang="0">
                      <a:pos x="25" y="4"/>
                    </a:cxn>
                    <a:cxn ang="0">
                      <a:pos x="36" y="2"/>
                    </a:cxn>
                  </a:cxnLst>
                  <a:pathLst>
                    <a:path w="47" h="53">
                      <a:moveTo>
                        <a:pt x="32" y="2"/>
                      </a:moveTo>
                      <a:cubicBezTo>
                        <a:pt x="34" y="2"/>
                        <a:pt x="37" y="3"/>
                        <a:pt x="39" y="2"/>
                      </a:cubicBezTo>
                      <a:cubicBezTo>
                        <a:pt x="39" y="2"/>
                        <a:pt x="39" y="2"/>
                        <a:pt x="39" y="2"/>
                      </a:cubicBezTo>
                      <a:cubicBezTo>
                        <a:pt x="42" y="3"/>
                        <a:pt x="41" y="6"/>
                        <a:pt x="44" y="7"/>
                      </a:cubicBezTo>
                      <a:cubicBezTo>
                        <a:pt x="44" y="7"/>
                        <a:pt x="44" y="7"/>
                        <a:pt x="44" y="7"/>
                      </a:cubicBezTo>
                      <a:cubicBezTo>
                        <a:pt x="47" y="9"/>
                        <a:pt x="45" y="12"/>
                        <a:pt x="45" y="15"/>
                      </a:cubicBezTo>
                      <a:cubicBezTo>
                        <a:pt x="44" y="21"/>
                        <a:pt x="38" y="28"/>
                        <a:pt x="45" y="35"/>
                      </a:cubicBezTo>
                      <a:cubicBezTo>
                        <a:pt x="46" y="36"/>
                        <a:pt x="43" y="38"/>
                        <a:pt x="42" y="40"/>
                      </a:cubicBezTo>
                      <a:cubicBezTo>
                        <a:pt x="40" y="42"/>
                        <a:pt x="36" y="44"/>
                        <a:pt x="35" y="47"/>
                      </a:cubicBezTo>
                      <a:cubicBezTo>
                        <a:pt x="31" y="48"/>
                        <a:pt x="28" y="50"/>
                        <a:pt x="25" y="53"/>
                      </a:cubicBezTo>
                      <a:cubicBezTo>
                        <a:pt x="19" y="46"/>
                        <a:pt x="11" y="45"/>
                        <a:pt x="2" y="48"/>
                      </a:cubicBezTo>
                      <a:cubicBezTo>
                        <a:pt x="0" y="46"/>
                        <a:pt x="2" y="44"/>
                        <a:pt x="3" y="42"/>
                      </a:cubicBezTo>
                      <a:cubicBezTo>
                        <a:pt x="2" y="42"/>
                        <a:pt x="2" y="41"/>
                        <a:pt x="2" y="40"/>
                      </a:cubicBezTo>
                      <a:cubicBezTo>
                        <a:pt x="9" y="38"/>
                        <a:pt x="13" y="31"/>
                        <a:pt x="21" y="30"/>
                      </a:cubicBezTo>
                      <a:cubicBezTo>
                        <a:pt x="22" y="30"/>
                        <a:pt x="23" y="30"/>
                        <a:pt x="24" y="30"/>
                      </a:cubicBezTo>
                      <a:cubicBezTo>
                        <a:pt x="30" y="23"/>
                        <a:pt x="29" y="21"/>
                        <a:pt x="26" y="15"/>
                      </a:cubicBezTo>
                      <a:cubicBezTo>
                        <a:pt x="23" y="12"/>
                        <a:pt x="18" y="9"/>
                        <a:pt x="22" y="4"/>
                      </a:cubicBezTo>
                      <a:cubicBezTo>
                        <a:pt x="25" y="3"/>
                        <a:pt x="28" y="0"/>
                        <a:pt x="32" y="2"/>
                      </a:cubicBezTo>
                      <a:close/>
                    </a:path>
                  </a:pathLst>
                </a:custGeom>
                <a:solidFill>
                  <a:srgbClr val="BFBBBD"/>
                </a:solidFill>
                <a:ln w="9525">
                  <a:noFill/>
                </a:ln>
              </p:spPr>
              <p:txBody>
                <a:bodyPr/>
                <a:p>
                  <a:endParaRPr lang="zh-CN" altLang="en-US"/>
                </a:p>
              </p:txBody>
            </p:sp>
            <p:sp>
              <p:nvSpPr>
                <p:cNvPr id="3799" name="Freeform 744"/>
                <p:cNvSpPr/>
                <p:nvPr userDrawn="1"/>
              </p:nvSpPr>
              <p:spPr>
                <a:xfrm>
                  <a:off x="5061" y="613"/>
                  <a:ext cx="25" cy="42"/>
                </a:xfrm>
                <a:custGeom>
                  <a:avLst/>
                  <a:gdLst/>
                  <a:ahLst/>
                  <a:cxnLst>
                    <a:cxn ang="0">
                      <a:pos x="0" y="42"/>
                    </a:cxn>
                    <a:cxn ang="0">
                      <a:pos x="5" y="33"/>
                    </a:cxn>
                    <a:cxn ang="0">
                      <a:pos x="11" y="21"/>
                    </a:cxn>
                    <a:cxn ang="0">
                      <a:pos x="18" y="1"/>
                    </a:cxn>
                    <a:cxn ang="0">
                      <a:pos x="20" y="0"/>
                    </a:cxn>
                    <a:cxn ang="0">
                      <a:pos x="20" y="0"/>
                    </a:cxn>
                    <a:cxn ang="0">
                      <a:pos x="25" y="19"/>
                    </a:cxn>
                    <a:cxn ang="0">
                      <a:pos x="11" y="37"/>
                    </a:cxn>
                    <a:cxn ang="0">
                      <a:pos x="0" y="42"/>
                    </a:cxn>
                  </a:cxnLst>
                  <a:pathLst>
                    <a:path w="22" h="36">
                      <a:moveTo>
                        <a:pt x="0" y="36"/>
                      </a:moveTo>
                      <a:cubicBezTo>
                        <a:pt x="0" y="32"/>
                        <a:pt x="2" y="30"/>
                        <a:pt x="5" y="29"/>
                      </a:cubicBezTo>
                      <a:cubicBezTo>
                        <a:pt x="9" y="26"/>
                        <a:pt x="11" y="24"/>
                        <a:pt x="10" y="18"/>
                      </a:cubicBezTo>
                      <a:cubicBezTo>
                        <a:pt x="9" y="12"/>
                        <a:pt x="4" y="2"/>
                        <a:pt x="16" y="1"/>
                      </a:cubicBezTo>
                      <a:cubicBezTo>
                        <a:pt x="17" y="1"/>
                        <a:pt x="18" y="0"/>
                        <a:pt x="18" y="0"/>
                      </a:cubicBezTo>
                      <a:cubicBezTo>
                        <a:pt x="18" y="0"/>
                        <a:pt x="18" y="0"/>
                        <a:pt x="18" y="0"/>
                      </a:cubicBezTo>
                      <a:cubicBezTo>
                        <a:pt x="22" y="5"/>
                        <a:pt x="17" y="13"/>
                        <a:pt x="22" y="17"/>
                      </a:cubicBezTo>
                      <a:cubicBezTo>
                        <a:pt x="20" y="23"/>
                        <a:pt x="15" y="28"/>
                        <a:pt x="10" y="32"/>
                      </a:cubicBezTo>
                      <a:cubicBezTo>
                        <a:pt x="7" y="33"/>
                        <a:pt x="3" y="34"/>
                        <a:pt x="0" y="36"/>
                      </a:cubicBezTo>
                      <a:close/>
                    </a:path>
                  </a:pathLst>
                </a:custGeom>
                <a:solidFill>
                  <a:srgbClr val="D1CFD2"/>
                </a:solidFill>
                <a:ln w="9525">
                  <a:noFill/>
                </a:ln>
              </p:spPr>
              <p:txBody>
                <a:bodyPr/>
                <a:p>
                  <a:endParaRPr lang="zh-CN" altLang="en-US"/>
                </a:p>
              </p:txBody>
            </p:sp>
            <p:sp>
              <p:nvSpPr>
                <p:cNvPr id="3800" name="Freeform 745"/>
                <p:cNvSpPr/>
                <p:nvPr userDrawn="1"/>
              </p:nvSpPr>
              <p:spPr>
                <a:xfrm>
                  <a:off x="5059" y="608"/>
                  <a:ext cx="22" cy="38"/>
                </a:xfrm>
                <a:custGeom>
                  <a:avLst/>
                  <a:gdLst/>
                  <a:ahLst/>
                  <a:cxnLst>
                    <a:cxn ang="0">
                      <a:pos x="19" y="5"/>
                    </a:cxn>
                    <a:cxn ang="0">
                      <a:pos x="16" y="9"/>
                    </a:cxn>
                    <a:cxn ang="0">
                      <a:pos x="13" y="13"/>
                    </a:cxn>
                    <a:cxn ang="0">
                      <a:pos x="16" y="28"/>
                    </a:cxn>
                    <a:cxn ang="0">
                      <a:pos x="6" y="38"/>
                    </a:cxn>
                    <a:cxn ang="0">
                      <a:pos x="10" y="31"/>
                    </a:cxn>
                    <a:cxn ang="0">
                      <a:pos x="0" y="27"/>
                    </a:cxn>
                    <a:cxn ang="0">
                      <a:pos x="11" y="0"/>
                    </a:cxn>
                    <a:cxn ang="0">
                      <a:pos x="15" y="1"/>
                    </a:cxn>
                    <a:cxn ang="0">
                      <a:pos x="19" y="5"/>
                    </a:cxn>
                  </a:cxnLst>
                  <a:pathLst>
                    <a:path w="19" h="33">
                      <a:moveTo>
                        <a:pt x="17" y="5"/>
                      </a:moveTo>
                      <a:cubicBezTo>
                        <a:pt x="19" y="8"/>
                        <a:pt x="17" y="9"/>
                        <a:pt x="14" y="8"/>
                      </a:cubicBezTo>
                      <a:cubicBezTo>
                        <a:pt x="11" y="8"/>
                        <a:pt x="11" y="9"/>
                        <a:pt x="12" y="12"/>
                      </a:cubicBezTo>
                      <a:cubicBezTo>
                        <a:pt x="13" y="16"/>
                        <a:pt x="13" y="21"/>
                        <a:pt x="14" y="25"/>
                      </a:cubicBezTo>
                      <a:cubicBezTo>
                        <a:pt x="14" y="30"/>
                        <a:pt x="11" y="33"/>
                        <a:pt x="6" y="33"/>
                      </a:cubicBezTo>
                      <a:cubicBezTo>
                        <a:pt x="6" y="30"/>
                        <a:pt x="9" y="29"/>
                        <a:pt x="9" y="27"/>
                      </a:cubicBezTo>
                      <a:cubicBezTo>
                        <a:pt x="7" y="24"/>
                        <a:pt x="3" y="27"/>
                        <a:pt x="0" y="24"/>
                      </a:cubicBezTo>
                      <a:cubicBezTo>
                        <a:pt x="8" y="18"/>
                        <a:pt x="8" y="8"/>
                        <a:pt x="10" y="0"/>
                      </a:cubicBezTo>
                      <a:cubicBezTo>
                        <a:pt x="11" y="1"/>
                        <a:pt x="12" y="1"/>
                        <a:pt x="13" y="1"/>
                      </a:cubicBezTo>
                      <a:cubicBezTo>
                        <a:pt x="15" y="2"/>
                        <a:pt x="15" y="4"/>
                        <a:pt x="17" y="5"/>
                      </a:cubicBezTo>
                      <a:close/>
                    </a:path>
                  </a:pathLst>
                </a:custGeom>
                <a:solidFill>
                  <a:srgbClr val="C9C6C9"/>
                </a:solidFill>
                <a:ln w="9525">
                  <a:noFill/>
                </a:ln>
              </p:spPr>
              <p:txBody>
                <a:bodyPr/>
                <a:p>
                  <a:endParaRPr lang="zh-CN" altLang="en-US"/>
                </a:p>
              </p:txBody>
            </p:sp>
            <p:sp>
              <p:nvSpPr>
                <p:cNvPr id="3801" name="Freeform 746"/>
                <p:cNvSpPr/>
                <p:nvPr userDrawn="1"/>
              </p:nvSpPr>
              <p:spPr>
                <a:xfrm>
                  <a:off x="5081" y="605"/>
                  <a:ext cx="13" cy="8"/>
                </a:xfrm>
                <a:custGeom>
                  <a:avLst/>
                  <a:gdLst/>
                  <a:ahLst/>
                  <a:cxnLst>
                    <a:cxn ang="0">
                      <a:pos x="0" y="8"/>
                    </a:cxn>
                    <a:cxn ang="0">
                      <a:pos x="13" y="0"/>
                    </a:cxn>
                    <a:cxn ang="0">
                      <a:pos x="0" y="8"/>
                    </a:cxn>
                  </a:cxnLst>
                  <a:pathLst>
                    <a:path w="11" h="7">
                      <a:moveTo>
                        <a:pt x="0" y="7"/>
                      </a:moveTo>
                      <a:cubicBezTo>
                        <a:pt x="2" y="2"/>
                        <a:pt x="7" y="2"/>
                        <a:pt x="11" y="0"/>
                      </a:cubicBezTo>
                      <a:cubicBezTo>
                        <a:pt x="8" y="5"/>
                        <a:pt x="5" y="7"/>
                        <a:pt x="0" y="7"/>
                      </a:cubicBezTo>
                      <a:close/>
                    </a:path>
                  </a:pathLst>
                </a:custGeom>
                <a:solidFill>
                  <a:srgbClr val="ECF0F7"/>
                </a:solidFill>
                <a:ln w="9525">
                  <a:noFill/>
                </a:ln>
              </p:spPr>
              <p:txBody>
                <a:bodyPr/>
                <a:p>
                  <a:endParaRPr lang="zh-CN" altLang="en-US"/>
                </a:p>
              </p:txBody>
            </p:sp>
            <p:sp>
              <p:nvSpPr>
                <p:cNvPr id="3802" name="Freeform 747"/>
                <p:cNvSpPr/>
                <p:nvPr userDrawn="1"/>
              </p:nvSpPr>
              <p:spPr>
                <a:xfrm>
                  <a:off x="5065" y="603"/>
                  <a:ext cx="6" cy="5"/>
                </a:xfrm>
                <a:custGeom>
                  <a:avLst/>
                  <a:gdLst/>
                  <a:ahLst/>
                  <a:cxnLst>
                    <a:cxn ang="0">
                      <a:pos x="6" y="5"/>
                    </a:cxn>
                    <a:cxn ang="0">
                      <a:pos x="0" y="0"/>
                    </a:cxn>
                    <a:cxn ang="0">
                      <a:pos x="6" y="5"/>
                    </a:cxn>
                  </a:cxnLst>
                  <a:pathLst>
                    <a:path w="5" h="5">
                      <a:moveTo>
                        <a:pt x="5" y="5"/>
                      </a:moveTo>
                      <a:cubicBezTo>
                        <a:pt x="2" y="5"/>
                        <a:pt x="1" y="2"/>
                        <a:pt x="0" y="0"/>
                      </a:cubicBezTo>
                      <a:cubicBezTo>
                        <a:pt x="4" y="0"/>
                        <a:pt x="4" y="3"/>
                        <a:pt x="5" y="5"/>
                      </a:cubicBezTo>
                      <a:close/>
                    </a:path>
                  </a:pathLst>
                </a:custGeom>
                <a:solidFill>
                  <a:srgbClr val="C9C6C9"/>
                </a:solidFill>
                <a:ln w="9525">
                  <a:noFill/>
                </a:ln>
              </p:spPr>
              <p:txBody>
                <a:bodyPr/>
                <a:p>
                  <a:endParaRPr lang="zh-CN" altLang="en-US"/>
                </a:p>
              </p:txBody>
            </p:sp>
            <p:sp>
              <p:nvSpPr>
                <p:cNvPr id="3803" name="Freeform 748"/>
                <p:cNvSpPr/>
                <p:nvPr userDrawn="1"/>
              </p:nvSpPr>
              <p:spPr>
                <a:xfrm>
                  <a:off x="5074" y="610"/>
                  <a:ext cx="5" cy="4"/>
                </a:xfrm>
                <a:custGeom>
                  <a:avLst/>
                  <a:gdLst/>
                  <a:ahLst/>
                  <a:cxnLst>
                    <a:cxn ang="0">
                      <a:pos x="5" y="4"/>
                    </a:cxn>
                    <a:cxn ang="0">
                      <a:pos x="0" y="0"/>
                    </a:cxn>
                    <a:cxn ang="0">
                      <a:pos x="5" y="4"/>
                    </a:cxn>
                  </a:cxnLst>
                  <a:pathLst>
                    <a:path w="4" h="4">
                      <a:moveTo>
                        <a:pt x="4" y="4"/>
                      </a:moveTo>
                      <a:cubicBezTo>
                        <a:pt x="2" y="4"/>
                        <a:pt x="1" y="2"/>
                        <a:pt x="0" y="0"/>
                      </a:cubicBezTo>
                      <a:cubicBezTo>
                        <a:pt x="2" y="1"/>
                        <a:pt x="3" y="2"/>
                        <a:pt x="4" y="4"/>
                      </a:cubicBezTo>
                      <a:close/>
                    </a:path>
                  </a:pathLst>
                </a:custGeom>
                <a:solidFill>
                  <a:srgbClr val="D1CFD2"/>
                </a:solidFill>
                <a:ln w="9525">
                  <a:noFill/>
                </a:ln>
              </p:spPr>
              <p:txBody>
                <a:bodyPr/>
                <a:p>
                  <a:endParaRPr lang="zh-CN" altLang="en-US"/>
                </a:p>
              </p:txBody>
            </p:sp>
            <p:sp>
              <p:nvSpPr>
                <p:cNvPr id="3804" name="Freeform 749"/>
                <p:cNvSpPr/>
                <p:nvPr userDrawn="1"/>
              </p:nvSpPr>
              <p:spPr>
                <a:xfrm>
                  <a:off x="5155" y="597"/>
                  <a:ext cx="1" cy="1"/>
                </a:xfrm>
                <a:custGeom>
                  <a:avLst/>
                  <a:gdLst/>
                  <a:ahLst/>
                  <a:cxnLst>
                    <a:cxn ang="0">
                      <a:pos x="0" y="0"/>
                    </a:cxn>
                    <a:cxn ang="0">
                      <a:pos x="1" y="0"/>
                    </a:cxn>
                    <a:cxn ang="0">
                      <a:pos x="1" y="1"/>
                    </a:cxn>
                    <a:cxn ang="0">
                      <a:pos x="0" y="0"/>
                    </a:cxn>
                  </a:cxnLst>
                  <a:pathLst>
                    <a:path w="1" h="1">
                      <a:moveTo>
                        <a:pt x="0" y="0"/>
                      </a:moveTo>
                      <a:lnTo>
                        <a:pt x="1" y="0"/>
                      </a:lnTo>
                      <a:lnTo>
                        <a:pt x="1" y="1"/>
                      </a:lnTo>
                      <a:lnTo>
                        <a:pt x="0" y="0"/>
                      </a:lnTo>
                      <a:close/>
                    </a:path>
                  </a:pathLst>
                </a:custGeom>
                <a:solidFill>
                  <a:srgbClr val="D9D8DB"/>
                </a:solidFill>
                <a:ln w="9525">
                  <a:noFill/>
                </a:ln>
              </p:spPr>
              <p:txBody>
                <a:bodyPr/>
                <a:p>
                  <a:endParaRPr lang="zh-CN" altLang="en-US"/>
                </a:p>
              </p:txBody>
            </p:sp>
            <p:sp>
              <p:nvSpPr>
                <p:cNvPr id="3805" name="Freeform 750"/>
                <p:cNvSpPr/>
                <p:nvPr userDrawn="1"/>
              </p:nvSpPr>
              <p:spPr>
                <a:xfrm>
                  <a:off x="4966" y="599"/>
                  <a:ext cx="97" cy="74"/>
                </a:xfrm>
                <a:custGeom>
                  <a:avLst/>
                  <a:gdLst/>
                  <a:ahLst/>
                  <a:cxnLst>
                    <a:cxn ang="0">
                      <a:pos x="79" y="5"/>
                    </a:cxn>
                    <a:cxn ang="0">
                      <a:pos x="97" y="20"/>
                    </a:cxn>
                    <a:cxn ang="0">
                      <a:pos x="88" y="40"/>
                    </a:cxn>
                    <a:cxn ang="0">
                      <a:pos x="81" y="37"/>
                    </a:cxn>
                    <a:cxn ang="0">
                      <a:pos x="75" y="33"/>
                    </a:cxn>
                    <a:cxn ang="0">
                      <a:pos x="81" y="37"/>
                    </a:cxn>
                    <a:cxn ang="0">
                      <a:pos x="66" y="47"/>
                    </a:cxn>
                    <a:cxn ang="0">
                      <a:pos x="56" y="47"/>
                    </a:cxn>
                    <a:cxn ang="0">
                      <a:pos x="53" y="45"/>
                    </a:cxn>
                    <a:cxn ang="0">
                      <a:pos x="53" y="46"/>
                    </a:cxn>
                    <a:cxn ang="0">
                      <a:pos x="53" y="45"/>
                    </a:cxn>
                    <a:cxn ang="0">
                      <a:pos x="43" y="39"/>
                    </a:cxn>
                    <a:cxn ang="0">
                      <a:pos x="42" y="50"/>
                    </a:cxn>
                    <a:cxn ang="0">
                      <a:pos x="46" y="63"/>
                    </a:cxn>
                    <a:cxn ang="0">
                      <a:pos x="36" y="60"/>
                    </a:cxn>
                    <a:cxn ang="0">
                      <a:pos x="30" y="56"/>
                    </a:cxn>
                    <a:cxn ang="0">
                      <a:pos x="20" y="74"/>
                    </a:cxn>
                    <a:cxn ang="0">
                      <a:pos x="11" y="58"/>
                    </a:cxn>
                    <a:cxn ang="0">
                      <a:pos x="5" y="57"/>
                    </a:cxn>
                    <a:cxn ang="0">
                      <a:pos x="2" y="60"/>
                    </a:cxn>
                    <a:cxn ang="0">
                      <a:pos x="2" y="54"/>
                    </a:cxn>
                    <a:cxn ang="0">
                      <a:pos x="11" y="50"/>
                    </a:cxn>
                    <a:cxn ang="0">
                      <a:pos x="5" y="45"/>
                    </a:cxn>
                    <a:cxn ang="0">
                      <a:pos x="25" y="30"/>
                    </a:cxn>
                    <a:cxn ang="0">
                      <a:pos x="56" y="15"/>
                    </a:cxn>
                    <a:cxn ang="0">
                      <a:pos x="49" y="11"/>
                    </a:cxn>
                    <a:cxn ang="0">
                      <a:pos x="71" y="0"/>
                    </a:cxn>
                    <a:cxn ang="0">
                      <a:pos x="75" y="1"/>
                    </a:cxn>
                    <a:cxn ang="0">
                      <a:pos x="79" y="5"/>
                    </a:cxn>
                  </a:cxnLst>
                  <a:pathLst>
                    <a:path w="84" h="64">
                      <a:moveTo>
                        <a:pt x="69" y="5"/>
                      </a:moveTo>
                      <a:cubicBezTo>
                        <a:pt x="73" y="16"/>
                        <a:pt x="75" y="18"/>
                        <a:pt x="84" y="18"/>
                      </a:cubicBezTo>
                      <a:cubicBezTo>
                        <a:pt x="78" y="23"/>
                        <a:pt x="74" y="28"/>
                        <a:pt x="77" y="35"/>
                      </a:cubicBezTo>
                      <a:cubicBezTo>
                        <a:pt x="74" y="36"/>
                        <a:pt x="72" y="33"/>
                        <a:pt x="71" y="32"/>
                      </a:cubicBezTo>
                      <a:cubicBezTo>
                        <a:pt x="71" y="28"/>
                        <a:pt x="67" y="29"/>
                        <a:pt x="65" y="29"/>
                      </a:cubicBezTo>
                      <a:cubicBezTo>
                        <a:pt x="67" y="30"/>
                        <a:pt x="71" y="28"/>
                        <a:pt x="71" y="32"/>
                      </a:cubicBezTo>
                      <a:cubicBezTo>
                        <a:pt x="66" y="35"/>
                        <a:pt x="60" y="35"/>
                        <a:pt x="58" y="41"/>
                      </a:cubicBezTo>
                      <a:cubicBezTo>
                        <a:pt x="56" y="46"/>
                        <a:pt x="52" y="41"/>
                        <a:pt x="49" y="41"/>
                      </a:cubicBezTo>
                      <a:cubicBezTo>
                        <a:pt x="48" y="41"/>
                        <a:pt x="47" y="40"/>
                        <a:pt x="46" y="39"/>
                      </a:cubicBezTo>
                      <a:cubicBezTo>
                        <a:pt x="45" y="40"/>
                        <a:pt x="47" y="41"/>
                        <a:pt x="46" y="40"/>
                      </a:cubicBezTo>
                      <a:cubicBezTo>
                        <a:pt x="46" y="40"/>
                        <a:pt x="46" y="39"/>
                        <a:pt x="46" y="39"/>
                      </a:cubicBezTo>
                      <a:cubicBezTo>
                        <a:pt x="42" y="40"/>
                        <a:pt x="42" y="35"/>
                        <a:pt x="38" y="34"/>
                      </a:cubicBezTo>
                      <a:cubicBezTo>
                        <a:pt x="36" y="37"/>
                        <a:pt x="35" y="39"/>
                        <a:pt x="37" y="44"/>
                      </a:cubicBezTo>
                      <a:cubicBezTo>
                        <a:pt x="39" y="47"/>
                        <a:pt x="35" y="52"/>
                        <a:pt x="40" y="55"/>
                      </a:cubicBezTo>
                      <a:cubicBezTo>
                        <a:pt x="36" y="55"/>
                        <a:pt x="32" y="60"/>
                        <a:pt x="32" y="52"/>
                      </a:cubicBezTo>
                      <a:cubicBezTo>
                        <a:pt x="32" y="48"/>
                        <a:pt x="28" y="48"/>
                        <a:pt x="26" y="49"/>
                      </a:cubicBezTo>
                      <a:cubicBezTo>
                        <a:pt x="21" y="52"/>
                        <a:pt x="17" y="56"/>
                        <a:pt x="18" y="64"/>
                      </a:cubicBezTo>
                      <a:cubicBezTo>
                        <a:pt x="14" y="60"/>
                        <a:pt x="6" y="60"/>
                        <a:pt x="10" y="51"/>
                      </a:cubicBezTo>
                      <a:cubicBezTo>
                        <a:pt x="11" y="50"/>
                        <a:pt x="7" y="48"/>
                        <a:pt x="5" y="50"/>
                      </a:cubicBezTo>
                      <a:cubicBezTo>
                        <a:pt x="4" y="52"/>
                        <a:pt x="4" y="55"/>
                        <a:pt x="2" y="52"/>
                      </a:cubicBezTo>
                      <a:cubicBezTo>
                        <a:pt x="0" y="51"/>
                        <a:pt x="1" y="49"/>
                        <a:pt x="2" y="47"/>
                      </a:cubicBezTo>
                      <a:cubicBezTo>
                        <a:pt x="3" y="43"/>
                        <a:pt x="7" y="45"/>
                        <a:pt x="10" y="44"/>
                      </a:cubicBezTo>
                      <a:cubicBezTo>
                        <a:pt x="9" y="41"/>
                        <a:pt x="6" y="41"/>
                        <a:pt x="5" y="39"/>
                      </a:cubicBezTo>
                      <a:cubicBezTo>
                        <a:pt x="7" y="30"/>
                        <a:pt x="15" y="29"/>
                        <a:pt x="22" y="26"/>
                      </a:cubicBezTo>
                      <a:cubicBezTo>
                        <a:pt x="31" y="22"/>
                        <a:pt x="41" y="20"/>
                        <a:pt x="49" y="13"/>
                      </a:cubicBezTo>
                      <a:cubicBezTo>
                        <a:pt x="46" y="13"/>
                        <a:pt x="44" y="13"/>
                        <a:pt x="43" y="10"/>
                      </a:cubicBezTo>
                      <a:cubicBezTo>
                        <a:pt x="48" y="4"/>
                        <a:pt x="56" y="3"/>
                        <a:pt x="62" y="0"/>
                      </a:cubicBezTo>
                      <a:cubicBezTo>
                        <a:pt x="63" y="0"/>
                        <a:pt x="64" y="1"/>
                        <a:pt x="65" y="1"/>
                      </a:cubicBezTo>
                      <a:cubicBezTo>
                        <a:pt x="67" y="2"/>
                        <a:pt x="67" y="4"/>
                        <a:pt x="69" y="5"/>
                      </a:cubicBezTo>
                      <a:close/>
                    </a:path>
                  </a:pathLst>
                </a:custGeom>
                <a:solidFill>
                  <a:srgbClr val="B8B4B6"/>
                </a:solidFill>
                <a:ln w="9525">
                  <a:noFill/>
                </a:ln>
              </p:spPr>
              <p:txBody>
                <a:bodyPr/>
                <a:p>
                  <a:endParaRPr lang="zh-CN" altLang="en-US"/>
                </a:p>
              </p:txBody>
            </p:sp>
            <p:sp>
              <p:nvSpPr>
                <p:cNvPr id="3806" name="Freeform 751"/>
                <p:cNvSpPr/>
                <p:nvPr userDrawn="1"/>
              </p:nvSpPr>
              <p:spPr>
                <a:xfrm>
                  <a:off x="4903" y="608"/>
                  <a:ext cx="126" cy="56"/>
                </a:xfrm>
                <a:custGeom>
                  <a:avLst/>
                  <a:gdLst/>
                  <a:ahLst/>
                  <a:cxnLst>
                    <a:cxn ang="0">
                      <a:pos x="113" y="2"/>
                    </a:cxn>
                    <a:cxn ang="0">
                      <a:pos x="126" y="2"/>
                    </a:cxn>
                    <a:cxn ang="0">
                      <a:pos x="89" y="23"/>
                    </a:cxn>
                    <a:cxn ang="0">
                      <a:pos x="68" y="36"/>
                    </a:cxn>
                    <a:cxn ang="0">
                      <a:pos x="66" y="35"/>
                    </a:cxn>
                    <a:cxn ang="0">
                      <a:pos x="38" y="43"/>
                    </a:cxn>
                    <a:cxn ang="0">
                      <a:pos x="25" y="44"/>
                    </a:cxn>
                    <a:cxn ang="0">
                      <a:pos x="18" y="56"/>
                    </a:cxn>
                    <a:cxn ang="0">
                      <a:pos x="5" y="47"/>
                    </a:cxn>
                    <a:cxn ang="0">
                      <a:pos x="0" y="47"/>
                    </a:cxn>
                    <a:cxn ang="0">
                      <a:pos x="10" y="43"/>
                    </a:cxn>
                    <a:cxn ang="0">
                      <a:pos x="12" y="42"/>
                    </a:cxn>
                    <a:cxn ang="0">
                      <a:pos x="25" y="37"/>
                    </a:cxn>
                    <a:cxn ang="0">
                      <a:pos x="59" y="21"/>
                    </a:cxn>
                    <a:cxn ang="0">
                      <a:pos x="71" y="14"/>
                    </a:cxn>
                    <a:cxn ang="0">
                      <a:pos x="79" y="11"/>
                    </a:cxn>
                    <a:cxn ang="0">
                      <a:pos x="61" y="29"/>
                    </a:cxn>
                    <a:cxn ang="0">
                      <a:pos x="79" y="14"/>
                    </a:cxn>
                    <a:cxn ang="0">
                      <a:pos x="83" y="4"/>
                    </a:cxn>
                    <a:cxn ang="0">
                      <a:pos x="85" y="1"/>
                    </a:cxn>
                    <a:cxn ang="0">
                      <a:pos x="89" y="1"/>
                    </a:cxn>
                    <a:cxn ang="0">
                      <a:pos x="91" y="8"/>
                    </a:cxn>
                    <a:cxn ang="0">
                      <a:pos x="93" y="9"/>
                    </a:cxn>
                    <a:cxn ang="0">
                      <a:pos x="97" y="8"/>
                    </a:cxn>
                    <a:cxn ang="0">
                      <a:pos x="101" y="5"/>
                    </a:cxn>
                    <a:cxn ang="0">
                      <a:pos x="104" y="4"/>
                    </a:cxn>
                    <a:cxn ang="0">
                      <a:pos x="106" y="4"/>
                    </a:cxn>
                    <a:cxn ang="0">
                      <a:pos x="107" y="3"/>
                    </a:cxn>
                    <a:cxn ang="0">
                      <a:pos x="109" y="2"/>
                    </a:cxn>
                    <a:cxn ang="0">
                      <a:pos x="113" y="2"/>
                    </a:cxn>
                  </a:cxnLst>
                  <a:pathLst>
                    <a:path w="110" h="48">
                      <a:moveTo>
                        <a:pt x="99" y="2"/>
                      </a:moveTo>
                      <a:cubicBezTo>
                        <a:pt x="102" y="5"/>
                        <a:pt x="106" y="2"/>
                        <a:pt x="110" y="2"/>
                      </a:cubicBezTo>
                      <a:cubicBezTo>
                        <a:pt x="102" y="13"/>
                        <a:pt x="90" y="16"/>
                        <a:pt x="78" y="20"/>
                      </a:cubicBezTo>
                      <a:cubicBezTo>
                        <a:pt x="72" y="23"/>
                        <a:pt x="65" y="26"/>
                        <a:pt x="60" y="31"/>
                      </a:cubicBezTo>
                      <a:cubicBezTo>
                        <a:pt x="59" y="31"/>
                        <a:pt x="58" y="30"/>
                        <a:pt x="58" y="30"/>
                      </a:cubicBezTo>
                      <a:cubicBezTo>
                        <a:pt x="50" y="34"/>
                        <a:pt x="42" y="35"/>
                        <a:pt x="34" y="37"/>
                      </a:cubicBezTo>
                      <a:cubicBezTo>
                        <a:pt x="30" y="36"/>
                        <a:pt x="27" y="44"/>
                        <a:pt x="22" y="38"/>
                      </a:cubicBezTo>
                      <a:cubicBezTo>
                        <a:pt x="18" y="39"/>
                        <a:pt x="19" y="44"/>
                        <a:pt x="16" y="48"/>
                      </a:cubicBezTo>
                      <a:cubicBezTo>
                        <a:pt x="15" y="42"/>
                        <a:pt x="13" y="37"/>
                        <a:pt x="5" y="41"/>
                      </a:cubicBezTo>
                      <a:cubicBezTo>
                        <a:pt x="4" y="42"/>
                        <a:pt x="2" y="42"/>
                        <a:pt x="0" y="41"/>
                      </a:cubicBezTo>
                      <a:cubicBezTo>
                        <a:pt x="3" y="40"/>
                        <a:pt x="6" y="38"/>
                        <a:pt x="9" y="37"/>
                      </a:cubicBezTo>
                      <a:cubicBezTo>
                        <a:pt x="9" y="37"/>
                        <a:pt x="10" y="36"/>
                        <a:pt x="11" y="36"/>
                      </a:cubicBezTo>
                      <a:cubicBezTo>
                        <a:pt x="14" y="33"/>
                        <a:pt x="19" y="37"/>
                        <a:pt x="22" y="32"/>
                      </a:cubicBezTo>
                      <a:cubicBezTo>
                        <a:pt x="31" y="24"/>
                        <a:pt x="42" y="22"/>
                        <a:pt x="52" y="18"/>
                      </a:cubicBezTo>
                      <a:cubicBezTo>
                        <a:pt x="56" y="16"/>
                        <a:pt x="59" y="14"/>
                        <a:pt x="62" y="12"/>
                      </a:cubicBezTo>
                      <a:cubicBezTo>
                        <a:pt x="64" y="9"/>
                        <a:pt x="66" y="8"/>
                        <a:pt x="69" y="10"/>
                      </a:cubicBezTo>
                      <a:cubicBezTo>
                        <a:pt x="67" y="18"/>
                        <a:pt x="59" y="21"/>
                        <a:pt x="54" y="25"/>
                      </a:cubicBezTo>
                      <a:cubicBezTo>
                        <a:pt x="59" y="21"/>
                        <a:pt x="66" y="19"/>
                        <a:pt x="69" y="12"/>
                      </a:cubicBezTo>
                      <a:cubicBezTo>
                        <a:pt x="70" y="9"/>
                        <a:pt x="72" y="7"/>
                        <a:pt x="73" y="4"/>
                      </a:cubicBezTo>
                      <a:cubicBezTo>
                        <a:pt x="74" y="3"/>
                        <a:pt x="74" y="2"/>
                        <a:pt x="75" y="1"/>
                      </a:cubicBezTo>
                      <a:cubicBezTo>
                        <a:pt x="76" y="1"/>
                        <a:pt x="77" y="0"/>
                        <a:pt x="78" y="1"/>
                      </a:cubicBezTo>
                      <a:cubicBezTo>
                        <a:pt x="79" y="3"/>
                        <a:pt x="79" y="5"/>
                        <a:pt x="80" y="7"/>
                      </a:cubicBezTo>
                      <a:cubicBezTo>
                        <a:pt x="81" y="8"/>
                        <a:pt x="81" y="8"/>
                        <a:pt x="82" y="8"/>
                      </a:cubicBezTo>
                      <a:cubicBezTo>
                        <a:pt x="83" y="8"/>
                        <a:pt x="84" y="7"/>
                        <a:pt x="85" y="7"/>
                      </a:cubicBezTo>
                      <a:cubicBezTo>
                        <a:pt x="86" y="7"/>
                        <a:pt x="87" y="6"/>
                        <a:pt x="89" y="5"/>
                      </a:cubicBezTo>
                      <a:cubicBezTo>
                        <a:pt x="89" y="5"/>
                        <a:pt x="90" y="4"/>
                        <a:pt x="91" y="4"/>
                      </a:cubicBezTo>
                      <a:cubicBezTo>
                        <a:pt x="92" y="3"/>
                        <a:pt x="92" y="6"/>
                        <a:pt x="93" y="4"/>
                      </a:cubicBezTo>
                      <a:cubicBezTo>
                        <a:pt x="93" y="4"/>
                        <a:pt x="94" y="3"/>
                        <a:pt x="94" y="3"/>
                      </a:cubicBezTo>
                      <a:cubicBezTo>
                        <a:pt x="94" y="3"/>
                        <a:pt x="95" y="2"/>
                        <a:pt x="96" y="2"/>
                      </a:cubicBezTo>
                      <a:cubicBezTo>
                        <a:pt x="97" y="2"/>
                        <a:pt x="98" y="2"/>
                        <a:pt x="99" y="2"/>
                      </a:cubicBezTo>
                      <a:close/>
                    </a:path>
                  </a:pathLst>
                </a:custGeom>
                <a:solidFill>
                  <a:srgbClr val="A8A6A9"/>
                </a:solidFill>
                <a:ln w="9525">
                  <a:noFill/>
                </a:ln>
              </p:spPr>
              <p:txBody>
                <a:bodyPr/>
                <a:p>
                  <a:endParaRPr lang="zh-CN" altLang="en-US"/>
                </a:p>
              </p:txBody>
            </p:sp>
            <p:sp>
              <p:nvSpPr>
                <p:cNvPr id="3807" name="Freeform 752"/>
                <p:cNvSpPr/>
                <p:nvPr userDrawn="1"/>
              </p:nvSpPr>
              <p:spPr>
                <a:xfrm>
                  <a:off x="4974" y="685"/>
                  <a:ext cx="15" cy="11"/>
                </a:xfrm>
                <a:custGeom>
                  <a:avLst/>
                  <a:gdLst/>
                  <a:ahLst/>
                  <a:cxnLst>
                    <a:cxn ang="0">
                      <a:pos x="1" y="11"/>
                    </a:cxn>
                    <a:cxn ang="0">
                      <a:pos x="2" y="5"/>
                    </a:cxn>
                    <a:cxn ang="0">
                      <a:pos x="13" y="0"/>
                    </a:cxn>
                    <a:cxn ang="0">
                      <a:pos x="15" y="1"/>
                    </a:cxn>
                    <a:cxn ang="0">
                      <a:pos x="13" y="4"/>
                    </a:cxn>
                    <a:cxn ang="0">
                      <a:pos x="1" y="11"/>
                    </a:cxn>
                  </a:cxnLst>
                  <a:pathLst>
                    <a:path w="13" h="10">
                      <a:moveTo>
                        <a:pt x="1" y="10"/>
                      </a:moveTo>
                      <a:cubicBezTo>
                        <a:pt x="0" y="8"/>
                        <a:pt x="0" y="5"/>
                        <a:pt x="2" y="5"/>
                      </a:cubicBezTo>
                      <a:cubicBezTo>
                        <a:pt x="6" y="4"/>
                        <a:pt x="8" y="0"/>
                        <a:pt x="12" y="0"/>
                      </a:cubicBezTo>
                      <a:cubicBezTo>
                        <a:pt x="12" y="0"/>
                        <a:pt x="13" y="1"/>
                        <a:pt x="13" y="1"/>
                      </a:cubicBezTo>
                      <a:cubicBezTo>
                        <a:pt x="13" y="2"/>
                        <a:pt x="13" y="4"/>
                        <a:pt x="12" y="4"/>
                      </a:cubicBezTo>
                      <a:cubicBezTo>
                        <a:pt x="9" y="6"/>
                        <a:pt x="5" y="8"/>
                        <a:pt x="1" y="10"/>
                      </a:cubicBezTo>
                      <a:close/>
                    </a:path>
                  </a:pathLst>
                </a:custGeom>
                <a:solidFill>
                  <a:srgbClr val="ADA6A7"/>
                </a:solidFill>
                <a:ln w="9525">
                  <a:noFill/>
                </a:ln>
              </p:spPr>
              <p:txBody>
                <a:bodyPr/>
                <a:p>
                  <a:endParaRPr lang="zh-CN" altLang="en-US"/>
                </a:p>
              </p:txBody>
            </p:sp>
            <p:sp>
              <p:nvSpPr>
                <p:cNvPr id="3808" name="Freeform 753"/>
                <p:cNvSpPr/>
                <p:nvPr userDrawn="1"/>
              </p:nvSpPr>
              <p:spPr>
                <a:xfrm>
                  <a:off x="4942" y="666"/>
                  <a:ext cx="17" cy="12"/>
                </a:xfrm>
                <a:custGeom>
                  <a:avLst/>
                  <a:gdLst/>
                  <a:ahLst/>
                  <a:cxnLst>
                    <a:cxn ang="0">
                      <a:pos x="14" y="6"/>
                    </a:cxn>
                    <a:cxn ang="0">
                      <a:pos x="0" y="12"/>
                    </a:cxn>
                    <a:cxn ang="0">
                      <a:pos x="12" y="0"/>
                    </a:cxn>
                    <a:cxn ang="0">
                      <a:pos x="15" y="1"/>
                    </a:cxn>
                    <a:cxn ang="0">
                      <a:pos x="17" y="3"/>
                    </a:cxn>
                    <a:cxn ang="0">
                      <a:pos x="17" y="4"/>
                    </a:cxn>
                    <a:cxn ang="0">
                      <a:pos x="14" y="6"/>
                    </a:cxn>
                  </a:cxnLst>
                  <a:pathLst>
                    <a:path w="15" h="10">
                      <a:moveTo>
                        <a:pt x="13" y="5"/>
                      </a:moveTo>
                      <a:cubicBezTo>
                        <a:pt x="9" y="6"/>
                        <a:pt x="6" y="7"/>
                        <a:pt x="0" y="10"/>
                      </a:cubicBezTo>
                      <a:cubicBezTo>
                        <a:pt x="3" y="4"/>
                        <a:pt x="7" y="2"/>
                        <a:pt x="11" y="0"/>
                      </a:cubicBezTo>
                      <a:cubicBezTo>
                        <a:pt x="12" y="1"/>
                        <a:pt x="13" y="1"/>
                        <a:pt x="14" y="1"/>
                      </a:cubicBezTo>
                      <a:cubicBezTo>
                        <a:pt x="15" y="2"/>
                        <a:pt x="15" y="2"/>
                        <a:pt x="15" y="3"/>
                      </a:cubicBezTo>
                      <a:cubicBezTo>
                        <a:pt x="15" y="3"/>
                        <a:pt x="15" y="3"/>
                        <a:pt x="15" y="4"/>
                      </a:cubicBezTo>
                      <a:cubicBezTo>
                        <a:pt x="14" y="4"/>
                        <a:pt x="13" y="4"/>
                        <a:pt x="13" y="5"/>
                      </a:cubicBezTo>
                      <a:close/>
                    </a:path>
                  </a:pathLst>
                </a:custGeom>
                <a:solidFill>
                  <a:srgbClr val="C2C2C4"/>
                </a:solidFill>
                <a:ln w="9525">
                  <a:noFill/>
                </a:ln>
              </p:spPr>
              <p:txBody>
                <a:bodyPr/>
                <a:p>
                  <a:endParaRPr lang="zh-CN" altLang="en-US"/>
                </a:p>
              </p:txBody>
            </p:sp>
            <p:sp>
              <p:nvSpPr>
                <p:cNvPr id="3809" name="Freeform 754"/>
                <p:cNvSpPr/>
                <p:nvPr userDrawn="1"/>
              </p:nvSpPr>
              <p:spPr>
                <a:xfrm>
                  <a:off x="5012" y="649"/>
                  <a:ext cx="12" cy="9"/>
                </a:xfrm>
                <a:custGeom>
                  <a:avLst/>
                  <a:gdLst/>
                  <a:ahLst/>
                  <a:cxnLst>
                    <a:cxn ang="0">
                      <a:pos x="12" y="0"/>
                    </a:cxn>
                    <a:cxn ang="0">
                      <a:pos x="10" y="6"/>
                    </a:cxn>
                    <a:cxn ang="0">
                      <a:pos x="7" y="7"/>
                    </a:cxn>
                    <a:cxn ang="0">
                      <a:pos x="1" y="5"/>
                    </a:cxn>
                    <a:cxn ang="0">
                      <a:pos x="7" y="2"/>
                    </a:cxn>
                    <a:cxn ang="0">
                      <a:pos x="12" y="0"/>
                    </a:cxn>
                  </a:cxnLst>
                  <a:pathLst>
                    <a:path w="10" h="8">
                      <a:moveTo>
                        <a:pt x="10" y="0"/>
                      </a:moveTo>
                      <a:cubicBezTo>
                        <a:pt x="10" y="2"/>
                        <a:pt x="10" y="4"/>
                        <a:pt x="9" y="6"/>
                      </a:cubicBezTo>
                      <a:cubicBezTo>
                        <a:pt x="8" y="6"/>
                        <a:pt x="7" y="6"/>
                        <a:pt x="6" y="7"/>
                      </a:cubicBezTo>
                      <a:cubicBezTo>
                        <a:pt x="4" y="7"/>
                        <a:pt x="1" y="8"/>
                        <a:pt x="1" y="5"/>
                      </a:cubicBezTo>
                      <a:cubicBezTo>
                        <a:pt x="0" y="2"/>
                        <a:pt x="4" y="2"/>
                        <a:pt x="6" y="2"/>
                      </a:cubicBezTo>
                      <a:cubicBezTo>
                        <a:pt x="7" y="1"/>
                        <a:pt x="8" y="1"/>
                        <a:pt x="10" y="0"/>
                      </a:cubicBezTo>
                      <a:close/>
                    </a:path>
                  </a:pathLst>
                </a:custGeom>
                <a:solidFill>
                  <a:srgbClr val="B8B4B6"/>
                </a:solidFill>
                <a:ln w="9525">
                  <a:noFill/>
                </a:ln>
              </p:spPr>
              <p:txBody>
                <a:bodyPr/>
                <a:p>
                  <a:endParaRPr lang="zh-CN" altLang="en-US"/>
                </a:p>
              </p:txBody>
            </p:sp>
            <p:sp>
              <p:nvSpPr>
                <p:cNvPr id="3810" name="Freeform 755"/>
                <p:cNvSpPr/>
                <p:nvPr userDrawn="1"/>
              </p:nvSpPr>
              <p:spPr>
                <a:xfrm>
                  <a:off x="4958" y="664"/>
                  <a:ext cx="7" cy="7"/>
                </a:xfrm>
                <a:custGeom>
                  <a:avLst/>
                  <a:gdLst/>
                  <a:ahLst/>
                  <a:cxnLst>
                    <a:cxn ang="0">
                      <a:pos x="1" y="7"/>
                    </a:cxn>
                    <a:cxn ang="0">
                      <a:pos x="0" y="3"/>
                    </a:cxn>
                    <a:cxn ang="0">
                      <a:pos x="3" y="2"/>
                    </a:cxn>
                    <a:cxn ang="0">
                      <a:pos x="5" y="1"/>
                    </a:cxn>
                    <a:cxn ang="0">
                      <a:pos x="5" y="3"/>
                    </a:cxn>
                    <a:cxn ang="0">
                      <a:pos x="1" y="7"/>
                    </a:cxn>
                  </a:cxnLst>
                  <a:pathLst>
                    <a:path w="6" h="6">
                      <a:moveTo>
                        <a:pt x="1" y="6"/>
                      </a:moveTo>
                      <a:cubicBezTo>
                        <a:pt x="0" y="5"/>
                        <a:pt x="0" y="4"/>
                        <a:pt x="0" y="3"/>
                      </a:cubicBezTo>
                      <a:cubicBezTo>
                        <a:pt x="1" y="3"/>
                        <a:pt x="2" y="2"/>
                        <a:pt x="3" y="2"/>
                      </a:cubicBezTo>
                      <a:cubicBezTo>
                        <a:pt x="4" y="1"/>
                        <a:pt x="5" y="0"/>
                        <a:pt x="5" y="1"/>
                      </a:cubicBezTo>
                      <a:cubicBezTo>
                        <a:pt x="6" y="2"/>
                        <a:pt x="5" y="3"/>
                        <a:pt x="5" y="3"/>
                      </a:cubicBezTo>
                      <a:cubicBezTo>
                        <a:pt x="3" y="4"/>
                        <a:pt x="2" y="5"/>
                        <a:pt x="1" y="6"/>
                      </a:cubicBezTo>
                      <a:close/>
                    </a:path>
                  </a:pathLst>
                </a:custGeom>
                <a:solidFill>
                  <a:srgbClr val="B8B4B6"/>
                </a:solidFill>
                <a:ln w="9525">
                  <a:noFill/>
                </a:ln>
              </p:spPr>
              <p:txBody>
                <a:bodyPr/>
                <a:p>
                  <a:endParaRPr lang="zh-CN" altLang="en-US"/>
                </a:p>
              </p:txBody>
            </p:sp>
            <p:sp>
              <p:nvSpPr>
                <p:cNvPr id="3811" name="Freeform 756"/>
                <p:cNvSpPr/>
                <p:nvPr userDrawn="1"/>
              </p:nvSpPr>
              <p:spPr>
                <a:xfrm>
                  <a:off x="4964" y="646"/>
                  <a:ext cx="3" cy="3"/>
                </a:xfrm>
                <a:custGeom>
                  <a:avLst/>
                  <a:gdLst/>
                  <a:ahLst/>
                  <a:cxnLst>
                    <a:cxn ang="0">
                      <a:pos x="2" y="3"/>
                    </a:cxn>
                    <a:cxn ang="0">
                      <a:pos x="0" y="3"/>
                    </a:cxn>
                    <a:cxn ang="0">
                      <a:pos x="1" y="1"/>
                    </a:cxn>
                    <a:cxn ang="0">
                      <a:pos x="3" y="1"/>
                    </a:cxn>
                    <a:cxn ang="0">
                      <a:pos x="2" y="3"/>
                    </a:cxn>
                  </a:cxnLst>
                  <a:pathLst>
                    <a:path w="3" h="2">
                      <a:moveTo>
                        <a:pt x="2" y="2"/>
                      </a:moveTo>
                      <a:cubicBezTo>
                        <a:pt x="1" y="2"/>
                        <a:pt x="1" y="2"/>
                        <a:pt x="0" y="2"/>
                      </a:cubicBezTo>
                      <a:cubicBezTo>
                        <a:pt x="1" y="2"/>
                        <a:pt x="1" y="1"/>
                        <a:pt x="1" y="1"/>
                      </a:cubicBezTo>
                      <a:cubicBezTo>
                        <a:pt x="2" y="0"/>
                        <a:pt x="3" y="1"/>
                        <a:pt x="3" y="1"/>
                      </a:cubicBezTo>
                      <a:cubicBezTo>
                        <a:pt x="3" y="1"/>
                        <a:pt x="2" y="2"/>
                        <a:pt x="2" y="2"/>
                      </a:cubicBezTo>
                      <a:close/>
                    </a:path>
                  </a:pathLst>
                </a:custGeom>
                <a:solidFill>
                  <a:srgbClr val="B8B4B6"/>
                </a:solidFill>
                <a:ln w="9525">
                  <a:noFill/>
                </a:ln>
              </p:spPr>
              <p:txBody>
                <a:bodyPr/>
                <a:p>
                  <a:endParaRPr lang="zh-CN" altLang="en-US"/>
                </a:p>
              </p:txBody>
            </p:sp>
            <p:sp>
              <p:nvSpPr>
                <p:cNvPr id="3812" name="Freeform 757"/>
                <p:cNvSpPr/>
                <p:nvPr userDrawn="1"/>
              </p:nvSpPr>
              <p:spPr>
                <a:xfrm>
                  <a:off x="4943" y="653"/>
                  <a:ext cx="3" cy="2"/>
                </a:xfrm>
                <a:custGeom>
                  <a:avLst/>
                  <a:gdLst/>
                  <a:ahLst/>
                  <a:cxnLst>
                    <a:cxn ang="0">
                      <a:pos x="3" y="2"/>
                    </a:cxn>
                    <a:cxn ang="0">
                      <a:pos x="0" y="0"/>
                    </a:cxn>
                    <a:cxn ang="0">
                      <a:pos x="3" y="2"/>
                    </a:cxn>
                  </a:cxnLst>
                  <a:pathLst>
                    <a:path w="3" h="1">
                      <a:moveTo>
                        <a:pt x="3" y="1"/>
                      </a:moveTo>
                      <a:cubicBezTo>
                        <a:pt x="2" y="1"/>
                        <a:pt x="1" y="0"/>
                        <a:pt x="0" y="0"/>
                      </a:cubicBezTo>
                      <a:cubicBezTo>
                        <a:pt x="1" y="0"/>
                        <a:pt x="2" y="1"/>
                        <a:pt x="3" y="1"/>
                      </a:cubicBezTo>
                      <a:close/>
                    </a:path>
                  </a:pathLst>
                </a:custGeom>
                <a:solidFill>
                  <a:srgbClr val="B8B4B6"/>
                </a:solidFill>
                <a:ln w="9525">
                  <a:noFill/>
                </a:ln>
              </p:spPr>
              <p:txBody>
                <a:bodyPr/>
                <a:p>
                  <a:endParaRPr lang="zh-CN" altLang="en-US"/>
                </a:p>
              </p:txBody>
            </p:sp>
            <p:sp>
              <p:nvSpPr>
                <p:cNvPr id="3813" name="Freeform 758"/>
                <p:cNvSpPr/>
                <p:nvPr userDrawn="1"/>
              </p:nvSpPr>
              <p:spPr>
                <a:xfrm>
                  <a:off x="5276" y="471"/>
                  <a:ext cx="24" cy="27"/>
                </a:xfrm>
                <a:custGeom>
                  <a:avLst/>
                  <a:gdLst/>
                  <a:ahLst/>
                  <a:cxnLst>
                    <a:cxn ang="0">
                      <a:pos x="24" y="24"/>
                    </a:cxn>
                    <a:cxn ang="0">
                      <a:pos x="10" y="18"/>
                    </a:cxn>
                    <a:cxn ang="0">
                      <a:pos x="0" y="9"/>
                    </a:cxn>
                    <a:cxn ang="0">
                      <a:pos x="11" y="0"/>
                    </a:cxn>
                    <a:cxn ang="0">
                      <a:pos x="18" y="9"/>
                    </a:cxn>
                    <a:cxn ang="0">
                      <a:pos x="24" y="24"/>
                    </a:cxn>
                  </a:cxnLst>
                  <a:pathLst>
                    <a:path w="21" h="23">
                      <a:moveTo>
                        <a:pt x="21" y="21"/>
                      </a:moveTo>
                      <a:cubicBezTo>
                        <a:pt x="15" y="23"/>
                        <a:pt x="13" y="16"/>
                        <a:pt x="9" y="16"/>
                      </a:cubicBezTo>
                      <a:cubicBezTo>
                        <a:pt x="7" y="12"/>
                        <a:pt x="4" y="11"/>
                        <a:pt x="0" y="8"/>
                      </a:cubicBezTo>
                      <a:cubicBezTo>
                        <a:pt x="5" y="7"/>
                        <a:pt x="6" y="2"/>
                        <a:pt x="10" y="0"/>
                      </a:cubicBezTo>
                      <a:cubicBezTo>
                        <a:pt x="12" y="2"/>
                        <a:pt x="15" y="5"/>
                        <a:pt x="16" y="8"/>
                      </a:cubicBezTo>
                      <a:cubicBezTo>
                        <a:pt x="17" y="13"/>
                        <a:pt x="20" y="16"/>
                        <a:pt x="21" y="21"/>
                      </a:cubicBezTo>
                      <a:close/>
                    </a:path>
                  </a:pathLst>
                </a:custGeom>
                <a:solidFill>
                  <a:srgbClr val="2F3238"/>
                </a:solidFill>
                <a:ln w="9525">
                  <a:noFill/>
                </a:ln>
              </p:spPr>
              <p:txBody>
                <a:bodyPr/>
                <a:p>
                  <a:endParaRPr lang="zh-CN" altLang="en-US"/>
                </a:p>
              </p:txBody>
            </p:sp>
            <p:sp>
              <p:nvSpPr>
                <p:cNvPr id="3814" name="Freeform 759"/>
                <p:cNvSpPr/>
                <p:nvPr userDrawn="1"/>
              </p:nvSpPr>
              <p:spPr>
                <a:xfrm>
                  <a:off x="5273" y="450"/>
                  <a:ext cx="15" cy="21"/>
                </a:xfrm>
                <a:custGeom>
                  <a:avLst/>
                  <a:gdLst/>
                  <a:ahLst/>
                  <a:cxnLst>
                    <a:cxn ang="0">
                      <a:pos x="15" y="21"/>
                    </a:cxn>
                    <a:cxn ang="0">
                      <a:pos x="3" y="18"/>
                    </a:cxn>
                    <a:cxn ang="0">
                      <a:pos x="10" y="11"/>
                    </a:cxn>
                    <a:cxn ang="0">
                      <a:pos x="2" y="0"/>
                    </a:cxn>
                    <a:cxn ang="0">
                      <a:pos x="15" y="21"/>
                    </a:cxn>
                  </a:cxnLst>
                  <a:pathLst>
                    <a:path w="13" h="18">
                      <a:moveTo>
                        <a:pt x="13" y="18"/>
                      </a:moveTo>
                      <a:cubicBezTo>
                        <a:pt x="10" y="17"/>
                        <a:pt x="6" y="17"/>
                        <a:pt x="3" y="16"/>
                      </a:cubicBezTo>
                      <a:cubicBezTo>
                        <a:pt x="2" y="11"/>
                        <a:pt x="8" y="14"/>
                        <a:pt x="9" y="10"/>
                      </a:cubicBezTo>
                      <a:cubicBezTo>
                        <a:pt x="7" y="7"/>
                        <a:pt x="0" y="6"/>
                        <a:pt x="2" y="0"/>
                      </a:cubicBezTo>
                      <a:cubicBezTo>
                        <a:pt x="12" y="2"/>
                        <a:pt x="13" y="10"/>
                        <a:pt x="13" y="18"/>
                      </a:cubicBezTo>
                      <a:close/>
                    </a:path>
                  </a:pathLst>
                </a:custGeom>
                <a:solidFill>
                  <a:srgbClr val="2F3238"/>
                </a:solidFill>
                <a:ln w="9525">
                  <a:noFill/>
                </a:ln>
              </p:spPr>
              <p:txBody>
                <a:bodyPr/>
                <a:p>
                  <a:endParaRPr lang="zh-CN" altLang="en-US"/>
                </a:p>
              </p:txBody>
            </p:sp>
            <p:sp>
              <p:nvSpPr>
                <p:cNvPr id="3815" name="Freeform 760"/>
                <p:cNvSpPr/>
                <p:nvPr userDrawn="1"/>
              </p:nvSpPr>
              <p:spPr>
                <a:xfrm>
                  <a:off x="5289" y="480"/>
                  <a:ext cx="13" cy="15"/>
                </a:xfrm>
                <a:custGeom>
                  <a:avLst/>
                  <a:gdLst/>
                  <a:ahLst/>
                  <a:cxnLst>
                    <a:cxn ang="0">
                      <a:pos x="11" y="15"/>
                    </a:cxn>
                    <a:cxn ang="0">
                      <a:pos x="5" y="0"/>
                    </a:cxn>
                    <a:cxn ang="0">
                      <a:pos x="11" y="15"/>
                    </a:cxn>
                  </a:cxnLst>
                  <a:pathLst>
                    <a:path w="11" h="13">
                      <a:moveTo>
                        <a:pt x="10" y="13"/>
                      </a:moveTo>
                      <a:cubicBezTo>
                        <a:pt x="6" y="9"/>
                        <a:pt x="0" y="7"/>
                        <a:pt x="5" y="0"/>
                      </a:cubicBezTo>
                      <a:cubicBezTo>
                        <a:pt x="10" y="3"/>
                        <a:pt x="11" y="7"/>
                        <a:pt x="10" y="13"/>
                      </a:cubicBezTo>
                      <a:close/>
                    </a:path>
                  </a:pathLst>
                </a:custGeom>
                <a:solidFill>
                  <a:srgbClr val="2F3639"/>
                </a:solidFill>
                <a:ln w="9525">
                  <a:noFill/>
                </a:ln>
              </p:spPr>
              <p:txBody>
                <a:bodyPr/>
                <a:p>
                  <a:endParaRPr lang="zh-CN" altLang="en-US"/>
                </a:p>
              </p:txBody>
            </p:sp>
            <p:sp>
              <p:nvSpPr>
                <p:cNvPr id="3816" name="Freeform 761"/>
                <p:cNvSpPr/>
                <p:nvPr userDrawn="1"/>
              </p:nvSpPr>
              <p:spPr>
                <a:xfrm>
                  <a:off x="5348" y="353"/>
                  <a:ext cx="39" cy="45"/>
                </a:xfrm>
                <a:custGeom>
                  <a:avLst/>
                  <a:gdLst/>
                  <a:ahLst/>
                  <a:cxnLst>
                    <a:cxn ang="0">
                      <a:pos x="19" y="19"/>
                    </a:cxn>
                    <a:cxn ang="0">
                      <a:pos x="37" y="0"/>
                    </a:cxn>
                    <a:cxn ang="0">
                      <a:pos x="35" y="16"/>
                    </a:cxn>
                    <a:cxn ang="0">
                      <a:pos x="35" y="16"/>
                    </a:cxn>
                    <a:cxn ang="0">
                      <a:pos x="30" y="12"/>
                    </a:cxn>
                    <a:cxn ang="0">
                      <a:pos x="29" y="17"/>
                    </a:cxn>
                    <a:cxn ang="0">
                      <a:pos x="19" y="32"/>
                    </a:cxn>
                    <a:cxn ang="0">
                      <a:pos x="13" y="36"/>
                    </a:cxn>
                    <a:cxn ang="0">
                      <a:pos x="0" y="45"/>
                    </a:cxn>
                    <a:cxn ang="0">
                      <a:pos x="19" y="19"/>
                    </a:cxn>
                  </a:cxnLst>
                  <a:pathLst>
                    <a:path w="34" h="39">
                      <a:moveTo>
                        <a:pt x="17" y="17"/>
                      </a:moveTo>
                      <a:cubicBezTo>
                        <a:pt x="22" y="12"/>
                        <a:pt x="28" y="6"/>
                        <a:pt x="33" y="0"/>
                      </a:cubicBezTo>
                      <a:cubicBezTo>
                        <a:pt x="33" y="5"/>
                        <a:pt x="34" y="10"/>
                        <a:pt x="31" y="14"/>
                      </a:cubicBezTo>
                      <a:cubicBezTo>
                        <a:pt x="31" y="14"/>
                        <a:pt x="31" y="14"/>
                        <a:pt x="31" y="14"/>
                      </a:cubicBezTo>
                      <a:cubicBezTo>
                        <a:pt x="30" y="13"/>
                        <a:pt x="29" y="11"/>
                        <a:pt x="27" y="11"/>
                      </a:cubicBezTo>
                      <a:cubicBezTo>
                        <a:pt x="26" y="12"/>
                        <a:pt x="26" y="14"/>
                        <a:pt x="26" y="15"/>
                      </a:cubicBezTo>
                      <a:cubicBezTo>
                        <a:pt x="26" y="25"/>
                        <a:pt x="26" y="26"/>
                        <a:pt x="17" y="28"/>
                      </a:cubicBezTo>
                      <a:cubicBezTo>
                        <a:pt x="14" y="28"/>
                        <a:pt x="12" y="29"/>
                        <a:pt x="12" y="32"/>
                      </a:cubicBezTo>
                      <a:cubicBezTo>
                        <a:pt x="10" y="38"/>
                        <a:pt x="5" y="39"/>
                        <a:pt x="0" y="39"/>
                      </a:cubicBezTo>
                      <a:cubicBezTo>
                        <a:pt x="4" y="31"/>
                        <a:pt x="10" y="24"/>
                        <a:pt x="17" y="17"/>
                      </a:cubicBezTo>
                      <a:close/>
                    </a:path>
                  </a:pathLst>
                </a:custGeom>
                <a:solidFill>
                  <a:srgbClr val="828487"/>
                </a:solidFill>
                <a:ln w="9525">
                  <a:noFill/>
                </a:ln>
              </p:spPr>
              <p:txBody>
                <a:bodyPr/>
                <a:p>
                  <a:endParaRPr lang="zh-CN" altLang="en-US"/>
                </a:p>
              </p:txBody>
            </p:sp>
            <p:sp>
              <p:nvSpPr>
                <p:cNvPr id="3817" name="Freeform 762"/>
                <p:cNvSpPr/>
                <p:nvPr userDrawn="1"/>
              </p:nvSpPr>
              <p:spPr>
                <a:xfrm>
                  <a:off x="5363" y="418"/>
                  <a:ext cx="5" cy="4"/>
                </a:xfrm>
                <a:custGeom>
                  <a:avLst/>
                  <a:gdLst/>
                  <a:ahLst/>
                  <a:cxnLst>
                    <a:cxn ang="0">
                      <a:pos x="5" y="1"/>
                    </a:cxn>
                    <a:cxn ang="0">
                      <a:pos x="3" y="2"/>
                    </a:cxn>
                    <a:cxn ang="0">
                      <a:pos x="0" y="4"/>
                    </a:cxn>
                    <a:cxn ang="0">
                      <a:pos x="3" y="1"/>
                    </a:cxn>
                    <a:cxn ang="0">
                      <a:pos x="5" y="1"/>
                    </a:cxn>
                  </a:cxnLst>
                  <a:pathLst>
                    <a:path w="5" h="3">
                      <a:moveTo>
                        <a:pt x="5" y="1"/>
                      </a:moveTo>
                      <a:cubicBezTo>
                        <a:pt x="5" y="2"/>
                        <a:pt x="4" y="2"/>
                        <a:pt x="3" y="2"/>
                      </a:cubicBezTo>
                      <a:cubicBezTo>
                        <a:pt x="2" y="2"/>
                        <a:pt x="1" y="2"/>
                        <a:pt x="0" y="3"/>
                      </a:cubicBezTo>
                      <a:cubicBezTo>
                        <a:pt x="0" y="0"/>
                        <a:pt x="2" y="0"/>
                        <a:pt x="3" y="1"/>
                      </a:cubicBezTo>
                      <a:cubicBezTo>
                        <a:pt x="4" y="1"/>
                        <a:pt x="5" y="1"/>
                        <a:pt x="5" y="1"/>
                      </a:cubicBezTo>
                      <a:close/>
                    </a:path>
                  </a:pathLst>
                </a:custGeom>
                <a:solidFill>
                  <a:srgbClr val="838588"/>
                </a:solidFill>
                <a:ln w="9525">
                  <a:noFill/>
                </a:ln>
              </p:spPr>
              <p:txBody>
                <a:bodyPr/>
                <a:p>
                  <a:endParaRPr lang="zh-CN" altLang="en-US"/>
                </a:p>
              </p:txBody>
            </p:sp>
            <p:sp>
              <p:nvSpPr>
                <p:cNvPr id="3818" name="Freeform 763"/>
                <p:cNvSpPr/>
                <p:nvPr userDrawn="1"/>
              </p:nvSpPr>
              <p:spPr>
                <a:xfrm>
                  <a:off x="5376" y="410"/>
                  <a:ext cx="7" cy="3"/>
                </a:xfrm>
                <a:custGeom>
                  <a:avLst/>
                  <a:gdLst/>
                  <a:ahLst/>
                  <a:cxnLst>
                    <a:cxn ang="0">
                      <a:pos x="0" y="3"/>
                    </a:cxn>
                    <a:cxn ang="0">
                      <a:pos x="1" y="0"/>
                    </a:cxn>
                    <a:cxn ang="0">
                      <a:pos x="5" y="0"/>
                    </a:cxn>
                    <a:cxn ang="0">
                      <a:pos x="4" y="1"/>
                    </a:cxn>
                    <a:cxn ang="0">
                      <a:pos x="0" y="3"/>
                    </a:cxn>
                  </a:cxnLst>
                  <a:pathLst>
                    <a:path w="6" h="3">
                      <a:moveTo>
                        <a:pt x="0" y="3"/>
                      </a:moveTo>
                      <a:cubicBezTo>
                        <a:pt x="1" y="1"/>
                        <a:pt x="1" y="0"/>
                        <a:pt x="1" y="0"/>
                      </a:cubicBezTo>
                      <a:cubicBezTo>
                        <a:pt x="2" y="0"/>
                        <a:pt x="4" y="0"/>
                        <a:pt x="5" y="0"/>
                      </a:cubicBezTo>
                      <a:cubicBezTo>
                        <a:pt x="6" y="1"/>
                        <a:pt x="6" y="1"/>
                        <a:pt x="4" y="1"/>
                      </a:cubicBezTo>
                      <a:cubicBezTo>
                        <a:pt x="3" y="2"/>
                        <a:pt x="2" y="2"/>
                        <a:pt x="0" y="3"/>
                      </a:cubicBezTo>
                      <a:close/>
                    </a:path>
                  </a:pathLst>
                </a:custGeom>
                <a:solidFill>
                  <a:srgbClr val="838588"/>
                </a:solidFill>
                <a:ln w="9525">
                  <a:noFill/>
                </a:ln>
              </p:spPr>
              <p:txBody>
                <a:bodyPr/>
                <a:p>
                  <a:endParaRPr lang="zh-CN" altLang="en-US"/>
                </a:p>
              </p:txBody>
            </p:sp>
            <p:sp>
              <p:nvSpPr>
                <p:cNvPr id="3819" name="Freeform 764"/>
                <p:cNvSpPr/>
                <p:nvPr userDrawn="1"/>
              </p:nvSpPr>
              <p:spPr>
                <a:xfrm>
                  <a:off x="5382" y="370"/>
                  <a:ext cx="1" cy="1"/>
                </a:xfrm>
                <a:custGeom>
                  <a:avLst/>
                  <a:gdLst/>
                  <a:ahLst/>
                  <a:cxnLst>
                    <a:cxn ang="0">
                      <a:pos x="1" y="0"/>
                    </a:cxn>
                    <a:cxn ang="0">
                      <a:pos x="1" y="1"/>
                    </a:cxn>
                    <a:cxn ang="0">
                      <a:pos x="1" y="0"/>
                    </a:cxn>
                  </a:cxnLst>
                  <a:pathLst>
                    <a:path w="1" h="1">
                      <a:moveTo>
                        <a:pt x="1" y="0"/>
                      </a:moveTo>
                      <a:cubicBezTo>
                        <a:pt x="1" y="0"/>
                        <a:pt x="1" y="1"/>
                        <a:pt x="1" y="1"/>
                      </a:cubicBezTo>
                      <a:cubicBezTo>
                        <a:pt x="0" y="1"/>
                        <a:pt x="0" y="1"/>
                        <a:pt x="1" y="0"/>
                      </a:cubicBezTo>
                      <a:close/>
                    </a:path>
                  </a:pathLst>
                </a:custGeom>
                <a:solidFill>
                  <a:srgbClr val="828487"/>
                </a:solidFill>
                <a:ln w="9525">
                  <a:noFill/>
                </a:ln>
              </p:spPr>
              <p:txBody>
                <a:bodyPr/>
                <a:p>
                  <a:endParaRPr lang="zh-CN" altLang="en-US"/>
                </a:p>
              </p:txBody>
            </p:sp>
            <p:sp>
              <p:nvSpPr>
                <p:cNvPr id="3820" name="Freeform 765"/>
                <p:cNvSpPr/>
                <p:nvPr userDrawn="1"/>
              </p:nvSpPr>
              <p:spPr>
                <a:xfrm>
                  <a:off x="5322" y="445"/>
                  <a:ext cx="7" cy="4"/>
                </a:xfrm>
                <a:custGeom>
                  <a:avLst/>
                  <a:gdLst/>
                  <a:ahLst/>
                  <a:cxnLst>
                    <a:cxn ang="0">
                      <a:pos x="3" y="4"/>
                    </a:cxn>
                    <a:cxn ang="0">
                      <a:pos x="1" y="1"/>
                    </a:cxn>
                    <a:cxn ang="0">
                      <a:pos x="5" y="1"/>
                    </a:cxn>
                    <a:cxn ang="0">
                      <a:pos x="3" y="4"/>
                    </a:cxn>
                  </a:cxnLst>
                  <a:pathLst>
                    <a:path w="6" h="4">
                      <a:moveTo>
                        <a:pt x="3" y="4"/>
                      </a:moveTo>
                      <a:cubicBezTo>
                        <a:pt x="2" y="3"/>
                        <a:pt x="0" y="2"/>
                        <a:pt x="1" y="1"/>
                      </a:cubicBezTo>
                      <a:cubicBezTo>
                        <a:pt x="2" y="0"/>
                        <a:pt x="4" y="0"/>
                        <a:pt x="5" y="1"/>
                      </a:cubicBezTo>
                      <a:cubicBezTo>
                        <a:pt x="6" y="3"/>
                        <a:pt x="4" y="4"/>
                        <a:pt x="3" y="4"/>
                      </a:cubicBezTo>
                      <a:close/>
                    </a:path>
                  </a:pathLst>
                </a:custGeom>
                <a:solidFill>
                  <a:srgbClr val="7A7C80"/>
                </a:solidFill>
                <a:ln w="9525">
                  <a:noFill/>
                </a:ln>
              </p:spPr>
              <p:txBody>
                <a:bodyPr/>
                <a:p>
                  <a:endParaRPr lang="zh-CN" altLang="en-US"/>
                </a:p>
              </p:txBody>
            </p:sp>
            <p:sp>
              <p:nvSpPr>
                <p:cNvPr id="3821" name="Freeform 766"/>
                <p:cNvSpPr/>
                <p:nvPr userDrawn="1"/>
              </p:nvSpPr>
              <p:spPr>
                <a:xfrm>
                  <a:off x="5322" y="439"/>
                  <a:ext cx="1" cy="1"/>
                </a:xfrm>
                <a:custGeom>
                  <a:avLst/>
                  <a:gdLst/>
                  <a:ahLst/>
                  <a:cxnLst>
                    <a:cxn ang="0">
                      <a:pos x="1" y="0"/>
                    </a:cxn>
                    <a:cxn ang="0">
                      <a:pos x="1" y="1"/>
                    </a:cxn>
                    <a:cxn ang="0">
                      <a:pos x="1" y="0"/>
                    </a:cxn>
                  </a:cxnLst>
                  <a:pathLst>
                    <a:path w="1" h="1">
                      <a:moveTo>
                        <a:pt x="1" y="0"/>
                      </a:moveTo>
                      <a:cubicBezTo>
                        <a:pt x="1" y="0"/>
                        <a:pt x="1" y="1"/>
                        <a:pt x="1" y="1"/>
                      </a:cubicBezTo>
                      <a:cubicBezTo>
                        <a:pt x="0" y="1"/>
                        <a:pt x="0" y="1"/>
                        <a:pt x="1" y="0"/>
                      </a:cubicBezTo>
                      <a:close/>
                    </a:path>
                  </a:pathLst>
                </a:custGeom>
                <a:solidFill>
                  <a:srgbClr val="7A7C80"/>
                </a:solidFill>
                <a:ln w="9525">
                  <a:noFill/>
                </a:ln>
              </p:spPr>
              <p:txBody>
                <a:bodyPr/>
                <a:p>
                  <a:endParaRPr lang="zh-CN" altLang="en-US"/>
                </a:p>
              </p:txBody>
            </p:sp>
            <p:sp>
              <p:nvSpPr>
                <p:cNvPr id="3822" name="Freeform 767"/>
                <p:cNvSpPr/>
                <p:nvPr userDrawn="1"/>
              </p:nvSpPr>
              <p:spPr>
                <a:xfrm>
                  <a:off x="5252" y="473"/>
                  <a:ext cx="8" cy="7"/>
                </a:xfrm>
                <a:custGeom>
                  <a:avLst/>
                  <a:gdLst/>
                  <a:ahLst/>
                  <a:cxnLst>
                    <a:cxn ang="0">
                      <a:pos x="6" y="5"/>
                    </a:cxn>
                    <a:cxn ang="0">
                      <a:pos x="1" y="4"/>
                    </a:cxn>
                    <a:cxn ang="0">
                      <a:pos x="2" y="0"/>
                    </a:cxn>
                    <a:cxn ang="0">
                      <a:pos x="6" y="1"/>
                    </a:cxn>
                    <a:cxn ang="0">
                      <a:pos x="6" y="5"/>
                    </a:cxn>
                  </a:cxnLst>
                  <a:pathLst>
                    <a:path w="7" h="6">
                      <a:moveTo>
                        <a:pt x="6" y="5"/>
                      </a:moveTo>
                      <a:cubicBezTo>
                        <a:pt x="4" y="6"/>
                        <a:pt x="3" y="5"/>
                        <a:pt x="1" y="4"/>
                      </a:cubicBezTo>
                      <a:cubicBezTo>
                        <a:pt x="0" y="3"/>
                        <a:pt x="0" y="2"/>
                        <a:pt x="2" y="0"/>
                      </a:cubicBezTo>
                      <a:cubicBezTo>
                        <a:pt x="3" y="0"/>
                        <a:pt x="5" y="0"/>
                        <a:pt x="6" y="1"/>
                      </a:cubicBezTo>
                      <a:cubicBezTo>
                        <a:pt x="7" y="2"/>
                        <a:pt x="7" y="4"/>
                        <a:pt x="6" y="5"/>
                      </a:cubicBezTo>
                      <a:close/>
                    </a:path>
                  </a:pathLst>
                </a:custGeom>
                <a:solidFill>
                  <a:srgbClr val="3C4145"/>
                </a:solidFill>
                <a:ln w="9525">
                  <a:noFill/>
                </a:ln>
              </p:spPr>
              <p:txBody>
                <a:bodyPr/>
                <a:p>
                  <a:endParaRPr lang="zh-CN" altLang="en-US"/>
                </a:p>
              </p:txBody>
            </p:sp>
            <p:sp>
              <p:nvSpPr>
                <p:cNvPr id="3823" name="Freeform 768"/>
                <p:cNvSpPr/>
                <p:nvPr userDrawn="1"/>
              </p:nvSpPr>
              <p:spPr>
                <a:xfrm>
                  <a:off x="5082" y="563"/>
                  <a:ext cx="6" cy="4"/>
                </a:xfrm>
                <a:custGeom>
                  <a:avLst/>
                  <a:gdLst/>
                  <a:ahLst/>
                  <a:cxnLst>
                    <a:cxn ang="0">
                      <a:pos x="4" y="1"/>
                    </a:cxn>
                    <a:cxn ang="0">
                      <a:pos x="1" y="4"/>
                    </a:cxn>
                    <a:cxn ang="0">
                      <a:pos x="0" y="4"/>
                    </a:cxn>
                    <a:cxn ang="0">
                      <a:pos x="4" y="0"/>
                    </a:cxn>
                    <a:cxn ang="0">
                      <a:pos x="4" y="1"/>
                    </a:cxn>
                  </a:cxnLst>
                  <a:pathLst>
                    <a:path w="5" h="3">
                      <a:moveTo>
                        <a:pt x="4" y="1"/>
                      </a:moveTo>
                      <a:cubicBezTo>
                        <a:pt x="4" y="3"/>
                        <a:pt x="3" y="3"/>
                        <a:pt x="1" y="3"/>
                      </a:cubicBezTo>
                      <a:cubicBezTo>
                        <a:pt x="1" y="3"/>
                        <a:pt x="0" y="3"/>
                        <a:pt x="0" y="3"/>
                      </a:cubicBezTo>
                      <a:cubicBezTo>
                        <a:pt x="1" y="2"/>
                        <a:pt x="2" y="1"/>
                        <a:pt x="4" y="0"/>
                      </a:cubicBezTo>
                      <a:cubicBezTo>
                        <a:pt x="5" y="0"/>
                        <a:pt x="5" y="0"/>
                        <a:pt x="4" y="1"/>
                      </a:cubicBezTo>
                      <a:close/>
                    </a:path>
                  </a:pathLst>
                </a:custGeom>
                <a:solidFill>
                  <a:srgbClr val="B7BBC2"/>
                </a:solidFill>
                <a:ln w="9525">
                  <a:noFill/>
                </a:ln>
              </p:spPr>
              <p:txBody>
                <a:bodyPr/>
                <a:p>
                  <a:endParaRPr lang="zh-CN" altLang="en-US"/>
                </a:p>
              </p:txBody>
            </p:sp>
            <p:sp>
              <p:nvSpPr>
                <p:cNvPr id="3824" name="Freeform 769"/>
                <p:cNvSpPr/>
                <p:nvPr userDrawn="1"/>
              </p:nvSpPr>
              <p:spPr>
                <a:xfrm>
                  <a:off x="5088" y="559"/>
                  <a:ext cx="5" cy="4"/>
                </a:xfrm>
                <a:custGeom>
                  <a:avLst/>
                  <a:gdLst/>
                  <a:ahLst/>
                  <a:cxnLst>
                    <a:cxn ang="0">
                      <a:pos x="0" y="4"/>
                    </a:cxn>
                    <a:cxn ang="0">
                      <a:pos x="3" y="0"/>
                    </a:cxn>
                    <a:cxn ang="0">
                      <a:pos x="5" y="2"/>
                    </a:cxn>
                    <a:cxn ang="0">
                      <a:pos x="0" y="4"/>
                    </a:cxn>
                  </a:cxnLst>
                  <a:pathLst>
                    <a:path w="4" h="4">
                      <a:moveTo>
                        <a:pt x="0" y="4"/>
                      </a:moveTo>
                      <a:cubicBezTo>
                        <a:pt x="0" y="2"/>
                        <a:pt x="1" y="1"/>
                        <a:pt x="3" y="0"/>
                      </a:cubicBezTo>
                      <a:cubicBezTo>
                        <a:pt x="3" y="1"/>
                        <a:pt x="4" y="2"/>
                        <a:pt x="4" y="2"/>
                      </a:cubicBezTo>
                      <a:cubicBezTo>
                        <a:pt x="2" y="3"/>
                        <a:pt x="1" y="3"/>
                        <a:pt x="0" y="4"/>
                      </a:cubicBezTo>
                      <a:close/>
                    </a:path>
                  </a:pathLst>
                </a:custGeom>
                <a:solidFill>
                  <a:srgbClr val="B7BBC2"/>
                </a:solidFill>
                <a:ln w="9525">
                  <a:noFill/>
                </a:ln>
              </p:spPr>
              <p:txBody>
                <a:bodyPr/>
                <a:p>
                  <a:endParaRPr lang="zh-CN" altLang="en-US"/>
                </a:p>
              </p:txBody>
            </p:sp>
            <p:sp>
              <p:nvSpPr>
                <p:cNvPr id="3825" name="Freeform 770"/>
                <p:cNvSpPr/>
                <p:nvPr userDrawn="1"/>
              </p:nvSpPr>
              <p:spPr>
                <a:xfrm>
                  <a:off x="5092" y="555"/>
                  <a:ext cx="3" cy="4"/>
                </a:xfrm>
                <a:custGeom>
                  <a:avLst/>
                  <a:gdLst/>
                  <a:ahLst/>
                  <a:cxnLst>
                    <a:cxn ang="0">
                      <a:pos x="1" y="1"/>
                    </a:cxn>
                    <a:cxn ang="0">
                      <a:pos x="2" y="1"/>
                    </a:cxn>
                    <a:cxn ang="0">
                      <a:pos x="2" y="2"/>
                    </a:cxn>
                    <a:cxn ang="0">
                      <a:pos x="0" y="4"/>
                    </a:cxn>
                    <a:cxn ang="0">
                      <a:pos x="1" y="1"/>
                    </a:cxn>
                  </a:cxnLst>
                  <a:pathLst>
                    <a:path w="3" h="3">
                      <a:moveTo>
                        <a:pt x="1" y="1"/>
                      </a:moveTo>
                      <a:cubicBezTo>
                        <a:pt x="1" y="0"/>
                        <a:pt x="2" y="0"/>
                        <a:pt x="2" y="1"/>
                      </a:cubicBezTo>
                      <a:cubicBezTo>
                        <a:pt x="3" y="1"/>
                        <a:pt x="2" y="2"/>
                        <a:pt x="2" y="2"/>
                      </a:cubicBezTo>
                      <a:cubicBezTo>
                        <a:pt x="1" y="2"/>
                        <a:pt x="1" y="3"/>
                        <a:pt x="0" y="3"/>
                      </a:cubicBezTo>
                      <a:cubicBezTo>
                        <a:pt x="0" y="2"/>
                        <a:pt x="0" y="2"/>
                        <a:pt x="1" y="1"/>
                      </a:cubicBezTo>
                      <a:close/>
                    </a:path>
                  </a:pathLst>
                </a:custGeom>
                <a:solidFill>
                  <a:srgbClr val="B7BBC2"/>
                </a:solidFill>
                <a:ln w="9525">
                  <a:noFill/>
                </a:ln>
              </p:spPr>
              <p:txBody>
                <a:bodyPr/>
                <a:p>
                  <a:endParaRPr lang="zh-CN" altLang="en-US"/>
                </a:p>
              </p:txBody>
            </p:sp>
            <p:sp>
              <p:nvSpPr>
                <p:cNvPr id="3826" name="Freeform 771"/>
                <p:cNvSpPr/>
                <p:nvPr userDrawn="1"/>
              </p:nvSpPr>
              <p:spPr>
                <a:xfrm>
                  <a:off x="5420" y="265"/>
                  <a:ext cx="1" cy="2"/>
                </a:xfrm>
                <a:custGeom>
                  <a:avLst/>
                  <a:gdLst/>
                  <a:ahLst/>
                  <a:cxnLst>
                    <a:cxn ang="0">
                      <a:pos x="1" y="0"/>
                    </a:cxn>
                    <a:cxn ang="0">
                      <a:pos x="0" y="2"/>
                    </a:cxn>
                    <a:cxn ang="0">
                      <a:pos x="1" y="0"/>
                    </a:cxn>
                  </a:cxnLst>
                  <a:pathLst>
                    <a:path w="1" h="2">
                      <a:moveTo>
                        <a:pt x="1" y="0"/>
                      </a:moveTo>
                      <a:cubicBezTo>
                        <a:pt x="1" y="2"/>
                        <a:pt x="1" y="2"/>
                        <a:pt x="0" y="2"/>
                      </a:cubicBezTo>
                      <a:cubicBezTo>
                        <a:pt x="0" y="1"/>
                        <a:pt x="0" y="0"/>
                        <a:pt x="1" y="0"/>
                      </a:cubicBezTo>
                      <a:close/>
                    </a:path>
                  </a:pathLst>
                </a:custGeom>
                <a:solidFill>
                  <a:srgbClr val="C8D1C9"/>
                </a:solidFill>
                <a:ln w="9525">
                  <a:noFill/>
                </a:ln>
              </p:spPr>
              <p:txBody>
                <a:bodyPr/>
                <a:p>
                  <a:endParaRPr lang="zh-CN" altLang="en-US"/>
                </a:p>
              </p:txBody>
            </p:sp>
            <p:sp>
              <p:nvSpPr>
                <p:cNvPr id="3827" name="Freeform 772"/>
                <p:cNvSpPr/>
                <p:nvPr userDrawn="1"/>
              </p:nvSpPr>
              <p:spPr>
                <a:xfrm>
                  <a:off x="5421" y="261"/>
                  <a:ext cx="3" cy="4"/>
                </a:xfrm>
                <a:custGeom>
                  <a:avLst/>
                  <a:gdLst/>
                  <a:ahLst/>
                  <a:cxnLst>
                    <a:cxn ang="0">
                      <a:pos x="3" y="0"/>
                    </a:cxn>
                    <a:cxn ang="0">
                      <a:pos x="0" y="4"/>
                    </a:cxn>
                    <a:cxn ang="0">
                      <a:pos x="3" y="0"/>
                    </a:cxn>
                  </a:cxnLst>
                  <a:pathLst>
                    <a:path w="2" h="3">
                      <a:moveTo>
                        <a:pt x="2" y="0"/>
                      </a:moveTo>
                      <a:cubicBezTo>
                        <a:pt x="1" y="1"/>
                        <a:pt x="1" y="2"/>
                        <a:pt x="0" y="3"/>
                      </a:cubicBezTo>
                      <a:cubicBezTo>
                        <a:pt x="0" y="2"/>
                        <a:pt x="1" y="1"/>
                        <a:pt x="2" y="0"/>
                      </a:cubicBezTo>
                      <a:close/>
                    </a:path>
                  </a:pathLst>
                </a:custGeom>
                <a:solidFill>
                  <a:srgbClr val="C8D1C9"/>
                </a:solidFill>
                <a:ln w="9525">
                  <a:noFill/>
                </a:ln>
              </p:spPr>
              <p:txBody>
                <a:bodyPr/>
                <a:p>
                  <a:endParaRPr lang="zh-CN" altLang="en-US"/>
                </a:p>
              </p:txBody>
            </p:sp>
            <p:sp>
              <p:nvSpPr>
                <p:cNvPr id="3828" name="Freeform 773"/>
                <p:cNvSpPr/>
                <p:nvPr userDrawn="1"/>
              </p:nvSpPr>
              <p:spPr>
                <a:xfrm>
                  <a:off x="5424" y="253"/>
                  <a:ext cx="2" cy="4"/>
                </a:xfrm>
                <a:custGeom>
                  <a:avLst/>
                  <a:gdLst/>
                  <a:ahLst/>
                  <a:cxnLst>
                    <a:cxn ang="0">
                      <a:pos x="2" y="1"/>
                    </a:cxn>
                    <a:cxn ang="0">
                      <a:pos x="1" y="4"/>
                    </a:cxn>
                    <a:cxn ang="0">
                      <a:pos x="0" y="0"/>
                    </a:cxn>
                    <a:cxn ang="0">
                      <a:pos x="2" y="1"/>
                    </a:cxn>
                  </a:cxnLst>
                  <a:pathLst>
                    <a:path w="2" h="3">
                      <a:moveTo>
                        <a:pt x="2" y="1"/>
                      </a:moveTo>
                      <a:cubicBezTo>
                        <a:pt x="2" y="2"/>
                        <a:pt x="1" y="3"/>
                        <a:pt x="1" y="3"/>
                      </a:cubicBezTo>
                      <a:cubicBezTo>
                        <a:pt x="1" y="2"/>
                        <a:pt x="0" y="1"/>
                        <a:pt x="0" y="0"/>
                      </a:cubicBezTo>
                      <a:cubicBezTo>
                        <a:pt x="1" y="0"/>
                        <a:pt x="2" y="0"/>
                        <a:pt x="2" y="1"/>
                      </a:cubicBezTo>
                      <a:close/>
                    </a:path>
                  </a:pathLst>
                </a:custGeom>
                <a:solidFill>
                  <a:srgbClr val="353237"/>
                </a:solidFill>
                <a:ln w="9525">
                  <a:noFill/>
                </a:ln>
              </p:spPr>
              <p:txBody>
                <a:bodyPr/>
                <a:p>
                  <a:endParaRPr lang="zh-CN" altLang="en-US"/>
                </a:p>
              </p:txBody>
            </p:sp>
            <p:sp>
              <p:nvSpPr>
                <p:cNvPr id="3829" name="Freeform 774"/>
                <p:cNvSpPr/>
                <p:nvPr userDrawn="1"/>
              </p:nvSpPr>
              <p:spPr>
                <a:xfrm>
                  <a:off x="5387" y="235"/>
                  <a:ext cx="71" cy="98"/>
                </a:xfrm>
                <a:custGeom>
                  <a:avLst/>
                  <a:gdLst/>
                  <a:ahLst/>
                  <a:cxnLst>
                    <a:cxn ang="0">
                      <a:pos x="44" y="68"/>
                    </a:cxn>
                    <a:cxn ang="0">
                      <a:pos x="35" y="69"/>
                    </a:cxn>
                    <a:cxn ang="0">
                      <a:pos x="14" y="79"/>
                    </a:cxn>
                    <a:cxn ang="0">
                      <a:pos x="1" y="98"/>
                    </a:cxn>
                    <a:cxn ang="0">
                      <a:pos x="0" y="94"/>
                    </a:cxn>
                    <a:cxn ang="0">
                      <a:pos x="10" y="77"/>
                    </a:cxn>
                    <a:cxn ang="0">
                      <a:pos x="16" y="70"/>
                    </a:cxn>
                    <a:cxn ang="0">
                      <a:pos x="38" y="36"/>
                    </a:cxn>
                    <a:cxn ang="0">
                      <a:pos x="41" y="25"/>
                    </a:cxn>
                    <a:cxn ang="0">
                      <a:pos x="52" y="2"/>
                    </a:cxn>
                    <a:cxn ang="0">
                      <a:pos x="57" y="0"/>
                    </a:cxn>
                    <a:cxn ang="0">
                      <a:pos x="56" y="6"/>
                    </a:cxn>
                    <a:cxn ang="0">
                      <a:pos x="60" y="18"/>
                    </a:cxn>
                    <a:cxn ang="0">
                      <a:pos x="61" y="25"/>
                    </a:cxn>
                    <a:cxn ang="0">
                      <a:pos x="53" y="32"/>
                    </a:cxn>
                    <a:cxn ang="0">
                      <a:pos x="67" y="34"/>
                    </a:cxn>
                    <a:cxn ang="0">
                      <a:pos x="71" y="39"/>
                    </a:cxn>
                    <a:cxn ang="0">
                      <a:pos x="71" y="41"/>
                    </a:cxn>
                    <a:cxn ang="0">
                      <a:pos x="69" y="44"/>
                    </a:cxn>
                    <a:cxn ang="0">
                      <a:pos x="51" y="64"/>
                    </a:cxn>
                    <a:cxn ang="0">
                      <a:pos x="44" y="68"/>
                    </a:cxn>
                  </a:cxnLst>
                  <a:pathLst>
                    <a:path w="62" h="85">
                      <a:moveTo>
                        <a:pt x="39" y="59"/>
                      </a:moveTo>
                      <a:cubicBezTo>
                        <a:pt x="36" y="60"/>
                        <a:pt x="34" y="61"/>
                        <a:pt x="31" y="60"/>
                      </a:cubicBezTo>
                      <a:cubicBezTo>
                        <a:pt x="21" y="55"/>
                        <a:pt x="16" y="63"/>
                        <a:pt x="13" y="69"/>
                      </a:cubicBezTo>
                      <a:cubicBezTo>
                        <a:pt x="10" y="76"/>
                        <a:pt x="5" y="80"/>
                        <a:pt x="1" y="85"/>
                      </a:cubicBezTo>
                      <a:cubicBezTo>
                        <a:pt x="1" y="84"/>
                        <a:pt x="1" y="83"/>
                        <a:pt x="0" y="82"/>
                      </a:cubicBezTo>
                      <a:cubicBezTo>
                        <a:pt x="4" y="78"/>
                        <a:pt x="7" y="73"/>
                        <a:pt x="9" y="67"/>
                      </a:cubicBezTo>
                      <a:cubicBezTo>
                        <a:pt x="10" y="65"/>
                        <a:pt x="12" y="62"/>
                        <a:pt x="14" y="61"/>
                      </a:cubicBezTo>
                      <a:cubicBezTo>
                        <a:pt x="23" y="53"/>
                        <a:pt x="29" y="42"/>
                        <a:pt x="34" y="32"/>
                      </a:cubicBezTo>
                      <a:cubicBezTo>
                        <a:pt x="36" y="28"/>
                        <a:pt x="37" y="25"/>
                        <a:pt x="36" y="22"/>
                      </a:cubicBezTo>
                      <a:cubicBezTo>
                        <a:pt x="40" y="15"/>
                        <a:pt x="43" y="9"/>
                        <a:pt x="46" y="2"/>
                      </a:cubicBezTo>
                      <a:cubicBezTo>
                        <a:pt x="47" y="2"/>
                        <a:pt x="49" y="1"/>
                        <a:pt x="50" y="0"/>
                      </a:cubicBezTo>
                      <a:cubicBezTo>
                        <a:pt x="50" y="2"/>
                        <a:pt x="49" y="4"/>
                        <a:pt x="49" y="6"/>
                      </a:cubicBezTo>
                      <a:cubicBezTo>
                        <a:pt x="45" y="14"/>
                        <a:pt x="45" y="14"/>
                        <a:pt x="53" y="16"/>
                      </a:cubicBezTo>
                      <a:cubicBezTo>
                        <a:pt x="58" y="18"/>
                        <a:pt x="56" y="20"/>
                        <a:pt x="54" y="22"/>
                      </a:cubicBezTo>
                      <a:cubicBezTo>
                        <a:pt x="53" y="25"/>
                        <a:pt x="48" y="22"/>
                        <a:pt x="47" y="28"/>
                      </a:cubicBezTo>
                      <a:cubicBezTo>
                        <a:pt x="51" y="27"/>
                        <a:pt x="53" y="36"/>
                        <a:pt x="59" y="30"/>
                      </a:cubicBezTo>
                      <a:cubicBezTo>
                        <a:pt x="59" y="29"/>
                        <a:pt x="61" y="32"/>
                        <a:pt x="62" y="34"/>
                      </a:cubicBezTo>
                      <a:cubicBezTo>
                        <a:pt x="62" y="34"/>
                        <a:pt x="62" y="35"/>
                        <a:pt x="62" y="36"/>
                      </a:cubicBezTo>
                      <a:cubicBezTo>
                        <a:pt x="62" y="37"/>
                        <a:pt x="62" y="38"/>
                        <a:pt x="61" y="39"/>
                      </a:cubicBezTo>
                      <a:cubicBezTo>
                        <a:pt x="58" y="46"/>
                        <a:pt x="48" y="48"/>
                        <a:pt x="45" y="56"/>
                      </a:cubicBezTo>
                      <a:cubicBezTo>
                        <a:pt x="43" y="57"/>
                        <a:pt x="41" y="58"/>
                        <a:pt x="39" y="59"/>
                      </a:cubicBezTo>
                      <a:close/>
                    </a:path>
                  </a:pathLst>
                </a:custGeom>
                <a:solidFill>
                  <a:srgbClr val="9E9FA2"/>
                </a:solidFill>
                <a:ln w="9525">
                  <a:noFill/>
                </a:ln>
              </p:spPr>
              <p:txBody>
                <a:bodyPr/>
                <a:p>
                  <a:endParaRPr lang="zh-CN" altLang="en-US"/>
                </a:p>
              </p:txBody>
            </p:sp>
            <p:sp>
              <p:nvSpPr>
                <p:cNvPr id="3830" name="Freeform 775"/>
                <p:cNvSpPr/>
                <p:nvPr userDrawn="1"/>
              </p:nvSpPr>
              <p:spPr>
                <a:xfrm>
                  <a:off x="4989" y="587"/>
                  <a:ext cx="23" cy="20"/>
                </a:xfrm>
                <a:custGeom>
                  <a:avLst/>
                  <a:gdLst/>
                  <a:ahLst/>
                  <a:cxnLst>
                    <a:cxn ang="0">
                      <a:pos x="18" y="8"/>
                    </a:cxn>
                    <a:cxn ang="0">
                      <a:pos x="19" y="17"/>
                    </a:cxn>
                    <a:cxn ang="0">
                      <a:pos x="10" y="15"/>
                    </a:cxn>
                    <a:cxn ang="0">
                      <a:pos x="5" y="13"/>
                    </a:cxn>
                    <a:cxn ang="0">
                      <a:pos x="0" y="11"/>
                    </a:cxn>
                    <a:cxn ang="0">
                      <a:pos x="3" y="4"/>
                    </a:cxn>
                    <a:cxn ang="0">
                      <a:pos x="18" y="8"/>
                    </a:cxn>
                  </a:cxnLst>
                  <a:pathLst>
                    <a:path w="20" h="18">
                      <a:moveTo>
                        <a:pt x="16" y="8"/>
                      </a:moveTo>
                      <a:cubicBezTo>
                        <a:pt x="17" y="11"/>
                        <a:pt x="20" y="13"/>
                        <a:pt x="17" y="16"/>
                      </a:cubicBezTo>
                      <a:cubicBezTo>
                        <a:pt x="14" y="18"/>
                        <a:pt x="11" y="18"/>
                        <a:pt x="9" y="14"/>
                      </a:cubicBezTo>
                      <a:cubicBezTo>
                        <a:pt x="9" y="12"/>
                        <a:pt x="7" y="11"/>
                        <a:pt x="5" y="12"/>
                      </a:cubicBezTo>
                      <a:cubicBezTo>
                        <a:pt x="3" y="13"/>
                        <a:pt x="1" y="13"/>
                        <a:pt x="0" y="10"/>
                      </a:cubicBezTo>
                      <a:cubicBezTo>
                        <a:pt x="0" y="8"/>
                        <a:pt x="1" y="6"/>
                        <a:pt x="3" y="4"/>
                      </a:cubicBezTo>
                      <a:cubicBezTo>
                        <a:pt x="9" y="0"/>
                        <a:pt x="13" y="1"/>
                        <a:pt x="16" y="8"/>
                      </a:cubicBezTo>
                      <a:close/>
                    </a:path>
                  </a:pathLst>
                </a:custGeom>
                <a:solidFill>
                  <a:srgbClr val="ACAEB6"/>
                </a:solidFill>
                <a:ln w="9525">
                  <a:noFill/>
                </a:ln>
              </p:spPr>
              <p:txBody>
                <a:bodyPr/>
                <a:p>
                  <a:endParaRPr lang="zh-CN" altLang="en-US"/>
                </a:p>
              </p:txBody>
            </p:sp>
            <p:sp>
              <p:nvSpPr>
                <p:cNvPr id="3831" name="Freeform 776"/>
                <p:cNvSpPr/>
                <p:nvPr userDrawn="1"/>
              </p:nvSpPr>
              <p:spPr>
                <a:xfrm>
                  <a:off x="4997" y="599"/>
                  <a:ext cx="40" cy="20"/>
                </a:xfrm>
                <a:custGeom>
                  <a:avLst/>
                  <a:gdLst/>
                  <a:ahLst/>
                  <a:cxnLst>
                    <a:cxn ang="0">
                      <a:pos x="19" y="11"/>
                    </a:cxn>
                    <a:cxn ang="0">
                      <a:pos x="16" y="12"/>
                    </a:cxn>
                    <a:cxn ang="0">
                      <a:pos x="13" y="14"/>
                    </a:cxn>
                    <a:cxn ang="0">
                      <a:pos x="13" y="14"/>
                    </a:cxn>
                    <a:cxn ang="0">
                      <a:pos x="11" y="15"/>
                    </a:cxn>
                    <a:cxn ang="0">
                      <a:pos x="9" y="16"/>
                    </a:cxn>
                    <a:cxn ang="0">
                      <a:pos x="1" y="18"/>
                    </a:cxn>
                    <a:cxn ang="0">
                      <a:pos x="1" y="18"/>
                    </a:cxn>
                    <a:cxn ang="0">
                      <a:pos x="0" y="17"/>
                    </a:cxn>
                    <a:cxn ang="0">
                      <a:pos x="1" y="16"/>
                    </a:cxn>
                    <a:cxn ang="0">
                      <a:pos x="40" y="0"/>
                    </a:cxn>
                    <a:cxn ang="0">
                      <a:pos x="19" y="11"/>
                    </a:cxn>
                  </a:cxnLst>
                  <a:pathLst>
                    <a:path w="35" h="17">
                      <a:moveTo>
                        <a:pt x="17" y="10"/>
                      </a:moveTo>
                      <a:cubicBezTo>
                        <a:pt x="16" y="11"/>
                        <a:pt x="15" y="11"/>
                        <a:pt x="14" y="11"/>
                      </a:cubicBezTo>
                      <a:cubicBezTo>
                        <a:pt x="13" y="11"/>
                        <a:pt x="13" y="11"/>
                        <a:pt x="12" y="12"/>
                      </a:cubicBezTo>
                      <a:cubicBezTo>
                        <a:pt x="12" y="12"/>
                        <a:pt x="12" y="12"/>
                        <a:pt x="12" y="12"/>
                      </a:cubicBezTo>
                      <a:cubicBezTo>
                        <a:pt x="12" y="13"/>
                        <a:pt x="11" y="13"/>
                        <a:pt x="10" y="13"/>
                      </a:cubicBezTo>
                      <a:cubicBezTo>
                        <a:pt x="9" y="13"/>
                        <a:pt x="9" y="14"/>
                        <a:pt x="8" y="14"/>
                      </a:cubicBezTo>
                      <a:cubicBezTo>
                        <a:pt x="6" y="16"/>
                        <a:pt x="4" y="17"/>
                        <a:pt x="1" y="16"/>
                      </a:cubicBezTo>
                      <a:cubicBezTo>
                        <a:pt x="1" y="16"/>
                        <a:pt x="1" y="16"/>
                        <a:pt x="1" y="16"/>
                      </a:cubicBezTo>
                      <a:cubicBezTo>
                        <a:pt x="0" y="16"/>
                        <a:pt x="0" y="16"/>
                        <a:pt x="0" y="15"/>
                      </a:cubicBezTo>
                      <a:cubicBezTo>
                        <a:pt x="0" y="15"/>
                        <a:pt x="0" y="14"/>
                        <a:pt x="1" y="14"/>
                      </a:cubicBezTo>
                      <a:cubicBezTo>
                        <a:pt x="10" y="5"/>
                        <a:pt x="22" y="1"/>
                        <a:pt x="35" y="0"/>
                      </a:cubicBezTo>
                      <a:cubicBezTo>
                        <a:pt x="30" y="6"/>
                        <a:pt x="23" y="7"/>
                        <a:pt x="17" y="10"/>
                      </a:cubicBezTo>
                      <a:close/>
                    </a:path>
                  </a:pathLst>
                </a:custGeom>
                <a:solidFill>
                  <a:srgbClr val="C7C7C9"/>
                </a:solidFill>
                <a:ln w="9525">
                  <a:noFill/>
                </a:ln>
              </p:spPr>
              <p:txBody>
                <a:bodyPr/>
                <a:p>
                  <a:endParaRPr lang="zh-CN" altLang="en-US"/>
                </a:p>
              </p:txBody>
            </p:sp>
            <p:sp>
              <p:nvSpPr>
                <p:cNvPr id="3832" name="Freeform 777"/>
                <p:cNvSpPr/>
                <p:nvPr userDrawn="1"/>
              </p:nvSpPr>
              <p:spPr>
                <a:xfrm>
                  <a:off x="4994" y="615"/>
                  <a:ext cx="4" cy="8"/>
                </a:xfrm>
                <a:custGeom>
                  <a:avLst/>
                  <a:gdLst/>
                  <a:ahLst/>
                  <a:cxnLst>
                    <a:cxn ang="0">
                      <a:pos x="4" y="0"/>
                    </a:cxn>
                    <a:cxn ang="0">
                      <a:pos x="4" y="2"/>
                    </a:cxn>
                    <a:cxn ang="0">
                      <a:pos x="2" y="6"/>
                    </a:cxn>
                    <a:cxn ang="0">
                      <a:pos x="1" y="1"/>
                    </a:cxn>
                    <a:cxn ang="0">
                      <a:pos x="4" y="0"/>
                    </a:cxn>
                  </a:cxnLst>
                  <a:pathLst>
                    <a:path w="4" h="7">
                      <a:moveTo>
                        <a:pt x="4" y="0"/>
                      </a:moveTo>
                      <a:cubicBezTo>
                        <a:pt x="4" y="1"/>
                        <a:pt x="4" y="2"/>
                        <a:pt x="4" y="2"/>
                      </a:cubicBezTo>
                      <a:cubicBezTo>
                        <a:pt x="3" y="3"/>
                        <a:pt x="4" y="7"/>
                        <a:pt x="2" y="6"/>
                      </a:cubicBezTo>
                      <a:cubicBezTo>
                        <a:pt x="0" y="5"/>
                        <a:pt x="0" y="3"/>
                        <a:pt x="1" y="1"/>
                      </a:cubicBezTo>
                      <a:cubicBezTo>
                        <a:pt x="2" y="1"/>
                        <a:pt x="3" y="1"/>
                        <a:pt x="4" y="0"/>
                      </a:cubicBezTo>
                      <a:close/>
                    </a:path>
                  </a:pathLst>
                </a:custGeom>
                <a:solidFill>
                  <a:srgbClr val="B8B4B6"/>
                </a:solidFill>
                <a:ln w="9525">
                  <a:noFill/>
                </a:ln>
              </p:spPr>
              <p:txBody>
                <a:bodyPr/>
                <a:p>
                  <a:endParaRPr lang="zh-CN" altLang="en-US"/>
                </a:p>
              </p:txBody>
            </p:sp>
            <p:sp>
              <p:nvSpPr>
                <p:cNvPr id="3833" name="Freeform 778"/>
                <p:cNvSpPr/>
                <p:nvPr userDrawn="1"/>
              </p:nvSpPr>
              <p:spPr>
                <a:xfrm>
                  <a:off x="4982" y="606"/>
                  <a:ext cx="8" cy="9"/>
                </a:xfrm>
                <a:custGeom>
                  <a:avLst/>
                  <a:gdLst/>
                  <a:ahLst/>
                  <a:cxnLst>
                    <a:cxn ang="0">
                      <a:pos x="2" y="0"/>
                    </a:cxn>
                    <a:cxn ang="0">
                      <a:pos x="6" y="1"/>
                    </a:cxn>
                    <a:cxn ang="0">
                      <a:pos x="8" y="3"/>
                    </a:cxn>
                    <a:cxn ang="0">
                      <a:pos x="6" y="4"/>
                    </a:cxn>
                    <a:cxn ang="0">
                      <a:pos x="6" y="4"/>
                    </a:cxn>
                    <a:cxn ang="0">
                      <a:pos x="3" y="7"/>
                    </a:cxn>
                    <a:cxn ang="0">
                      <a:pos x="0" y="2"/>
                    </a:cxn>
                    <a:cxn ang="0">
                      <a:pos x="2" y="0"/>
                    </a:cxn>
                  </a:cxnLst>
                  <a:pathLst>
                    <a:path w="7" h="8">
                      <a:moveTo>
                        <a:pt x="2" y="0"/>
                      </a:moveTo>
                      <a:cubicBezTo>
                        <a:pt x="3" y="1"/>
                        <a:pt x="5" y="1"/>
                        <a:pt x="6" y="1"/>
                      </a:cubicBezTo>
                      <a:cubicBezTo>
                        <a:pt x="6" y="2"/>
                        <a:pt x="7" y="2"/>
                        <a:pt x="7" y="3"/>
                      </a:cubicBezTo>
                      <a:cubicBezTo>
                        <a:pt x="7" y="3"/>
                        <a:pt x="7" y="4"/>
                        <a:pt x="6" y="4"/>
                      </a:cubicBezTo>
                      <a:cubicBezTo>
                        <a:pt x="6" y="4"/>
                        <a:pt x="6" y="4"/>
                        <a:pt x="6" y="4"/>
                      </a:cubicBezTo>
                      <a:cubicBezTo>
                        <a:pt x="6" y="6"/>
                        <a:pt x="5" y="8"/>
                        <a:pt x="3" y="7"/>
                      </a:cubicBezTo>
                      <a:cubicBezTo>
                        <a:pt x="0" y="7"/>
                        <a:pt x="0" y="4"/>
                        <a:pt x="0" y="2"/>
                      </a:cubicBezTo>
                      <a:cubicBezTo>
                        <a:pt x="0" y="0"/>
                        <a:pt x="1" y="0"/>
                        <a:pt x="2" y="0"/>
                      </a:cubicBezTo>
                      <a:close/>
                    </a:path>
                  </a:pathLst>
                </a:custGeom>
                <a:solidFill>
                  <a:srgbClr val="A8A6A9"/>
                </a:solidFill>
                <a:ln w="9525">
                  <a:noFill/>
                </a:ln>
              </p:spPr>
              <p:txBody>
                <a:bodyPr/>
                <a:p>
                  <a:endParaRPr lang="zh-CN" altLang="en-US"/>
                </a:p>
              </p:txBody>
            </p:sp>
            <p:sp>
              <p:nvSpPr>
                <p:cNvPr id="3834" name="Freeform 779"/>
                <p:cNvSpPr/>
                <p:nvPr userDrawn="1"/>
              </p:nvSpPr>
              <p:spPr>
                <a:xfrm>
                  <a:off x="4977" y="603"/>
                  <a:ext cx="7" cy="4"/>
                </a:xfrm>
                <a:custGeom>
                  <a:avLst/>
                  <a:gdLst/>
                  <a:ahLst/>
                  <a:cxnLst>
                    <a:cxn ang="0">
                      <a:pos x="7" y="3"/>
                    </a:cxn>
                    <a:cxn ang="0">
                      <a:pos x="4" y="4"/>
                    </a:cxn>
                    <a:cxn ang="0">
                      <a:pos x="1" y="3"/>
                    </a:cxn>
                    <a:cxn ang="0">
                      <a:pos x="1" y="3"/>
                    </a:cxn>
                    <a:cxn ang="0">
                      <a:pos x="0" y="2"/>
                    </a:cxn>
                    <a:cxn ang="0">
                      <a:pos x="0" y="1"/>
                    </a:cxn>
                    <a:cxn ang="0">
                      <a:pos x="7" y="3"/>
                    </a:cxn>
                  </a:cxnLst>
                  <a:pathLst>
                    <a:path w="6" h="4">
                      <a:moveTo>
                        <a:pt x="6" y="3"/>
                      </a:moveTo>
                      <a:cubicBezTo>
                        <a:pt x="6" y="3"/>
                        <a:pt x="5" y="4"/>
                        <a:pt x="4" y="4"/>
                      </a:cubicBezTo>
                      <a:cubicBezTo>
                        <a:pt x="3" y="4"/>
                        <a:pt x="2" y="3"/>
                        <a:pt x="1" y="3"/>
                      </a:cubicBezTo>
                      <a:cubicBezTo>
                        <a:pt x="1" y="3"/>
                        <a:pt x="1" y="3"/>
                        <a:pt x="1" y="3"/>
                      </a:cubicBezTo>
                      <a:cubicBezTo>
                        <a:pt x="0" y="3"/>
                        <a:pt x="0" y="2"/>
                        <a:pt x="0" y="2"/>
                      </a:cubicBezTo>
                      <a:cubicBezTo>
                        <a:pt x="0" y="1"/>
                        <a:pt x="0" y="1"/>
                        <a:pt x="0" y="1"/>
                      </a:cubicBezTo>
                      <a:cubicBezTo>
                        <a:pt x="3" y="0"/>
                        <a:pt x="5" y="0"/>
                        <a:pt x="6" y="3"/>
                      </a:cubicBezTo>
                      <a:close/>
                    </a:path>
                  </a:pathLst>
                </a:custGeom>
                <a:solidFill>
                  <a:srgbClr val="ACAEB6"/>
                </a:solidFill>
                <a:ln w="9525">
                  <a:noFill/>
                </a:ln>
              </p:spPr>
              <p:txBody>
                <a:bodyPr/>
                <a:p>
                  <a:endParaRPr lang="zh-CN" altLang="en-US"/>
                </a:p>
              </p:txBody>
            </p:sp>
            <p:sp>
              <p:nvSpPr>
                <p:cNvPr id="3835" name="Freeform 780"/>
                <p:cNvSpPr/>
                <p:nvPr userDrawn="1"/>
              </p:nvSpPr>
              <p:spPr>
                <a:xfrm>
                  <a:off x="4971" y="604"/>
                  <a:ext cx="8" cy="4"/>
                </a:xfrm>
                <a:custGeom>
                  <a:avLst/>
                  <a:gdLst/>
                  <a:ahLst/>
                  <a:cxnLst>
                    <a:cxn ang="0">
                      <a:pos x="6" y="0"/>
                    </a:cxn>
                    <a:cxn ang="0">
                      <a:pos x="8" y="2"/>
                    </a:cxn>
                    <a:cxn ang="0">
                      <a:pos x="0" y="2"/>
                    </a:cxn>
                    <a:cxn ang="0">
                      <a:pos x="6" y="0"/>
                    </a:cxn>
                  </a:cxnLst>
                  <a:pathLst>
                    <a:path w="7" h="4">
                      <a:moveTo>
                        <a:pt x="6" y="0"/>
                      </a:moveTo>
                      <a:cubicBezTo>
                        <a:pt x="7" y="0"/>
                        <a:pt x="7" y="1"/>
                        <a:pt x="7" y="2"/>
                      </a:cubicBezTo>
                      <a:cubicBezTo>
                        <a:pt x="5" y="3"/>
                        <a:pt x="2" y="4"/>
                        <a:pt x="0" y="2"/>
                      </a:cubicBezTo>
                      <a:cubicBezTo>
                        <a:pt x="2" y="1"/>
                        <a:pt x="4" y="1"/>
                        <a:pt x="6" y="0"/>
                      </a:cubicBezTo>
                      <a:close/>
                    </a:path>
                  </a:pathLst>
                </a:custGeom>
                <a:solidFill>
                  <a:srgbClr val="919396"/>
                </a:solidFill>
                <a:ln w="9525">
                  <a:noFill/>
                </a:ln>
              </p:spPr>
              <p:txBody>
                <a:bodyPr/>
                <a:p>
                  <a:endParaRPr lang="zh-CN" altLang="en-US"/>
                </a:p>
              </p:txBody>
            </p:sp>
            <p:sp>
              <p:nvSpPr>
                <p:cNvPr id="3836" name="Freeform 781"/>
                <p:cNvSpPr/>
                <p:nvPr userDrawn="1"/>
              </p:nvSpPr>
              <p:spPr>
                <a:xfrm>
                  <a:off x="5041" y="599"/>
                  <a:ext cx="5" cy="6"/>
                </a:xfrm>
                <a:custGeom>
                  <a:avLst/>
                  <a:gdLst/>
                  <a:ahLst/>
                  <a:cxnLst>
                    <a:cxn ang="0">
                      <a:pos x="5" y="6"/>
                    </a:cxn>
                    <a:cxn ang="0">
                      <a:pos x="0" y="1"/>
                    </a:cxn>
                    <a:cxn ang="0">
                      <a:pos x="3" y="0"/>
                    </a:cxn>
                    <a:cxn ang="0">
                      <a:pos x="5" y="6"/>
                    </a:cxn>
                  </a:cxnLst>
                  <a:pathLst>
                    <a:path w="4" h="5">
                      <a:moveTo>
                        <a:pt x="4" y="5"/>
                      </a:moveTo>
                      <a:cubicBezTo>
                        <a:pt x="2" y="4"/>
                        <a:pt x="1" y="3"/>
                        <a:pt x="0" y="1"/>
                      </a:cubicBezTo>
                      <a:cubicBezTo>
                        <a:pt x="1" y="1"/>
                        <a:pt x="2" y="0"/>
                        <a:pt x="3" y="0"/>
                      </a:cubicBezTo>
                      <a:cubicBezTo>
                        <a:pt x="3" y="2"/>
                        <a:pt x="4" y="3"/>
                        <a:pt x="4" y="5"/>
                      </a:cubicBezTo>
                      <a:close/>
                    </a:path>
                  </a:pathLst>
                </a:custGeom>
                <a:solidFill>
                  <a:srgbClr val="BFBBBD"/>
                </a:solidFill>
                <a:ln w="9525">
                  <a:noFill/>
                </a:ln>
              </p:spPr>
              <p:txBody>
                <a:bodyPr/>
                <a:p>
                  <a:endParaRPr lang="zh-CN" altLang="en-US"/>
                </a:p>
              </p:txBody>
            </p:sp>
            <p:sp>
              <p:nvSpPr>
                <p:cNvPr id="3837" name="Freeform 782"/>
                <p:cNvSpPr/>
                <p:nvPr userDrawn="1"/>
              </p:nvSpPr>
              <p:spPr>
                <a:xfrm>
                  <a:off x="4989" y="607"/>
                  <a:ext cx="3" cy="4"/>
                </a:xfrm>
                <a:custGeom>
                  <a:avLst/>
                  <a:gdLst/>
                  <a:ahLst/>
                  <a:cxnLst>
                    <a:cxn ang="0">
                      <a:pos x="0" y="4"/>
                    </a:cxn>
                    <a:cxn ang="0">
                      <a:pos x="0" y="0"/>
                    </a:cxn>
                    <a:cxn ang="0">
                      <a:pos x="3" y="2"/>
                    </a:cxn>
                    <a:cxn ang="0">
                      <a:pos x="0" y="4"/>
                    </a:cxn>
                  </a:cxnLst>
                  <a:pathLst>
                    <a:path w="3" h="3">
                      <a:moveTo>
                        <a:pt x="0" y="3"/>
                      </a:moveTo>
                      <a:cubicBezTo>
                        <a:pt x="0" y="2"/>
                        <a:pt x="0" y="1"/>
                        <a:pt x="0" y="0"/>
                      </a:cubicBezTo>
                      <a:cubicBezTo>
                        <a:pt x="1" y="1"/>
                        <a:pt x="2" y="1"/>
                        <a:pt x="3" y="2"/>
                      </a:cubicBezTo>
                      <a:cubicBezTo>
                        <a:pt x="2" y="2"/>
                        <a:pt x="1" y="2"/>
                        <a:pt x="0" y="3"/>
                      </a:cubicBezTo>
                      <a:close/>
                    </a:path>
                  </a:pathLst>
                </a:custGeom>
                <a:solidFill>
                  <a:srgbClr val="ACAEB6"/>
                </a:solidFill>
                <a:ln w="9525">
                  <a:noFill/>
                </a:ln>
              </p:spPr>
              <p:txBody>
                <a:bodyPr/>
                <a:p>
                  <a:endParaRPr lang="zh-CN" altLang="en-US"/>
                </a:p>
              </p:txBody>
            </p:sp>
            <p:sp>
              <p:nvSpPr>
                <p:cNvPr id="3838" name="Freeform 783"/>
                <p:cNvSpPr/>
                <p:nvPr userDrawn="1"/>
              </p:nvSpPr>
              <p:spPr>
                <a:xfrm>
                  <a:off x="4968" y="606"/>
                  <a:ext cx="23" cy="16"/>
                </a:xfrm>
                <a:custGeom>
                  <a:avLst/>
                  <a:gdLst/>
                  <a:ahLst/>
                  <a:cxnLst>
                    <a:cxn ang="0">
                      <a:pos x="10" y="0"/>
                    </a:cxn>
                    <a:cxn ang="0">
                      <a:pos x="13" y="1"/>
                    </a:cxn>
                    <a:cxn ang="0">
                      <a:pos x="20" y="4"/>
                    </a:cxn>
                    <a:cxn ang="0">
                      <a:pos x="13" y="16"/>
                    </a:cxn>
                    <a:cxn ang="0">
                      <a:pos x="13" y="16"/>
                    </a:cxn>
                    <a:cxn ang="0">
                      <a:pos x="5" y="16"/>
                    </a:cxn>
                    <a:cxn ang="0">
                      <a:pos x="8" y="4"/>
                    </a:cxn>
                    <a:cxn ang="0">
                      <a:pos x="10" y="0"/>
                    </a:cxn>
                  </a:cxnLst>
                  <a:pathLst>
                    <a:path w="20" h="14">
                      <a:moveTo>
                        <a:pt x="9" y="0"/>
                      </a:moveTo>
                      <a:cubicBezTo>
                        <a:pt x="10" y="0"/>
                        <a:pt x="11" y="1"/>
                        <a:pt x="12" y="1"/>
                      </a:cubicBezTo>
                      <a:cubicBezTo>
                        <a:pt x="14" y="4"/>
                        <a:pt x="14" y="8"/>
                        <a:pt x="18" y="4"/>
                      </a:cubicBezTo>
                      <a:cubicBezTo>
                        <a:pt x="20" y="9"/>
                        <a:pt x="16" y="11"/>
                        <a:pt x="12" y="14"/>
                      </a:cubicBezTo>
                      <a:cubicBezTo>
                        <a:pt x="12" y="14"/>
                        <a:pt x="12" y="14"/>
                        <a:pt x="12" y="14"/>
                      </a:cubicBezTo>
                      <a:cubicBezTo>
                        <a:pt x="10" y="12"/>
                        <a:pt x="7" y="13"/>
                        <a:pt x="5" y="14"/>
                      </a:cubicBezTo>
                      <a:cubicBezTo>
                        <a:pt x="0" y="10"/>
                        <a:pt x="3" y="6"/>
                        <a:pt x="7" y="4"/>
                      </a:cubicBezTo>
                      <a:cubicBezTo>
                        <a:pt x="10" y="3"/>
                        <a:pt x="10" y="2"/>
                        <a:pt x="9" y="0"/>
                      </a:cubicBezTo>
                      <a:close/>
                    </a:path>
                  </a:pathLst>
                </a:custGeom>
                <a:solidFill>
                  <a:srgbClr val="919396"/>
                </a:solidFill>
                <a:ln w="9525">
                  <a:noFill/>
                </a:ln>
              </p:spPr>
              <p:txBody>
                <a:bodyPr/>
                <a:p>
                  <a:endParaRPr lang="zh-CN" altLang="en-US"/>
                </a:p>
              </p:txBody>
            </p:sp>
            <p:sp>
              <p:nvSpPr>
                <p:cNvPr id="3839" name="Freeform 784"/>
                <p:cNvSpPr/>
                <p:nvPr userDrawn="1"/>
              </p:nvSpPr>
              <p:spPr>
                <a:xfrm>
                  <a:off x="4915" y="645"/>
                  <a:ext cx="13" cy="6"/>
                </a:xfrm>
                <a:custGeom>
                  <a:avLst/>
                  <a:gdLst/>
                  <a:ahLst/>
                  <a:cxnLst>
                    <a:cxn ang="0">
                      <a:pos x="13" y="0"/>
                    </a:cxn>
                    <a:cxn ang="0">
                      <a:pos x="0" y="4"/>
                    </a:cxn>
                    <a:cxn ang="0">
                      <a:pos x="7" y="1"/>
                    </a:cxn>
                    <a:cxn ang="0">
                      <a:pos x="13" y="0"/>
                    </a:cxn>
                  </a:cxnLst>
                  <a:pathLst>
                    <a:path w="11" h="5">
                      <a:moveTo>
                        <a:pt x="11" y="0"/>
                      </a:moveTo>
                      <a:cubicBezTo>
                        <a:pt x="9" y="5"/>
                        <a:pt x="4" y="4"/>
                        <a:pt x="0" y="4"/>
                      </a:cubicBezTo>
                      <a:cubicBezTo>
                        <a:pt x="1" y="0"/>
                        <a:pt x="4" y="2"/>
                        <a:pt x="6" y="1"/>
                      </a:cubicBezTo>
                      <a:cubicBezTo>
                        <a:pt x="8" y="1"/>
                        <a:pt x="9" y="0"/>
                        <a:pt x="11" y="0"/>
                      </a:cubicBezTo>
                      <a:close/>
                    </a:path>
                  </a:pathLst>
                </a:custGeom>
                <a:solidFill>
                  <a:srgbClr val="A2A3A8"/>
                </a:solidFill>
                <a:ln w="9525">
                  <a:noFill/>
                </a:ln>
              </p:spPr>
              <p:txBody>
                <a:bodyPr/>
                <a:p>
                  <a:endParaRPr lang="zh-CN" altLang="en-US"/>
                </a:p>
              </p:txBody>
            </p:sp>
            <p:sp>
              <p:nvSpPr>
                <p:cNvPr id="3840" name="Freeform 785"/>
                <p:cNvSpPr/>
                <p:nvPr userDrawn="1"/>
              </p:nvSpPr>
              <p:spPr>
                <a:xfrm>
                  <a:off x="4878" y="646"/>
                  <a:ext cx="7" cy="9"/>
                </a:xfrm>
                <a:custGeom>
                  <a:avLst/>
                  <a:gdLst/>
                  <a:ahLst/>
                  <a:cxnLst>
                    <a:cxn ang="0">
                      <a:pos x="7" y="3"/>
                    </a:cxn>
                    <a:cxn ang="0">
                      <a:pos x="4" y="9"/>
                    </a:cxn>
                    <a:cxn ang="0">
                      <a:pos x="0" y="5"/>
                    </a:cxn>
                    <a:cxn ang="0">
                      <a:pos x="2" y="1"/>
                    </a:cxn>
                    <a:cxn ang="0">
                      <a:pos x="7" y="3"/>
                    </a:cxn>
                  </a:cxnLst>
                  <a:pathLst>
                    <a:path w="6" h="7">
                      <a:moveTo>
                        <a:pt x="6" y="3"/>
                      </a:moveTo>
                      <a:cubicBezTo>
                        <a:pt x="6" y="5"/>
                        <a:pt x="5" y="6"/>
                        <a:pt x="4" y="7"/>
                      </a:cubicBezTo>
                      <a:cubicBezTo>
                        <a:pt x="2" y="7"/>
                        <a:pt x="0" y="6"/>
                        <a:pt x="0" y="4"/>
                      </a:cubicBezTo>
                      <a:cubicBezTo>
                        <a:pt x="0" y="2"/>
                        <a:pt x="1" y="1"/>
                        <a:pt x="2" y="1"/>
                      </a:cubicBezTo>
                      <a:cubicBezTo>
                        <a:pt x="4" y="0"/>
                        <a:pt x="5" y="2"/>
                        <a:pt x="6" y="3"/>
                      </a:cubicBezTo>
                      <a:close/>
                    </a:path>
                  </a:pathLst>
                </a:custGeom>
                <a:solidFill>
                  <a:srgbClr val="9FA2A7"/>
                </a:solidFill>
                <a:ln w="9525">
                  <a:noFill/>
                </a:ln>
              </p:spPr>
              <p:txBody>
                <a:bodyPr/>
                <a:p>
                  <a:endParaRPr lang="zh-CN" altLang="en-US"/>
                </a:p>
              </p:txBody>
            </p:sp>
            <p:sp>
              <p:nvSpPr>
                <p:cNvPr id="3841" name="Freeform 786"/>
                <p:cNvSpPr/>
                <p:nvPr userDrawn="1"/>
              </p:nvSpPr>
              <p:spPr>
                <a:xfrm>
                  <a:off x="5436" y="266"/>
                  <a:ext cx="36" cy="38"/>
                </a:xfrm>
                <a:custGeom>
                  <a:avLst/>
                  <a:gdLst/>
                  <a:ahLst/>
                  <a:cxnLst>
                    <a:cxn ang="0">
                      <a:pos x="2" y="33"/>
                    </a:cxn>
                    <a:cxn ang="0">
                      <a:pos x="10" y="20"/>
                    </a:cxn>
                    <a:cxn ang="0">
                      <a:pos x="19" y="11"/>
                    </a:cxn>
                    <a:cxn ang="0">
                      <a:pos x="22" y="8"/>
                    </a:cxn>
                    <a:cxn ang="0">
                      <a:pos x="22" y="8"/>
                    </a:cxn>
                    <a:cxn ang="0">
                      <a:pos x="27" y="3"/>
                    </a:cxn>
                    <a:cxn ang="0">
                      <a:pos x="32" y="5"/>
                    </a:cxn>
                    <a:cxn ang="0">
                      <a:pos x="32" y="5"/>
                    </a:cxn>
                    <a:cxn ang="0">
                      <a:pos x="26" y="20"/>
                    </a:cxn>
                    <a:cxn ang="0">
                      <a:pos x="20" y="27"/>
                    </a:cxn>
                    <a:cxn ang="0">
                      <a:pos x="5" y="34"/>
                    </a:cxn>
                    <a:cxn ang="0">
                      <a:pos x="2" y="33"/>
                    </a:cxn>
                  </a:cxnLst>
                  <a:pathLst>
                    <a:path w="31" h="33">
                      <a:moveTo>
                        <a:pt x="2" y="29"/>
                      </a:moveTo>
                      <a:cubicBezTo>
                        <a:pt x="3" y="24"/>
                        <a:pt x="0" y="18"/>
                        <a:pt x="9" y="18"/>
                      </a:cubicBezTo>
                      <a:cubicBezTo>
                        <a:pt x="13" y="18"/>
                        <a:pt x="15" y="13"/>
                        <a:pt x="17" y="10"/>
                      </a:cubicBezTo>
                      <a:cubicBezTo>
                        <a:pt x="18" y="9"/>
                        <a:pt x="18" y="8"/>
                        <a:pt x="19" y="7"/>
                      </a:cubicBezTo>
                      <a:cubicBezTo>
                        <a:pt x="19" y="7"/>
                        <a:pt x="19" y="7"/>
                        <a:pt x="19" y="7"/>
                      </a:cubicBezTo>
                      <a:cubicBezTo>
                        <a:pt x="20" y="5"/>
                        <a:pt x="22" y="4"/>
                        <a:pt x="24" y="3"/>
                      </a:cubicBezTo>
                      <a:cubicBezTo>
                        <a:pt x="28" y="0"/>
                        <a:pt x="28" y="2"/>
                        <a:pt x="28" y="5"/>
                      </a:cubicBezTo>
                      <a:cubicBezTo>
                        <a:pt x="28" y="5"/>
                        <a:pt x="28" y="5"/>
                        <a:pt x="28" y="5"/>
                      </a:cubicBezTo>
                      <a:cubicBezTo>
                        <a:pt x="27" y="10"/>
                        <a:pt x="31" y="16"/>
                        <a:pt x="23" y="18"/>
                      </a:cubicBezTo>
                      <a:cubicBezTo>
                        <a:pt x="20" y="19"/>
                        <a:pt x="19" y="21"/>
                        <a:pt x="18" y="24"/>
                      </a:cubicBezTo>
                      <a:cubicBezTo>
                        <a:pt x="16" y="33"/>
                        <a:pt x="15" y="33"/>
                        <a:pt x="5" y="30"/>
                      </a:cubicBezTo>
                      <a:cubicBezTo>
                        <a:pt x="4" y="30"/>
                        <a:pt x="3" y="29"/>
                        <a:pt x="2" y="29"/>
                      </a:cubicBezTo>
                      <a:close/>
                    </a:path>
                  </a:pathLst>
                </a:custGeom>
                <a:solidFill>
                  <a:srgbClr val="818386"/>
                </a:solidFill>
                <a:ln w="9525">
                  <a:noFill/>
                </a:ln>
              </p:spPr>
              <p:txBody>
                <a:bodyPr/>
                <a:p>
                  <a:endParaRPr lang="zh-CN" altLang="en-US"/>
                </a:p>
              </p:txBody>
            </p:sp>
            <p:sp>
              <p:nvSpPr>
                <p:cNvPr id="3842" name="Freeform 787"/>
                <p:cNvSpPr/>
                <p:nvPr userDrawn="1"/>
              </p:nvSpPr>
              <p:spPr>
                <a:xfrm>
                  <a:off x="5451" y="230"/>
                  <a:ext cx="15" cy="27"/>
                </a:xfrm>
                <a:custGeom>
                  <a:avLst/>
                  <a:gdLst/>
                  <a:ahLst/>
                  <a:cxnLst>
                    <a:cxn ang="0">
                      <a:pos x="5" y="0"/>
                    </a:cxn>
                    <a:cxn ang="0">
                      <a:pos x="10" y="10"/>
                    </a:cxn>
                    <a:cxn ang="0">
                      <a:pos x="8" y="27"/>
                    </a:cxn>
                    <a:cxn ang="0">
                      <a:pos x="5" y="0"/>
                    </a:cxn>
                  </a:cxnLst>
                  <a:pathLst>
                    <a:path w="13" h="23">
                      <a:moveTo>
                        <a:pt x="5" y="0"/>
                      </a:moveTo>
                      <a:cubicBezTo>
                        <a:pt x="13" y="2"/>
                        <a:pt x="13" y="2"/>
                        <a:pt x="9" y="9"/>
                      </a:cubicBezTo>
                      <a:cubicBezTo>
                        <a:pt x="6" y="14"/>
                        <a:pt x="10" y="19"/>
                        <a:pt x="7" y="23"/>
                      </a:cubicBezTo>
                      <a:cubicBezTo>
                        <a:pt x="0" y="10"/>
                        <a:pt x="0" y="6"/>
                        <a:pt x="5" y="0"/>
                      </a:cubicBezTo>
                      <a:close/>
                    </a:path>
                  </a:pathLst>
                </a:custGeom>
                <a:solidFill>
                  <a:srgbClr val="9B9FA4"/>
                </a:solidFill>
                <a:ln w="9525">
                  <a:noFill/>
                </a:ln>
              </p:spPr>
              <p:txBody>
                <a:bodyPr/>
                <a:p>
                  <a:endParaRPr lang="zh-CN" altLang="en-US"/>
                </a:p>
              </p:txBody>
            </p:sp>
            <p:sp>
              <p:nvSpPr>
                <p:cNvPr id="3843" name="Freeform 788"/>
                <p:cNvSpPr/>
                <p:nvPr userDrawn="1"/>
              </p:nvSpPr>
              <p:spPr>
                <a:xfrm>
                  <a:off x="5477" y="224"/>
                  <a:ext cx="17" cy="30"/>
                </a:xfrm>
                <a:custGeom>
                  <a:avLst/>
                  <a:gdLst/>
                  <a:ahLst/>
                  <a:cxnLst>
                    <a:cxn ang="0">
                      <a:pos x="15" y="13"/>
                    </a:cxn>
                    <a:cxn ang="0">
                      <a:pos x="5" y="30"/>
                    </a:cxn>
                    <a:cxn ang="0">
                      <a:pos x="3" y="24"/>
                    </a:cxn>
                    <a:cxn ang="0">
                      <a:pos x="4" y="10"/>
                    </a:cxn>
                    <a:cxn ang="0">
                      <a:pos x="15" y="5"/>
                    </a:cxn>
                    <a:cxn ang="0">
                      <a:pos x="17" y="8"/>
                    </a:cxn>
                    <a:cxn ang="0">
                      <a:pos x="15" y="13"/>
                    </a:cxn>
                  </a:cxnLst>
                  <a:pathLst>
                    <a:path w="15" h="26">
                      <a:moveTo>
                        <a:pt x="14" y="12"/>
                      </a:moveTo>
                      <a:cubicBezTo>
                        <a:pt x="11" y="17"/>
                        <a:pt x="5" y="19"/>
                        <a:pt x="5" y="26"/>
                      </a:cubicBezTo>
                      <a:cubicBezTo>
                        <a:pt x="4" y="25"/>
                        <a:pt x="4" y="23"/>
                        <a:pt x="3" y="21"/>
                      </a:cubicBezTo>
                      <a:cubicBezTo>
                        <a:pt x="0" y="16"/>
                        <a:pt x="4" y="13"/>
                        <a:pt x="4" y="9"/>
                      </a:cubicBezTo>
                      <a:cubicBezTo>
                        <a:pt x="5" y="0"/>
                        <a:pt x="12" y="9"/>
                        <a:pt x="14" y="5"/>
                      </a:cubicBezTo>
                      <a:cubicBezTo>
                        <a:pt x="14" y="6"/>
                        <a:pt x="14" y="6"/>
                        <a:pt x="15" y="7"/>
                      </a:cubicBezTo>
                      <a:cubicBezTo>
                        <a:pt x="15" y="9"/>
                        <a:pt x="8" y="10"/>
                        <a:pt x="14" y="12"/>
                      </a:cubicBezTo>
                      <a:close/>
                    </a:path>
                  </a:pathLst>
                </a:custGeom>
                <a:solidFill>
                  <a:srgbClr val="9F9D9D"/>
                </a:solidFill>
                <a:ln w="9525">
                  <a:noFill/>
                </a:ln>
              </p:spPr>
              <p:txBody>
                <a:bodyPr/>
                <a:p>
                  <a:endParaRPr lang="zh-CN" altLang="en-US"/>
                </a:p>
              </p:txBody>
            </p:sp>
            <p:sp>
              <p:nvSpPr>
                <p:cNvPr id="3844" name="Freeform 789"/>
                <p:cNvSpPr/>
                <p:nvPr userDrawn="1"/>
              </p:nvSpPr>
              <p:spPr>
                <a:xfrm>
                  <a:off x="5476" y="202"/>
                  <a:ext cx="9" cy="13"/>
                </a:xfrm>
                <a:custGeom>
                  <a:avLst/>
                  <a:gdLst/>
                  <a:ahLst/>
                  <a:cxnLst>
                    <a:cxn ang="0">
                      <a:pos x="0" y="8"/>
                    </a:cxn>
                    <a:cxn ang="0">
                      <a:pos x="4" y="1"/>
                    </a:cxn>
                    <a:cxn ang="0">
                      <a:pos x="7" y="3"/>
                    </a:cxn>
                    <a:cxn ang="0">
                      <a:pos x="4" y="11"/>
                    </a:cxn>
                    <a:cxn ang="0">
                      <a:pos x="2" y="13"/>
                    </a:cxn>
                    <a:cxn ang="0">
                      <a:pos x="0" y="8"/>
                    </a:cxn>
                  </a:cxnLst>
                  <a:pathLst>
                    <a:path w="8" h="11">
                      <a:moveTo>
                        <a:pt x="0" y="7"/>
                      </a:moveTo>
                      <a:cubicBezTo>
                        <a:pt x="2" y="5"/>
                        <a:pt x="1" y="1"/>
                        <a:pt x="4" y="1"/>
                      </a:cubicBezTo>
                      <a:cubicBezTo>
                        <a:pt x="6" y="0"/>
                        <a:pt x="6" y="1"/>
                        <a:pt x="7" y="3"/>
                      </a:cubicBezTo>
                      <a:cubicBezTo>
                        <a:pt x="7" y="6"/>
                        <a:pt x="8" y="9"/>
                        <a:pt x="4" y="10"/>
                      </a:cubicBezTo>
                      <a:cubicBezTo>
                        <a:pt x="3" y="11"/>
                        <a:pt x="3" y="11"/>
                        <a:pt x="2" y="11"/>
                      </a:cubicBezTo>
                      <a:cubicBezTo>
                        <a:pt x="1" y="10"/>
                        <a:pt x="1" y="8"/>
                        <a:pt x="0" y="7"/>
                      </a:cubicBezTo>
                      <a:close/>
                    </a:path>
                  </a:pathLst>
                </a:custGeom>
                <a:solidFill>
                  <a:srgbClr val="969A9E"/>
                </a:solidFill>
                <a:ln w="9525">
                  <a:noFill/>
                </a:ln>
              </p:spPr>
              <p:txBody>
                <a:bodyPr/>
                <a:p>
                  <a:endParaRPr lang="zh-CN" altLang="en-US"/>
                </a:p>
              </p:txBody>
            </p:sp>
            <p:sp>
              <p:nvSpPr>
                <p:cNvPr id="3845" name="Freeform 790"/>
                <p:cNvSpPr/>
                <p:nvPr userDrawn="1"/>
              </p:nvSpPr>
              <p:spPr>
                <a:xfrm>
                  <a:off x="5456" y="227"/>
                  <a:ext cx="7" cy="3"/>
                </a:xfrm>
                <a:custGeom>
                  <a:avLst/>
                  <a:gdLst/>
                  <a:ahLst/>
                  <a:cxnLst>
                    <a:cxn ang="0">
                      <a:pos x="0" y="1"/>
                    </a:cxn>
                    <a:cxn ang="0">
                      <a:pos x="2" y="0"/>
                    </a:cxn>
                    <a:cxn ang="0">
                      <a:pos x="1" y="3"/>
                    </a:cxn>
                    <a:cxn ang="0">
                      <a:pos x="1" y="3"/>
                    </a:cxn>
                    <a:cxn ang="0">
                      <a:pos x="0" y="1"/>
                    </a:cxn>
                  </a:cxnLst>
                  <a:pathLst>
                    <a:path w="6" h="3">
                      <a:moveTo>
                        <a:pt x="0" y="1"/>
                      </a:moveTo>
                      <a:cubicBezTo>
                        <a:pt x="1" y="0"/>
                        <a:pt x="2" y="0"/>
                        <a:pt x="2" y="0"/>
                      </a:cubicBezTo>
                      <a:cubicBezTo>
                        <a:pt x="6" y="2"/>
                        <a:pt x="2" y="2"/>
                        <a:pt x="1" y="3"/>
                      </a:cubicBezTo>
                      <a:cubicBezTo>
                        <a:pt x="1" y="3"/>
                        <a:pt x="1" y="3"/>
                        <a:pt x="1" y="3"/>
                      </a:cubicBezTo>
                      <a:cubicBezTo>
                        <a:pt x="1" y="2"/>
                        <a:pt x="0" y="1"/>
                        <a:pt x="0" y="1"/>
                      </a:cubicBezTo>
                      <a:close/>
                    </a:path>
                  </a:pathLst>
                </a:custGeom>
                <a:solidFill>
                  <a:srgbClr val="9B9FA4"/>
                </a:solidFill>
                <a:ln w="9525">
                  <a:noFill/>
                </a:ln>
              </p:spPr>
              <p:txBody>
                <a:bodyPr/>
                <a:p>
                  <a:endParaRPr lang="zh-CN" altLang="en-US"/>
                </a:p>
              </p:txBody>
            </p:sp>
            <p:sp>
              <p:nvSpPr>
                <p:cNvPr id="3846" name="Freeform 791"/>
                <p:cNvSpPr/>
                <p:nvPr userDrawn="1"/>
              </p:nvSpPr>
              <p:spPr>
                <a:xfrm>
                  <a:off x="5480" y="254"/>
                  <a:ext cx="3" cy="3"/>
                </a:xfrm>
                <a:custGeom>
                  <a:avLst/>
                  <a:gdLst/>
                  <a:ahLst/>
                  <a:cxnLst>
                    <a:cxn ang="0">
                      <a:pos x="3" y="0"/>
                    </a:cxn>
                    <a:cxn ang="0">
                      <a:pos x="0" y="1"/>
                    </a:cxn>
                    <a:cxn ang="0">
                      <a:pos x="3" y="0"/>
                    </a:cxn>
                  </a:cxnLst>
                  <a:pathLst>
                    <a:path w="2" h="2">
                      <a:moveTo>
                        <a:pt x="2" y="0"/>
                      </a:moveTo>
                      <a:cubicBezTo>
                        <a:pt x="2" y="2"/>
                        <a:pt x="1" y="2"/>
                        <a:pt x="0" y="1"/>
                      </a:cubicBezTo>
                      <a:cubicBezTo>
                        <a:pt x="0" y="1"/>
                        <a:pt x="1" y="1"/>
                        <a:pt x="2" y="0"/>
                      </a:cubicBezTo>
                      <a:close/>
                    </a:path>
                  </a:pathLst>
                </a:custGeom>
                <a:solidFill>
                  <a:srgbClr val="9F9D9D"/>
                </a:solidFill>
                <a:ln w="9525">
                  <a:noFill/>
                </a:ln>
              </p:spPr>
              <p:txBody>
                <a:bodyPr/>
                <a:p>
                  <a:endParaRPr lang="zh-CN" altLang="en-US"/>
                </a:p>
              </p:txBody>
            </p:sp>
            <p:sp>
              <p:nvSpPr>
                <p:cNvPr id="3847" name="Freeform 792"/>
                <p:cNvSpPr/>
                <p:nvPr userDrawn="1"/>
              </p:nvSpPr>
              <p:spPr>
                <a:xfrm>
                  <a:off x="5461" y="408"/>
                  <a:ext cx="1" cy="1"/>
                </a:xfrm>
                <a:custGeom>
                  <a:avLst/>
                  <a:gdLst/>
                  <a:ahLst/>
                  <a:cxnLst>
                    <a:cxn ang="0">
                      <a:pos x="0" y="0"/>
                    </a:cxn>
                    <a:cxn ang="0">
                      <a:pos x="1" y="0"/>
                    </a:cxn>
                    <a:cxn ang="0">
                      <a:pos x="0" y="0"/>
                    </a:cxn>
                  </a:cxnLst>
                  <a:pathLst>
                    <a:path w="1" h="1">
                      <a:moveTo>
                        <a:pt x="0" y="0"/>
                      </a:moveTo>
                      <a:cubicBezTo>
                        <a:pt x="1" y="0"/>
                        <a:pt x="1" y="0"/>
                        <a:pt x="1" y="0"/>
                      </a:cubicBezTo>
                      <a:cubicBezTo>
                        <a:pt x="1" y="1"/>
                        <a:pt x="1" y="1"/>
                        <a:pt x="0" y="0"/>
                      </a:cubicBezTo>
                      <a:close/>
                    </a:path>
                  </a:pathLst>
                </a:custGeom>
                <a:solidFill>
                  <a:srgbClr val="9B9B9E"/>
                </a:solidFill>
                <a:ln w="9525">
                  <a:noFill/>
                </a:ln>
              </p:spPr>
              <p:txBody>
                <a:bodyPr/>
                <a:p>
                  <a:endParaRPr lang="zh-CN" altLang="en-US"/>
                </a:p>
              </p:txBody>
            </p:sp>
            <p:sp>
              <p:nvSpPr>
                <p:cNvPr id="3848" name="Freeform 793"/>
                <p:cNvSpPr/>
                <p:nvPr userDrawn="1"/>
              </p:nvSpPr>
              <p:spPr>
                <a:xfrm>
                  <a:off x="5387" y="422"/>
                  <a:ext cx="4" cy="5"/>
                </a:xfrm>
                <a:custGeom>
                  <a:avLst/>
                  <a:gdLst/>
                  <a:ahLst/>
                  <a:cxnLst>
                    <a:cxn ang="0">
                      <a:pos x="4" y="3"/>
                    </a:cxn>
                    <a:cxn ang="0">
                      <a:pos x="0" y="5"/>
                    </a:cxn>
                    <a:cxn ang="0">
                      <a:pos x="0" y="0"/>
                    </a:cxn>
                    <a:cxn ang="0">
                      <a:pos x="4" y="3"/>
                    </a:cxn>
                  </a:cxnLst>
                  <a:pathLst>
                    <a:path w="4" h="5">
                      <a:moveTo>
                        <a:pt x="4" y="3"/>
                      </a:moveTo>
                      <a:cubicBezTo>
                        <a:pt x="3" y="4"/>
                        <a:pt x="1" y="4"/>
                        <a:pt x="0" y="5"/>
                      </a:cubicBezTo>
                      <a:cubicBezTo>
                        <a:pt x="0" y="3"/>
                        <a:pt x="0" y="1"/>
                        <a:pt x="0" y="0"/>
                      </a:cubicBezTo>
                      <a:cubicBezTo>
                        <a:pt x="2" y="0"/>
                        <a:pt x="3" y="1"/>
                        <a:pt x="4" y="3"/>
                      </a:cubicBezTo>
                      <a:close/>
                    </a:path>
                  </a:pathLst>
                </a:custGeom>
                <a:solidFill>
                  <a:srgbClr val="A09FA2"/>
                </a:solidFill>
                <a:ln w="9525">
                  <a:noFill/>
                </a:ln>
              </p:spPr>
              <p:txBody>
                <a:bodyPr/>
                <a:p>
                  <a:endParaRPr lang="zh-CN" altLang="en-US"/>
                </a:p>
              </p:txBody>
            </p:sp>
            <p:sp>
              <p:nvSpPr>
                <p:cNvPr id="3849" name="Freeform 794"/>
                <p:cNvSpPr/>
                <p:nvPr userDrawn="1"/>
              </p:nvSpPr>
              <p:spPr>
                <a:xfrm>
                  <a:off x="5434" y="310"/>
                  <a:ext cx="23" cy="23"/>
                </a:xfrm>
                <a:custGeom>
                  <a:avLst/>
                  <a:gdLst/>
                  <a:ahLst/>
                  <a:cxnLst>
                    <a:cxn ang="0">
                      <a:pos x="14" y="0"/>
                    </a:cxn>
                    <a:cxn ang="0">
                      <a:pos x="21" y="5"/>
                    </a:cxn>
                    <a:cxn ang="0">
                      <a:pos x="11" y="21"/>
                    </a:cxn>
                    <a:cxn ang="0">
                      <a:pos x="0" y="20"/>
                    </a:cxn>
                    <a:cxn ang="0">
                      <a:pos x="0" y="18"/>
                    </a:cxn>
                    <a:cxn ang="0">
                      <a:pos x="12" y="1"/>
                    </a:cxn>
                    <a:cxn ang="0">
                      <a:pos x="14" y="0"/>
                    </a:cxn>
                  </a:cxnLst>
                  <a:pathLst>
                    <a:path w="20" h="20">
                      <a:moveTo>
                        <a:pt x="13" y="0"/>
                      </a:moveTo>
                      <a:cubicBezTo>
                        <a:pt x="16" y="0"/>
                        <a:pt x="20" y="1"/>
                        <a:pt x="19" y="5"/>
                      </a:cubicBezTo>
                      <a:cubicBezTo>
                        <a:pt x="18" y="11"/>
                        <a:pt x="17" y="17"/>
                        <a:pt x="10" y="19"/>
                      </a:cubicBezTo>
                      <a:cubicBezTo>
                        <a:pt x="7" y="20"/>
                        <a:pt x="3" y="20"/>
                        <a:pt x="0" y="18"/>
                      </a:cubicBezTo>
                      <a:cubicBezTo>
                        <a:pt x="0" y="17"/>
                        <a:pt x="0" y="17"/>
                        <a:pt x="0" y="16"/>
                      </a:cubicBezTo>
                      <a:cubicBezTo>
                        <a:pt x="6" y="13"/>
                        <a:pt x="5" y="4"/>
                        <a:pt x="11" y="1"/>
                      </a:cubicBezTo>
                      <a:cubicBezTo>
                        <a:pt x="12" y="1"/>
                        <a:pt x="12" y="0"/>
                        <a:pt x="13" y="0"/>
                      </a:cubicBezTo>
                      <a:close/>
                    </a:path>
                  </a:pathLst>
                </a:custGeom>
                <a:solidFill>
                  <a:srgbClr val="A8A6A7"/>
                </a:solidFill>
                <a:ln w="9525">
                  <a:noFill/>
                </a:ln>
              </p:spPr>
              <p:txBody>
                <a:bodyPr/>
                <a:p>
                  <a:endParaRPr lang="zh-CN" altLang="en-US"/>
                </a:p>
              </p:txBody>
            </p:sp>
            <p:sp>
              <p:nvSpPr>
                <p:cNvPr id="3850" name="Freeform 795"/>
                <p:cNvSpPr/>
                <p:nvPr userDrawn="1"/>
              </p:nvSpPr>
              <p:spPr>
                <a:xfrm>
                  <a:off x="5429" y="310"/>
                  <a:ext cx="18" cy="18"/>
                </a:xfrm>
                <a:custGeom>
                  <a:avLst/>
                  <a:gdLst/>
                  <a:ahLst/>
                  <a:cxnLst>
                    <a:cxn ang="0">
                      <a:pos x="18" y="1"/>
                    </a:cxn>
                    <a:cxn ang="0">
                      <a:pos x="4" y="18"/>
                    </a:cxn>
                    <a:cxn ang="0">
                      <a:pos x="3" y="11"/>
                    </a:cxn>
                    <a:cxn ang="0">
                      <a:pos x="1" y="4"/>
                    </a:cxn>
                    <a:cxn ang="0">
                      <a:pos x="8" y="1"/>
                    </a:cxn>
                    <a:cxn ang="0">
                      <a:pos x="18" y="1"/>
                    </a:cxn>
                  </a:cxnLst>
                  <a:pathLst>
                    <a:path w="15" h="16">
                      <a:moveTo>
                        <a:pt x="15" y="1"/>
                      </a:moveTo>
                      <a:cubicBezTo>
                        <a:pt x="12" y="7"/>
                        <a:pt x="12" y="15"/>
                        <a:pt x="4" y="16"/>
                      </a:cubicBezTo>
                      <a:cubicBezTo>
                        <a:pt x="3" y="14"/>
                        <a:pt x="7" y="12"/>
                        <a:pt x="3" y="10"/>
                      </a:cubicBezTo>
                      <a:cubicBezTo>
                        <a:pt x="0" y="9"/>
                        <a:pt x="0" y="7"/>
                        <a:pt x="1" y="4"/>
                      </a:cubicBezTo>
                      <a:cubicBezTo>
                        <a:pt x="2" y="1"/>
                        <a:pt x="4" y="0"/>
                        <a:pt x="7" y="1"/>
                      </a:cubicBezTo>
                      <a:cubicBezTo>
                        <a:pt x="10" y="1"/>
                        <a:pt x="12" y="2"/>
                        <a:pt x="15" y="1"/>
                      </a:cubicBezTo>
                      <a:close/>
                    </a:path>
                  </a:pathLst>
                </a:custGeom>
                <a:solidFill>
                  <a:srgbClr val="909294"/>
                </a:solidFill>
                <a:ln w="9525">
                  <a:noFill/>
                </a:ln>
              </p:spPr>
              <p:txBody>
                <a:bodyPr/>
                <a:p>
                  <a:endParaRPr lang="zh-CN" altLang="en-US"/>
                </a:p>
              </p:txBody>
            </p:sp>
            <p:sp>
              <p:nvSpPr>
                <p:cNvPr id="3851" name="Freeform 796"/>
                <p:cNvSpPr/>
                <p:nvPr userDrawn="1"/>
              </p:nvSpPr>
              <p:spPr>
                <a:xfrm>
                  <a:off x="5463" y="272"/>
                  <a:ext cx="18" cy="20"/>
                </a:xfrm>
                <a:custGeom>
                  <a:avLst/>
                  <a:gdLst/>
                  <a:ahLst/>
                  <a:cxnLst>
                    <a:cxn ang="0">
                      <a:pos x="0" y="14"/>
                    </a:cxn>
                    <a:cxn ang="0">
                      <a:pos x="5" y="0"/>
                    </a:cxn>
                    <a:cxn ang="0">
                      <a:pos x="12" y="6"/>
                    </a:cxn>
                    <a:cxn ang="0">
                      <a:pos x="16" y="17"/>
                    </a:cxn>
                    <a:cxn ang="0">
                      <a:pos x="1" y="16"/>
                    </a:cxn>
                    <a:cxn ang="0">
                      <a:pos x="0" y="14"/>
                    </a:cxn>
                  </a:cxnLst>
                  <a:pathLst>
                    <a:path w="16" h="18">
                      <a:moveTo>
                        <a:pt x="0" y="13"/>
                      </a:moveTo>
                      <a:cubicBezTo>
                        <a:pt x="4" y="9"/>
                        <a:pt x="3" y="4"/>
                        <a:pt x="5" y="0"/>
                      </a:cubicBezTo>
                      <a:cubicBezTo>
                        <a:pt x="6" y="3"/>
                        <a:pt x="8" y="5"/>
                        <a:pt x="11" y="6"/>
                      </a:cubicBezTo>
                      <a:cubicBezTo>
                        <a:pt x="15" y="8"/>
                        <a:pt x="16" y="12"/>
                        <a:pt x="15" y="16"/>
                      </a:cubicBezTo>
                      <a:cubicBezTo>
                        <a:pt x="10" y="18"/>
                        <a:pt x="6" y="12"/>
                        <a:pt x="1" y="15"/>
                      </a:cubicBezTo>
                      <a:cubicBezTo>
                        <a:pt x="1" y="14"/>
                        <a:pt x="0" y="13"/>
                        <a:pt x="0" y="13"/>
                      </a:cubicBezTo>
                      <a:close/>
                    </a:path>
                  </a:pathLst>
                </a:custGeom>
                <a:solidFill>
                  <a:srgbClr val="94979A"/>
                </a:solidFill>
                <a:ln w="9525">
                  <a:noFill/>
                </a:ln>
              </p:spPr>
              <p:txBody>
                <a:bodyPr/>
                <a:p>
                  <a:endParaRPr lang="zh-CN" altLang="en-US"/>
                </a:p>
              </p:txBody>
            </p:sp>
            <p:sp>
              <p:nvSpPr>
                <p:cNvPr id="3852" name="Freeform 797"/>
                <p:cNvSpPr/>
                <p:nvPr userDrawn="1"/>
              </p:nvSpPr>
              <p:spPr>
                <a:xfrm>
                  <a:off x="5461" y="289"/>
                  <a:ext cx="8" cy="7"/>
                </a:xfrm>
                <a:custGeom>
                  <a:avLst/>
                  <a:gdLst/>
                  <a:ahLst/>
                  <a:cxnLst>
                    <a:cxn ang="0">
                      <a:pos x="3" y="0"/>
                    </a:cxn>
                    <a:cxn ang="0">
                      <a:pos x="1" y="7"/>
                    </a:cxn>
                    <a:cxn ang="0">
                      <a:pos x="3" y="0"/>
                    </a:cxn>
                  </a:cxnLst>
                  <a:pathLst>
                    <a:path w="7" h="6">
                      <a:moveTo>
                        <a:pt x="3" y="0"/>
                      </a:moveTo>
                      <a:cubicBezTo>
                        <a:pt x="4" y="3"/>
                        <a:pt x="7" y="6"/>
                        <a:pt x="1" y="6"/>
                      </a:cubicBezTo>
                      <a:cubicBezTo>
                        <a:pt x="0" y="4"/>
                        <a:pt x="1" y="2"/>
                        <a:pt x="3" y="0"/>
                      </a:cubicBezTo>
                      <a:close/>
                    </a:path>
                  </a:pathLst>
                </a:custGeom>
                <a:solidFill>
                  <a:srgbClr val="7F7F7F"/>
                </a:solidFill>
                <a:ln w="9525">
                  <a:noFill/>
                </a:ln>
              </p:spPr>
              <p:txBody>
                <a:bodyPr/>
                <a:p>
                  <a:endParaRPr lang="zh-CN" altLang="en-US"/>
                </a:p>
              </p:txBody>
            </p:sp>
            <p:sp>
              <p:nvSpPr>
                <p:cNvPr id="3853" name="Freeform 798"/>
                <p:cNvSpPr/>
                <p:nvPr userDrawn="1"/>
              </p:nvSpPr>
              <p:spPr>
                <a:xfrm>
                  <a:off x="5419" y="310"/>
                  <a:ext cx="5" cy="3"/>
                </a:xfrm>
                <a:custGeom>
                  <a:avLst/>
                  <a:gdLst/>
                  <a:ahLst/>
                  <a:cxnLst>
                    <a:cxn ang="0">
                      <a:pos x="2" y="3"/>
                    </a:cxn>
                    <a:cxn ang="0">
                      <a:pos x="0" y="1"/>
                    </a:cxn>
                    <a:cxn ang="0">
                      <a:pos x="5" y="2"/>
                    </a:cxn>
                    <a:cxn ang="0">
                      <a:pos x="2" y="3"/>
                    </a:cxn>
                  </a:cxnLst>
                  <a:pathLst>
                    <a:path w="4" h="3">
                      <a:moveTo>
                        <a:pt x="2" y="3"/>
                      </a:moveTo>
                      <a:cubicBezTo>
                        <a:pt x="1" y="2"/>
                        <a:pt x="1" y="2"/>
                        <a:pt x="0" y="1"/>
                      </a:cubicBezTo>
                      <a:cubicBezTo>
                        <a:pt x="2" y="0"/>
                        <a:pt x="3" y="1"/>
                        <a:pt x="4" y="2"/>
                      </a:cubicBezTo>
                      <a:cubicBezTo>
                        <a:pt x="3" y="2"/>
                        <a:pt x="3" y="2"/>
                        <a:pt x="2" y="3"/>
                      </a:cubicBezTo>
                      <a:close/>
                    </a:path>
                  </a:pathLst>
                </a:custGeom>
                <a:solidFill>
                  <a:srgbClr val="9E9FA2"/>
                </a:solidFill>
                <a:ln w="9525">
                  <a:noFill/>
                </a:ln>
              </p:spPr>
              <p:txBody>
                <a:bodyPr/>
                <a:p>
                  <a:endParaRPr lang="zh-CN" altLang="en-US"/>
                </a:p>
              </p:txBody>
            </p:sp>
            <p:sp>
              <p:nvSpPr>
                <p:cNvPr id="3854" name="Freeform 799"/>
                <p:cNvSpPr/>
                <p:nvPr userDrawn="1"/>
              </p:nvSpPr>
              <p:spPr>
                <a:xfrm>
                  <a:off x="5444" y="336"/>
                  <a:ext cx="13" cy="11"/>
                </a:xfrm>
                <a:custGeom>
                  <a:avLst/>
                  <a:gdLst/>
                  <a:ahLst/>
                  <a:cxnLst>
                    <a:cxn ang="0">
                      <a:pos x="11" y="3"/>
                    </a:cxn>
                    <a:cxn ang="0">
                      <a:pos x="13" y="6"/>
                    </a:cxn>
                    <a:cxn ang="0">
                      <a:pos x="0" y="9"/>
                    </a:cxn>
                    <a:cxn ang="0">
                      <a:pos x="8" y="1"/>
                    </a:cxn>
                    <a:cxn ang="0">
                      <a:pos x="10" y="0"/>
                    </a:cxn>
                    <a:cxn ang="0">
                      <a:pos x="11" y="3"/>
                    </a:cxn>
                  </a:cxnLst>
                  <a:pathLst>
                    <a:path w="11" h="9">
                      <a:moveTo>
                        <a:pt x="10" y="3"/>
                      </a:moveTo>
                      <a:cubicBezTo>
                        <a:pt x="10" y="3"/>
                        <a:pt x="10" y="4"/>
                        <a:pt x="11" y="5"/>
                      </a:cubicBezTo>
                      <a:cubicBezTo>
                        <a:pt x="7" y="6"/>
                        <a:pt x="4" y="9"/>
                        <a:pt x="0" y="8"/>
                      </a:cubicBezTo>
                      <a:cubicBezTo>
                        <a:pt x="0" y="2"/>
                        <a:pt x="7" y="6"/>
                        <a:pt x="7" y="1"/>
                      </a:cubicBezTo>
                      <a:cubicBezTo>
                        <a:pt x="7" y="1"/>
                        <a:pt x="8" y="0"/>
                        <a:pt x="9" y="0"/>
                      </a:cubicBezTo>
                      <a:cubicBezTo>
                        <a:pt x="10" y="1"/>
                        <a:pt x="10" y="2"/>
                        <a:pt x="10" y="3"/>
                      </a:cubicBezTo>
                      <a:close/>
                    </a:path>
                  </a:pathLst>
                </a:custGeom>
                <a:solidFill>
                  <a:srgbClr val="9F9D9D"/>
                </a:solidFill>
                <a:ln w="9525">
                  <a:noFill/>
                </a:ln>
              </p:spPr>
              <p:txBody>
                <a:bodyPr/>
                <a:p>
                  <a:endParaRPr lang="zh-CN" altLang="en-US"/>
                </a:p>
              </p:txBody>
            </p:sp>
            <p:sp>
              <p:nvSpPr>
                <p:cNvPr id="3855" name="Freeform 800"/>
                <p:cNvSpPr/>
                <p:nvPr userDrawn="1"/>
              </p:nvSpPr>
              <p:spPr>
                <a:xfrm>
                  <a:off x="5449" y="332"/>
                  <a:ext cx="7" cy="5"/>
                </a:xfrm>
                <a:custGeom>
                  <a:avLst/>
                  <a:gdLst/>
                  <a:ahLst/>
                  <a:cxnLst>
                    <a:cxn ang="0">
                      <a:pos x="5" y="5"/>
                    </a:cxn>
                    <a:cxn ang="0">
                      <a:pos x="3" y="5"/>
                    </a:cxn>
                    <a:cxn ang="0">
                      <a:pos x="0" y="4"/>
                    </a:cxn>
                    <a:cxn ang="0">
                      <a:pos x="7" y="1"/>
                    </a:cxn>
                    <a:cxn ang="0">
                      <a:pos x="5" y="5"/>
                    </a:cxn>
                  </a:cxnLst>
                  <a:pathLst>
                    <a:path w="6" h="5">
                      <a:moveTo>
                        <a:pt x="5" y="5"/>
                      </a:moveTo>
                      <a:cubicBezTo>
                        <a:pt x="4" y="5"/>
                        <a:pt x="4" y="5"/>
                        <a:pt x="3" y="5"/>
                      </a:cubicBezTo>
                      <a:cubicBezTo>
                        <a:pt x="2" y="5"/>
                        <a:pt x="1" y="5"/>
                        <a:pt x="0" y="4"/>
                      </a:cubicBezTo>
                      <a:cubicBezTo>
                        <a:pt x="1" y="0"/>
                        <a:pt x="3" y="0"/>
                        <a:pt x="6" y="1"/>
                      </a:cubicBezTo>
                      <a:cubicBezTo>
                        <a:pt x="6" y="3"/>
                        <a:pt x="6" y="4"/>
                        <a:pt x="5" y="5"/>
                      </a:cubicBezTo>
                      <a:close/>
                    </a:path>
                  </a:pathLst>
                </a:custGeom>
                <a:solidFill>
                  <a:srgbClr val="ABA7A8"/>
                </a:solidFill>
                <a:ln w="9525">
                  <a:noFill/>
                </a:ln>
              </p:spPr>
              <p:txBody>
                <a:bodyPr/>
                <a:p>
                  <a:endParaRPr lang="zh-CN" altLang="en-US"/>
                </a:p>
              </p:txBody>
            </p:sp>
            <p:sp>
              <p:nvSpPr>
                <p:cNvPr id="3856" name="Freeform 801"/>
                <p:cNvSpPr/>
                <p:nvPr userDrawn="1"/>
              </p:nvSpPr>
              <p:spPr>
                <a:xfrm>
                  <a:off x="5479" y="368"/>
                  <a:ext cx="67" cy="42"/>
                </a:xfrm>
                <a:custGeom>
                  <a:avLst/>
                  <a:gdLst/>
                  <a:ahLst/>
                  <a:cxnLst>
                    <a:cxn ang="0">
                      <a:pos x="47" y="0"/>
                    </a:cxn>
                    <a:cxn ang="0">
                      <a:pos x="67" y="3"/>
                    </a:cxn>
                    <a:cxn ang="0">
                      <a:pos x="63" y="8"/>
                    </a:cxn>
                    <a:cxn ang="0">
                      <a:pos x="62" y="9"/>
                    </a:cxn>
                    <a:cxn ang="0">
                      <a:pos x="60" y="9"/>
                    </a:cxn>
                    <a:cxn ang="0">
                      <a:pos x="54" y="15"/>
                    </a:cxn>
                    <a:cxn ang="0">
                      <a:pos x="54" y="15"/>
                    </a:cxn>
                    <a:cxn ang="0">
                      <a:pos x="51" y="16"/>
                    </a:cxn>
                    <a:cxn ang="0">
                      <a:pos x="46" y="18"/>
                    </a:cxn>
                    <a:cxn ang="0">
                      <a:pos x="21" y="30"/>
                    </a:cxn>
                    <a:cxn ang="0">
                      <a:pos x="19" y="32"/>
                    </a:cxn>
                    <a:cxn ang="0">
                      <a:pos x="17" y="33"/>
                    </a:cxn>
                    <a:cxn ang="0">
                      <a:pos x="0" y="38"/>
                    </a:cxn>
                    <a:cxn ang="0">
                      <a:pos x="8" y="30"/>
                    </a:cxn>
                    <a:cxn ang="0">
                      <a:pos x="11" y="22"/>
                    </a:cxn>
                    <a:cxn ang="0">
                      <a:pos x="19" y="12"/>
                    </a:cxn>
                    <a:cxn ang="0">
                      <a:pos x="45" y="1"/>
                    </a:cxn>
                    <a:cxn ang="0">
                      <a:pos x="47" y="0"/>
                    </a:cxn>
                  </a:cxnLst>
                  <a:pathLst>
                    <a:path w="58" h="36">
                      <a:moveTo>
                        <a:pt x="41" y="0"/>
                      </a:moveTo>
                      <a:cubicBezTo>
                        <a:pt x="47" y="1"/>
                        <a:pt x="52" y="5"/>
                        <a:pt x="58" y="3"/>
                      </a:cubicBezTo>
                      <a:cubicBezTo>
                        <a:pt x="58" y="6"/>
                        <a:pt x="56" y="7"/>
                        <a:pt x="55" y="7"/>
                      </a:cubicBezTo>
                      <a:cubicBezTo>
                        <a:pt x="54" y="8"/>
                        <a:pt x="54" y="8"/>
                        <a:pt x="54" y="8"/>
                      </a:cubicBezTo>
                      <a:cubicBezTo>
                        <a:pt x="52" y="8"/>
                        <a:pt x="52" y="8"/>
                        <a:pt x="52" y="8"/>
                      </a:cubicBezTo>
                      <a:cubicBezTo>
                        <a:pt x="51" y="11"/>
                        <a:pt x="48" y="10"/>
                        <a:pt x="47" y="13"/>
                      </a:cubicBezTo>
                      <a:cubicBezTo>
                        <a:pt x="47" y="13"/>
                        <a:pt x="47" y="13"/>
                        <a:pt x="47" y="13"/>
                      </a:cubicBezTo>
                      <a:cubicBezTo>
                        <a:pt x="46" y="14"/>
                        <a:pt x="46" y="14"/>
                        <a:pt x="45" y="14"/>
                      </a:cubicBezTo>
                      <a:cubicBezTo>
                        <a:pt x="43" y="15"/>
                        <a:pt x="42" y="15"/>
                        <a:pt x="40" y="16"/>
                      </a:cubicBezTo>
                      <a:cubicBezTo>
                        <a:pt x="33" y="18"/>
                        <a:pt x="25" y="21"/>
                        <a:pt x="19" y="26"/>
                      </a:cubicBezTo>
                      <a:cubicBezTo>
                        <a:pt x="18" y="27"/>
                        <a:pt x="17" y="28"/>
                        <a:pt x="17" y="28"/>
                      </a:cubicBezTo>
                      <a:cubicBezTo>
                        <a:pt x="16" y="28"/>
                        <a:pt x="16" y="29"/>
                        <a:pt x="15" y="29"/>
                      </a:cubicBezTo>
                      <a:cubicBezTo>
                        <a:pt x="12" y="36"/>
                        <a:pt x="6" y="33"/>
                        <a:pt x="0" y="33"/>
                      </a:cubicBezTo>
                      <a:cubicBezTo>
                        <a:pt x="1" y="28"/>
                        <a:pt x="5" y="28"/>
                        <a:pt x="7" y="26"/>
                      </a:cubicBezTo>
                      <a:cubicBezTo>
                        <a:pt x="9" y="24"/>
                        <a:pt x="13" y="24"/>
                        <a:pt x="10" y="19"/>
                      </a:cubicBezTo>
                      <a:cubicBezTo>
                        <a:pt x="9" y="16"/>
                        <a:pt x="14" y="11"/>
                        <a:pt x="17" y="11"/>
                      </a:cubicBezTo>
                      <a:cubicBezTo>
                        <a:pt x="27" y="13"/>
                        <a:pt x="32" y="5"/>
                        <a:pt x="39" y="1"/>
                      </a:cubicBezTo>
                      <a:cubicBezTo>
                        <a:pt x="40" y="1"/>
                        <a:pt x="41" y="0"/>
                        <a:pt x="41" y="0"/>
                      </a:cubicBezTo>
                      <a:close/>
                    </a:path>
                  </a:pathLst>
                </a:custGeom>
                <a:solidFill>
                  <a:srgbClr val="919396"/>
                </a:solidFill>
                <a:ln w="9525">
                  <a:noFill/>
                </a:ln>
              </p:spPr>
              <p:txBody>
                <a:bodyPr/>
                <a:p>
                  <a:endParaRPr lang="zh-CN" altLang="en-US"/>
                </a:p>
              </p:txBody>
            </p:sp>
            <p:sp>
              <p:nvSpPr>
                <p:cNvPr id="3857" name="Freeform 802"/>
                <p:cNvSpPr/>
                <p:nvPr userDrawn="1"/>
              </p:nvSpPr>
              <p:spPr>
                <a:xfrm>
                  <a:off x="5496" y="383"/>
                  <a:ext cx="30" cy="20"/>
                </a:xfrm>
                <a:custGeom>
                  <a:avLst/>
                  <a:gdLst/>
                  <a:ahLst/>
                  <a:cxnLst>
                    <a:cxn ang="0">
                      <a:pos x="1" y="15"/>
                    </a:cxn>
                    <a:cxn ang="0">
                      <a:pos x="17" y="3"/>
                    </a:cxn>
                    <a:cxn ang="0">
                      <a:pos x="28" y="3"/>
                    </a:cxn>
                    <a:cxn ang="0">
                      <a:pos x="30" y="5"/>
                    </a:cxn>
                    <a:cxn ang="0">
                      <a:pos x="25" y="8"/>
                    </a:cxn>
                    <a:cxn ang="0">
                      <a:pos x="15" y="18"/>
                    </a:cxn>
                    <a:cxn ang="0">
                      <a:pos x="10" y="14"/>
                    </a:cxn>
                    <a:cxn ang="0">
                      <a:pos x="10" y="14"/>
                    </a:cxn>
                    <a:cxn ang="0">
                      <a:pos x="3" y="20"/>
                    </a:cxn>
                    <a:cxn ang="0">
                      <a:pos x="0" y="18"/>
                    </a:cxn>
                    <a:cxn ang="0">
                      <a:pos x="0" y="18"/>
                    </a:cxn>
                    <a:cxn ang="0">
                      <a:pos x="1" y="15"/>
                    </a:cxn>
                  </a:cxnLst>
                  <a:pathLst>
                    <a:path w="26" h="17">
                      <a:moveTo>
                        <a:pt x="1" y="13"/>
                      </a:moveTo>
                      <a:cubicBezTo>
                        <a:pt x="6" y="10"/>
                        <a:pt x="10" y="6"/>
                        <a:pt x="15" y="3"/>
                      </a:cubicBezTo>
                      <a:cubicBezTo>
                        <a:pt x="19" y="0"/>
                        <a:pt x="22" y="2"/>
                        <a:pt x="25" y="3"/>
                      </a:cubicBezTo>
                      <a:cubicBezTo>
                        <a:pt x="26" y="4"/>
                        <a:pt x="26" y="4"/>
                        <a:pt x="26" y="5"/>
                      </a:cubicBezTo>
                      <a:cubicBezTo>
                        <a:pt x="25" y="7"/>
                        <a:pt x="24" y="8"/>
                        <a:pt x="22" y="7"/>
                      </a:cubicBezTo>
                      <a:cubicBezTo>
                        <a:pt x="17" y="8"/>
                        <a:pt x="14" y="11"/>
                        <a:pt x="13" y="16"/>
                      </a:cubicBezTo>
                      <a:cubicBezTo>
                        <a:pt x="12" y="14"/>
                        <a:pt x="10" y="13"/>
                        <a:pt x="9" y="12"/>
                      </a:cubicBezTo>
                      <a:cubicBezTo>
                        <a:pt x="9" y="12"/>
                        <a:pt x="9" y="12"/>
                        <a:pt x="9" y="12"/>
                      </a:cubicBezTo>
                      <a:cubicBezTo>
                        <a:pt x="7" y="14"/>
                        <a:pt x="5" y="16"/>
                        <a:pt x="3" y="17"/>
                      </a:cubicBezTo>
                      <a:cubicBezTo>
                        <a:pt x="2" y="17"/>
                        <a:pt x="1" y="16"/>
                        <a:pt x="0" y="16"/>
                      </a:cubicBezTo>
                      <a:cubicBezTo>
                        <a:pt x="0" y="16"/>
                        <a:pt x="0" y="16"/>
                        <a:pt x="0" y="16"/>
                      </a:cubicBezTo>
                      <a:cubicBezTo>
                        <a:pt x="1" y="15"/>
                        <a:pt x="1" y="14"/>
                        <a:pt x="1" y="13"/>
                      </a:cubicBezTo>
                      <a:close/>
                    </a:path>
                  </a:pathLst>
                </a:custGeom>
                <a:solidFill>
                  <a:srgbClr val="A3A2A3"/>
                </a:solidFill>
                <a:ln w="9525">
                  <a:noFill/>
                </a:ln>
              </p:spPr>
              <p:txBody>
                <a:bodyPr/>
                <a:p>
                  <a:endParaRPr lang="zh-CN" altLang="en-US"/>
                </a:p>
              </p:txBody>
            </p:sp>
            <p:sp>
              <p:nvSpPr>
                <p:cNvPr id="3858" name="Freeform 803"/>
                <p:cNvSpPr/>
                <p:nvPr userDrawn="1"/>
              </p:nvSpPr>
              <p:spPr>
                <a:xfrm>
                  <a:off x="5524" y="360"/>
                  <a:ext cx="4" cy="6"/>
                </a:xfrm>
                <a:custGeom>
                  <a:avLst/>
                  <a:gdLst/>
                  <a:ahLst/>
                  <a:cxnLst>
                    <a:cxn ang="0">
                      <a:pos x="2" y="0"/>
                    </a:cxn>
                    <a:cxn ang="0">
                      <a:pos x="2" y="6"/>
                    </a:cxn>
                    <a:cxn ang="0">
                      <a:pos x="2" y="0"/>
                    </a:cxn>
                  </a:cxnLst>
                  <a:pathLst>
                    <a:path w="3" h="5">
                      <a:moveTo>
                        <a:pt x="2" y="0"/>
                      </a:moveTo>
                      <a:cubicBezTo>
                        <a:pt x="3" y="1"/>
                        <a:pt x="3" y="3"/>
                        <a:pt x="2" y="5"/>
                      </a:cubicBezTo>
                      <a:cubicBezTo>
                        <a:pt x="1" y="3"/>
                        <a:pt x="0" y="1"/>
                        <a:pt x="2" y="0"/>
                      </a:cubicBezTo>
                      <a:close/>
                    </a:path>
                  </a:pathLst>
                </a:custGeom>
                <a:solidFill>
                  <a:srgbClr val="929091"/>
                </a:solidFill>
                <a:ln w="9525">
                  <a:noFill/>
                </a:ln>
              </p:spPr>
              <p:txBody>
                <a:bodyPr/>
                <a:p>
                  <a:endParaRPr lang="zh-CN" altLang="en-US"/>
                </a:p>
              </p:txBody>
            </p:sp>
            <p:sp>
              <p:nvSpPr>
                <p:cNvPr id="3859" name="Freeform 804"/>
                <p:cNvSpPr/>
                <p:nvPr userDrawn="1"/>
              </p:nvSpPr>
              <p:spPr>
                <a:xfrm>
                  <a:off x="5521" y="389"/>
                  <a:ext cx="11" cy="8"/>
                </a:xfrm>
                <a:custGeom>
                  <a:avLst/>
                  <a:gdLst/>
                  <a:ahLst/>
                  <a:cxnLst>
                    <a:cxn ang="0">
                      <a:pos x="1" y="2"/>
                    </a:cxn>
                    <a:cxn ang="0">
                      <a:pos x="5" y="0"/>
                    </a:cxn>
                    <a:cxn ang="0">
                      <a:pos x="6" y="8"/>
                    </a:cxn>
                    <a:cxn ang="0">
                      <a:pos x="1" y="2"/>
                    </a:cxn>
                  </a:cxnLst>
                  <a:pathLst>
                    <a:path w="10" h="7">
                      <a:moveTo>
                        <a:pt x="1" y="2"/>
                      </a:moveTo>
                      <a:cubicBezTo>
                        <a:pt x="2" y="1"/>
                        <a:pt x="4" y="1"/>
                        <a:pt x="5" y="0"/>
                      </a:cubicBezTo>
                      <a:cubicBezTo>
                        <a:pt x="10" y="2"/>
                        <a:pt x="10" y="5"/>
                        <a:pt x="6" y="7"/>
                      </a:cubicBezTo>
                      <a:cubicBezTo>
                        <a:pt x="4" y="6"/>
                        <a:pt x="0" y="6"/>
                        <a:pt x="1" y="2"/>
                      </a:cubicBezTo>
                      <a:close/>
                    </a:path>
                  </a:pathLst>
                </a:custGeom>
                <a:solidFill>
                  <a:srgbClr val="B9B7B8"/>
                </a:solidFill>
                <a:ln w="9525">
                  <a:noFill/>
                </a:ln>
              </p:spPr>
              <p:txBody>
                <a:bodyPr/>
                <a:p>
                  <a:endParaRPr lang="zh-CN" altLang="en-US"/>
                </a:p>
              </p:txBody>
            </p:sp>
            <p:sp>
              <p:nvSpPr>
                <p:cNvPr id="3860" name="Freeform 805"/>
                <p:cNvSpPr/>
                <p:nvPr userDrawn="1"/>
              </p:nvSpPr>
              <p:spPr>
                <a:xfrm>
                  <a:off x="5533" y="378"/>
                  <a:ext cx="6" cy="5"/>
                </a:xfrm>
                <a:custGeom>
                  <a:avLst/>
                  <a:gdLst/>
                  <a:ahLst/>
                  <a:cxnLst>
                    <a:cxn ang="0">
                      <a:pos x="0" y="5"/>
                    </a:cxn>
                    <a:cxn ang="0">
                      <a:pos x="6" y="0"/>
                    </a:cxn>
                    <a:cxn ang="0">
                      <a:pos x="0" y="5"/>
                    </a:cxn>
                  </a:cxnLst>
                  <a:pathLst>
                    <a:path w="5" h="5">
                      <a:moveTo>
                        <a:pt x="0" y="5"/>
                      </a:moveTo>
                      <a:cubicBezTo>
                        <a:pt x="0" y="2"/>
                        <a:pt x="3" y="1"/>
                        <a:pt x="5" y="0"/>
                      </a:cubicBezTo>
                      <a:cubicBezTo>
                        <a:pt x="5" y="3"/>
                        <a:pt x="2" y="4"/>
                        <a:pt x="0" y="5"/>
                      </a:cubicBezTo>
                      <a:close/>
                    </a:path>
                  </a:pathLst>
                </a:custGeom>
                <a:solidFill>
                  <a:srgbClr val="A3A2A3"/>
                </a:solidFill>
                <a:ln w="9525">
                  <a:noFill/>
                </a:ln>
              </p:spPr>
              <p:txBody>
                <a:bodyPr/>
                <a:p>
                  <a:endParaRPr lang="zh-CN" altLang="en-US"/>
                </a:p>
              </p:txBody>
            </p:sp>
            <p:sp>
              <p:nvSpPr>
                <p:cNvPr id="3861" name="Freeform 806"/>
                <p:cNvSpPr/>
                <p:nvPr userDrawn="1"/>
              </p:nvSpPr>
              <p:spPr>
                <a:xfrm>
                  <a:off x="5531" y="383"/>
                  <a:ext cx="2" cy="3"/>
                </a:xfrm>
                <a:custGeom>
                  <a:avLst/>
                  <a:gdLst/>
                  <a:ahLst/>
                  <a:cxnLst>
                    <a:cxn ang="0">
                      <a:pos x="0" y="1"/>
                    </a:cxn>
                    <a:cxn ang="0">
                      <a:pos x="2" y="0"/>
                    </a:cxn>
                    <a:cxn ang="0">
                      <a:pos x="0" y="1"/>
                    </a:cxn>
                  </a:cxnLst>
                  <a:pathLst>
                    <a:path w="2" h="2">
                      <a:moveTo>
                        <a:pt x="0" y="1"/>
                      </a:moveTo>
                      <a:cubicBezTo>
                        <a:pt x="0" y="1"/>
                        <a:pt x="1" y="0"/>
                        <a:pt x="2" y="0"/>
                      </a:cubicBezTo>
                      <a:cubicBezTo>
                        <a:pt x="2" y="2"/>
                        <a:pt x="1" y="2"/>
                        <a:pt x="0" y="1"/>
                      </a:cubicBezTo>
                      <a:close/>
                    </a:path>
                  </a:pathLst>
                </a:custGeom>
                <a:solidFill>
                  <a:srgbClr val="A3A2A3"/>
                </a:solidFill>
                <a:ln w="9525">
                  <a:noFill/>
                </a:ln>
              </p:spPr>
              <p:txBody>
                <a:bodyPr/>
                <a:p>
                  <a:endParaRPr lang="zh-CN" altLang="en-US"/>
                </a:p>
              </p:txBody>
            </p:sp>
            <p:sp>
              <p:nvSpPr>
                <p:cNvPr id="3862" name="Freeform 807"/>
                <p:cNvSpPr/>
                <p:nvPr userDrawn="1"/>
              </p:nvSpPr>
              <p:spPr>
                <a:xfrm>
                  <a:off x="5488" y="232"/>
                  <a:ext cx="7" cy="6"/>
                </a:xfrm>
                <a:custGeom>
                  <a:avLst/>
                  <a:gdLst/>
                  <a:ahLst/>
                  <a:cxnLst>
                    <a:cxn ang="0">
                      <a:pos x="4" y="6"/>
                    </a:cxn>
                    <a:cxn ang="0">
                      <a:pos x="1" y="3"/>
                    </a:cxn>
                    <a:cxn ang="0">
                      <a:pos x="5" y="0"/>
                    </a:cxn>
                    <a:cxn ang="0">
                      <a:pos x="4" y="6"/>
                    </a:cxn>
                  </a:cxnLst>
                  <a:pathLst>
                    <a:path w="6" h="5">
                      <a:moveTo>
                        <a:pt x="4" y="5"/>
                      </a:moveTo>
                      <a:cubicBezTo>
                        <a:pt x="3" y="5"/>
                        <a:pt x="1" y="4"/>
                        <a:pt x="1" y="3"/>
                      </a:cubicBezTo>
                      <a:cubicBezTo>
                        <a:pt x="0" y="1"/>
                        <a:pt x="3" y="1"/>
                        <a:pt x="5" y="0"/>
                      </a:cubicBezTo>
                      <a:cubicBezTo>
                        <a:pt x="5" y="2"/>
                        <a:pt x="6" y="4"/>
                        <a:pt x="4" y="5"/>
                      </a:cubicBezTo>
                      <a:close/>
                    </a:path>
                  </a:pathLst>
                </a:custGeom>
                <a:solidFill>
                  <a:srgbClr val="94979A"/>
                </a:solidFill>
                <a:ln w="9525">
                  <a:noFill/>
                </a:ln>
              </p:spPr>
              <p:txBody>
                <a:bodyPr/>
                <a:p>
                  <a:endParaRPr lang="zh-CN" altLang="en-US"/>
                </a:p>
              </p:txBody>
            </p:sp>
            <p:sp>
              <p:nvSpPr>
                <p:cNvPr id="3863" name="Freeform 808"/>
                <p:cNvSpPr/>
                <p:nvPr userDrawn="1"/>
              </p:nvSpPr>
              <p:spPr>
                <a:xfrm>
                  <a:off x="5455" y="333"/>
                  <a:ext cx="6" cy="7"/>
                </a:xfrm>
                <a:custGeom>
                  <a:avLst/>
                  <a:gdLst/>
                  <a:ahLst/>
                  <a:cxnLst>
                    <a:cxn ang="0">
                      <a:pos x="0" y="4"/>
                    </a:cxn>
                    <a:cxn ang="0">
                      <a:pos x="1" y="0"/>
                    </a:cxn>
                    <a:cxn ang="0">
                      <a:pos x="3" y="0"/>
                    </a:cxn>
                    <a:cxn ang="0">
                      <a:pos x="6" y="4"/>
                    </a:cxn>
                    <a:cxn ang="0">
                      <a:pos x="1" y="7"/>
                    </a:cxn>
                    <a:cxn ang="0">
                      <a:pos x="0" y="4"/>
                    </a:cxn>
                  </a:cxnLst>
                  <a:pathLst>
                    <a:path w="5" h="6">
                      <a:moveTo>
                        <a:pt x="0" y="4"/>
                      </a:moveTo>
                      <a:cubicBezTo>
                        <a:pt x="0" y="3"/>
                        <a:pt x="1" y="2"/>
                        <a:pt x="1" y="0"/>
                      </a:cubicBezTo>
                      <a:cubicBezTo>
                        <a:pt x="2" y="0"/>
                        <a:pt x="3" y="0"/>
                        <a:pt x="3" y="0"/>
                      </a:cubicBezTo>
                      <a:cubicBezTo>
                        <a:pt x="4" y="1"/>
                        <a:pt x="5" y="2"/>
                        <a:pt x="5" y="4"/>
                      </a:cubicBezTo>
                      <a:cubicBezTo>
                        <a:pt x="4" y="5"/>
                        <a:pt x="2" y="5"/>
                        <a:pt x="1" y="6"/>
                      </a:cubicBezTo>
                      <a:cubicBezTo>
                        <a:pt x="1" y="5"/>
                        <a:pt x="0" y="4"/>
                        <a:pt x="0" y="4"/>
                      </a:cubicBezTo>
                      <a:close/>
                    </a:path>
                  </a:pathLst>
                </a:custGeom>
                <a:solidFill>
                  <a:srgbClr val="AAA8A8"/>
                </a:solidFill>
                <a:ln w="9525">
                  <a:noFill/>
                </a:ln>
              </p:spPr>
              <p:txBody>
                <a:bodyPr/>
                <a:p>
                  <a:endParaRPr lang="zh-CN" altLang="en-US"/>
                </a:p>
              </p:txBody>
            </p:sp>
            <p:sp>
              <p:nvSpPr>
                <p:cNvPr id="3864" name="Freeform 809"/>
                <p:cNvSpPr/>
                <p:nvPr userDrawn="1"/>
              </p:nvSpPr>
              <p:spPr>
                <a:xfrm>
                  <a:off x="5508" y="163"/>
                  <a:ext cx="13" cy="14"/>
                </a:xfrm>
                <a:custGeom>
                  <a:avLst/>
                  <a:gdLst/>
                  <a:ahLst/>
                  <a:cxnLst>
                    <a:cxn ang="0">
                      <a:pos x="10" y="0"/>
                    </a:cxn>
                    <a:cxn ang="0">
                      <a:pos x="0" y="14"/>
                    </a:cxn>
                    <a:cxn ang="0">
                      <a:pos x="10" y="0"/>
                    </a:cxn>
                  </a:cxnLst>
                  <a:pathLst>
                    <a:path w="11" h="12">
                      <a:moveTo>
                        <a:pt x="9" y="0"/>
                      </a:moveTo>
                      <a:cubicBezTo>
                        <a:pt x="11" y="8"/>
                        <a:pt x="4" y="9"/>
                        <a:pt x="0" y="12"/>
                      </a:cubicBezTo>
                      <a:cubicBezTo>
                        <a:pt x="3" y="8"/>
                        <a:pt x="6" y="4"/>
                        <a:pt x="9" y="0"/>
                      </a:cubicBezTo>
                      <a:close/>
                    </a:path>
                  </a:pathLst>
                </a:custGeom>
                <a:solidFill>
                  <a:srgbClr val="83878B"/>
                </a:solidFill>
                <a:ln w="9525">
                  <a:noFill/>
                </a:ln>
              </p:spPr>
              <p:txBody>
                <a:bodyPr/>
                <a:p>
                  <a:endParaRPr lang="zh-CN" altLang="en-US"/>
                </a:p>
              </p:txBody>
            </p:sp>
            <p:sp>
              <p:nvSpPr>
                <p:cNvPr id="3865" name="Freeform 810"/>
                <p:cNvSpPr/>
                <p:nvPr userDrawn="1"/>
              </p:nvSpPr>
              <p:spPr>
                <a:xfrm>
                  <a:off x="5514" y="157"/>
                  <a:ext cx="8" cy="6"/>
                </a:xfrm>
                <a:custGeom>
                  <a:avLst/>
                  <a:gdLst/>
                  <a:ahLst/>
                  <a:cxnLst>
                    <a:cxn ang="0">
                      <a:pos x="0" y="2"/>
                    </a:cxn>
                    <a:cxn ang="0">
                      <a:pos x="6" y="2"/>
                    </a:cxn>
                    <a:cxn ang="0">
                      <a:pos x="4" y="6"/>
                    </a:cxn>
                    <a:cxn ang="0">
                      <a:pos x="4" y="6"/>
                    </a:cxn>
                    <a:cxn ang="0">
                      <a:pos x="0" y="2"/>
                    </a:cxn>
                  </a:cxnLst>
                  <a:pathLst>
                    <a:path w="7" h="5">
                      <a:moveTo>
                        <a:pt x="0" y="2"/>
                      </a:moveTo>
                      <a:cubicBezTo>
                        <a:pt x="2" y="1"/>
                        <a:pt x="4" y="0"/>
                        <a:pt x="6" y="2"/>
                      </a:cubicBezTo>
                      <a:cubicBezTo>
                        <a:pt x="7" y="4"/>
                        <a:pt x="5" y="5"/>
                        <a:pt x="4" y="5"/>
                      </a:cubicBezTo>
                      <a:cubicBezTo>
                        <a:pt x="4" y="5"/>
                        <a:pt x="4" y="5"/>
                        <a:pt x="4" y="5"/>
                      </a:cubicBezTo>
                      <a:cubicBezTo>
                        <a:pt x="2" y="4"/>
                        <a:pt x="1" y="3"/>
                        <a:pt x="0" y="2"/>
                      </a:cubicBezTo>
                      <a:close/>
                    </a:path>
                  </a:pathLst>
                </a:custGeom>
                <a:solidFill>
                  <a:srgbClr val="83878B"/>
                </a:solidFill>
                <a:ln w="9525">
                  <a:noFill/>
                </a:ln>
              </p:spPr>
              <p:txBody>
                <a:bodyPr/>
                <a:p>
                  <a:endParaRPr lang="zh-CN" altLang="en-US"/>
                </a:p>
              </p:txBody>
            </p:sp>
            <p:sp>
              <p:nvSpPr>
                <p:cNvPr id="3866" name="Freeform 811"/>
                <p:cNvSpPr/>
                <p:nvPr userDrawn="1"/>
              </p:nvSpPr>
              <p:spPr>
                <a:xfrm>
                  <a:off x="5502" y="200"/>
                  <a:ext cx="4" cy="2"/>
                </a:xfrm>
                <a:custGeom>
                  <a:avLst/>
                  <a:gdLst/>
                  <a:ahLst/>
                  <a:cxnLst>
                    <a:cxn ang="0">
                      <a:pos x="2" y="1"/>
                    </a:cxn>
                    <a:cxn ang="0">
                      <a:pos x="1" y="2"/>
                    </a:cxn>
                    <a:cxn ang="0">
                      <a:pos x="0" y="0"/>
                    </a:cxn>
                    <a:cxn ang="0">
                      <a:pos x="1" y="0"/>
                    </a:cxn>
                    <a:cxn ang="0">
                      <a:pos x="2" y="1"/>
                    </a:cxn>
                  </a:cxnLst>
                  <a:pathLst>
                    <a:path w="3" h="2">
                      <a:moveTo>
                        <a:pt x="2" y="1"/>
                      </a:moveTo>
                      <a:cubicBezTo>
                        <a:pt x="2" y="2"/>
                        <a:pt x="1" y="2"/>
                        <a:pt x="1" y="2"/>
                      </a:cubicBezTo>
                      <a:cubicBezTo>
                        <a:pt x="1" y="2"/>
                        <a:pt x="0" y="1"/>
                        <a:pt x="0" y="0"/>
                      </a:cubicBezTo>
                      <a:cubicBezTo>
                        <a:pt x="0" y="0"/>
                        <a:pt x="1" y="0"/>
                        <a:pt x="1" y="0"/>
                      </a:cubicBezTo>
                      <a:cubicBezTo>
                        <a:pt x="2" y="0"/>
                        <a:pt x="3" y="0"/>
                        <a:pt x="2" y="1"/>
                      </a:cubicBezTo>
                      <a:close/>
                    </a:path>
                  </a:pathLst>
                </a:custGeom>
                <a:solidFill>
                  <a:srgbClr val="A2A1A2"/>
                </a:solidFill>
                <a:ln w="9525">
                  <a:noFill/>
                </a:ln>
              </p:spPr>
              <p:txBody>
                <a:bodyPr/>
                <a:p>
                  <a:endParaRPr lang="zh-CN" altLang="en-US"/>
                </a:p>
              </p:txBody>
            </p:sp>
            <p:sp>
              <p:nvSpPr>
                <p:cNvPr id="3867" name="Freeform 812"/>
                <p:cNvSpPr/>
                <p:nvPr userDrawn="1"/>
              </p:nvSpPr>
              <p:spPr>
                <a:xfrm>
                  <a:off x="5059" y="608"/>
                  <a:ext cx="2" cy="2"/>
                </a:xfrm>
                <a:custGeom>
                  <a:avLst/>
                  <a:gdLst/>
                  <a:ahLst/>
                  <a:cxnLst>
                    <a:cxn ang="0">
                      <a:pos x="0" y="2"/>
                    </a:cxn>
                    <a:cxn ang="0">
                      <a:pos x="0" y="0"/>
                    </a:cxn>
                    <a:cxn ang="0">
                      <a:pos x="2" y="0"/>
                    </a:cxn>
                    <a:cxn ang="0">
                      <a:pos x="2" y="2"/>
                    </a:cxn>
                    <a:cxn ang="0">
                      <a:pos x="0" y="2"/>
                    </a:cxn>
                  </a:cxnLst>
                  <a:pathLst>
                    <a:path w="1" h="1">
                      <a:moveTo>
                        <a:pt x="0" y="1"/>
                      </a:moveTo>
                      <a:cubicBezTo>
                        <a:pt x="0" y="1"/>
                        <a:pt x="0" y="0"/>
                        <a:pt x="0" y="0"/>
                      </a:cubicBezTo>
                      <a:cubicBezTo>
                        <a:pt x="0" y="0"/>
                        <a:pt x="0" y="0"/>
                        <a:pt x="1" y="0"/>
                      </a:cubicBezTo>
                      <a:cubicBezTo>
                        <a:pt x="1" y="0"/>
                        <a:pt x="1" y="1"/>
                        <a:pt x="1" y="1"/>
                      </a:cubicBezTo>
                      <a:cubicBezTo>
                        <a:pt x="0" y="1"/>
                        <a:pt x="0" y="1"/>
                        <a:pt x="0" y="1"/>
                      </a:cubicBezTo>
                      <a:close/>
                    </a:path>
                  </a:pathLst>
                </a:custGeom>
                <a:solidFill>
                  <a:srgbClr val="C9C6C9"/>
                </a:solidFill>
                <a:ln w="9525">
                  <a:noFill/>
                </a:ln>
              </p:spPr>
              <p:txBody>
                <a:bodyPr/>
                <a:p>
                  <a:endParaRPr lang="zh-CN" altLang="en-US"/>
                </a:p>
              </p:txBody>
            </p:sp>
            <p:sp>
              <p:nvSpPr>
                <p:cNvPr id="3868" name="Freeform 813"/>
                <p:cNvSpPr/>
                <p:nvPr userDrawn="1"/>
              </p:nvSpPr>
              <p:spPr>
                <a:xfrm>
                  <a:off x="5052" y="603"/>
                  <a:ext cx="5" cy="3"/>
                </a:xfrm>
                <a:custGeom>
                  <a:avLst/>
                  <a:gdLst/>
                  <a:ahLst/>
                  <a:cxnLst>
                    <a:cxn ang="0">
                      <a:pos x="5" y="0"/>
                    </a:cxn>
                    <a:cxn ang="0">
                      <a:pos x="2" y="3"/>
                    </a:cxn>
                    <a:cxn ang="0">
                      <a:pos x="5" y="0"/>
                    </a:cxn>
                  </a:cxnLst>
                  <a:pathLst>
                    <a:path w="4" h="3">
                      <a:moveTo>
                        <a:pt x="4" y="0"/>
                      </a:moveTo>
                      <a:cubicBezTo>
                        <a:pt x="4" y="1"/>
                        <a:pt x="3" y="3"/>
                        <a:pt x="2" y="3"/>
                      </a:cubicBezTo>
                      <a:cubicBezTo>
                        <a:pt x="0" y="1"/>
                        <a:pt x="3" y="1"/>
                        <a:pt x="4" y="0"/>
                      </a:cubicBezTo>
                      <a:close/>
                    </a:path>
                  </a:pathLst>
                </a:custGeom>
                <a:solidFill>
                  <a:srgbClr val="C9C6C9"/>
                </a:solidFill>
                <a:ln w="9525">
                  <a:noFill/>
                </a:ln>
              </p:spPr>
              <p:txBody>
                <a:bodyPr/>
                <a:p>
                  <a:endParaRPr lang="zh-CN" altLang="en-US"/>
                </a:p>
              </p:txBody>
            </p:sp>
            <p:sp>
              <p:nvSpPr>
                <p:cNvPr id="3869" name="Freeform 814"/>
                <p:cNvSpPr/>
                <p:nvPr userDrawn="1"/>
              </p:nvSpPr>
              <p:spPr>
                <a:xfrm>
                  <a:off x="5035" y="627"/>
                  <a:ext cx="13" cy="10"/>
                </a:xfrm>
                <a:custGeom>
                  <a:avLst/>
                  <a:gdLst/>
                  <a:ahLst/>
                  <a:cxnLst>
                    <a:cxn ang="0">
                      <a:pos x="13" y="8"/>
                    </a:cxn>
                    <a:cxn ang="0">
                      <a:pos x="0" y="6"/>
                    </a:cxn>
                    <a:cxn ang="0">
                      <a:pos x="13" y="8"/>
                    </a:cxn>
                  </a:cxnLst>
                  <a:pathLst>
                    <a:path w="11" h="9">
                      <a:moveTo>
                        <a:pt x="11" y="8"/>
                      </a:moveTo>
                      <a:cubicBezTo>
                        <a:pt x="7" y="6"/>
                        <a:pt x="3" y="9"/>
                        <a:pt x="0" y="6"/>
                      </a:cubicBezTo>
                      <a:cubicBezTo>
                        <a:pt x="9" y="0"/>
                        <a:pt x="10" y="0"/>
                        <a:pt x="11" y="8"/>
                      </a:cubicBezTo>
                      <a:close/>
                    </a:path>
                  </a:pathLst>
                </a:custGeom>
                <a:solidFill>
                  <a:srgbClr val="BFBBBD"/>
                </a:solidFill>
                <a:ln w="9525">
                  <a:noFill/>
                </a:ln>
              </p:spPr>
              <p:txBody>
                <a:bodyPr/>
                <a:p>
                  <a:endParaRPr lang="zh-CN" altLang="en-US"/>
                </a:p>
              </p:txBody>
            </p:sp>
            <p:sp>
              <p:nvSpPr>
                <p:cNvPr id="3870" name="Freeform 815"/>
                <p:cNvSpPr/>
                <p:nvPr userDrawn="1"/>
              </p:nvSpPr>
              <p:spPr>
                <a:xfrm>
                  <a:off x="5019" y="638"/>
                  <a:ext cx="8" cy="7"/>
                </a:xfrm>
                <a:custGeom>
                  <a:avLst/>
                  <a:gdLst/>
                  <a:ahLst/>
                  <a:cxnLst>
                    <a:cxn ang="0">
                      <a:pos x="0" y="7"/>
                    </a:cxn>
                    <a:cxn ang="0">
                      <a:pos x="4" y="1"/>
                    </a:cxn>
                    <a:cxn ang="0">
                      <a:pos x="2" y="5"/>
                    </a:cxn>
                    <a:cxn ang="0">
                      <a:pos x="0" y="7"/>
                    </a:cxn>
                  </a:cxnLst>
                  <a:pathLst>
                    <a:path w="7" h="6">
                      <a:moveTo>
                        <a:pt x="0" y="6"/>
                      </a:moveTo>
                      <a:cubicBezTo>
                        <a:pt x="0" y="3"/>
                        <a:pt x="2" y="0"/>
                        <a:pt x="4" y="1"/>
                      </a:cubicBezTo>
                      <a:cubicBezTo>
                        <a:pt x="7" y="3"/>
                        <a:pt x="3" y="4"/>
                        <a:pt x="2" y="5"/>
                      </a:cubicBezTo>
                      <a:cubicBezTo>
                        <a:pt x="1" y="5"/>
                        <a:pt x="0" y="6"/>
                        <a:pt x="0" y="6"/>
                      </a:cubicBezTo>
                      <a:close/>
                    </a:path>
                  </a:pathLst>
                </a:custGeom>
                <a:solidFill>
                  <a:srgbClr val="B5B1B3"/>
                </a:solidFill>
                <a:ln w="9525">
                  <a:noFill/>
                </a:ln>
              </p:spPr>
              <p:txBody>
                <a:bodyPr/>
                <a:p>
                  <a:endParaRPr lang="zh-CN" altLang="en-US"/>
                </a:p>
              </p:txBody>
            </p:sp>
            <p:sp>
              <p:nvSpPr>
                <p:cNvPr id="3871" name="Freeform 816"/>
                <p:cNvSpPr/>
                <p:nvPr userDrawn="1"/>
              </p:nvSpPr>
              <p:spPr>
                <a:xfrm>
                  <a:off x="4957" y="622"/>
                  <a:ext cx="31" cy="19"/>
                </a:xfrm>
                <a:custGeom>
                  <a:avLst/>
                  <a:gdLst/>
                  <a:ahLst/>
                  <a:cxnLst>
                    <a:cxn ang="0">
                      <a:pos x="25" y="0"/>
                    </a:cxn>
                    <a:cxn ang="0">
                      <a:pos x="31" y="3"/>
                    </a:cxn>
                    <a:cxn ang="0">
                      <a:pos x="27" y="7"/>
                    </a:cxn>
                    <a:cxn ang="0">
                      <a:pos x="20" y="9"/>
                    </a:cxn>
                    <a:cxn ang="0">
                      <a:pos x="0" y="17"/>
                    </a:cxn>
                    <a:cxn ang="0">
                      <a:pos x="25" y="0"/>
                    </a:cxn>
                  </a:cxnLst>
                  <a:pathLst>
                    <a:path w="27" h="16">
                      <a:moveTo>
                        <a:pt x="22" y="0"/>
                      </a:moveTo>
                      <a:cubicBezTo>
                        <a:pt x="24" y="1"/>
                        <a:pt x="27" y="0"/>
                        <a:pt x="27" y="3"/>
                      </a:cubicBezTo>
                      <a:cubicBezTo>
                        <a:pt x="27" y="4"/>
                        <a:pt x="26" y="6"/>
                        <a:pt x="24" y="6"/>
                      </a:cubicBezTo>
                      <a:cubicBezTo>
                        <a:pt x="22" y="6"/>
                        <a:pt x="19" y="6"/>
                        <a:pt x="18" y="8"/>
                      </a:cubicBezTo>
                      <a:cubicBezTo>
                        <a:pt x="14" y="16"/>
                        <a:pt x="6" y="15"/>
                        <a:pt x="0" y="15"/>
                      </a:cubicBezTo>
                      <a:cubicBezTo>
                        <a:pt x="8" y="11"/>
                        <a:pt x="14" y="3"/>
                        <a:pt x="22" y="0"/>
                      </a:cubicBezTo>
                      <a:close/>
                    </a:path>
                  </a:pathLst>
                </a:custGeom>
                <a:solidFill>
                  <a:srgbClr val="B8B4B6"/>
                </a:solidFill>
                <a:ln w="9525">
                  <a:noFill/>
                </a:ln>
              </p:spPr>
              <p:txBody>
                <a:bodyPr/>
                <a:p>
                  <a:endParaRPr lang="zh-CN" altLang="en-US"/>
                </a:p>
              </p:txBody>
            </p:sp>
            <p:sp>
              <p:nvSpPr>
                <p:cNvPr id="3872" name="Freeform 817"/>
                <p:cNvSpPr/>
                <p:nvPr userDrawn="1"/>
              </p:nvSpPr>
              <p:spPr>
                <a:xfrm>
                  <a:off x="4998" y="615"/>
                  <a:ext cx="8" cy="5"/>
                </a:xfrm>
                <a:custGeom>
                  <a:avLst/>
                  <a:gdLst/>
                  <a:ahLst/>
                  <a:cxnLst>
                    <a:cxn ang="0">
                      <a:pos x="0" y="2"/>
                    </a:cxn>
                    <a:cxn ang="0">
                      <a:pos x="8" y="0"/>
                    </a:cxn>
                    <a:cxn ang="0">
                      <a:pos x="0" y="2"/>
                    </a:cxn>
                  </a:cxnLst>
                  <a:pathLst>
                    <a:path w="7" h="4">
                      <a:moveTo>
                        <a:pt x="0" y="2"/>
                      </a:moveTo>
                      <a:cubicBezTo>
                        <a:pt x="3" y="2"/>
                        <a:pt x="5" y="1"/>
                        <a:pt x="7" y="0"/>
                      </a:cubicBezTo>
                      <a:cubicBezTo>
                        <a:pt x="6" y="3"/>
                        <a:pt x="4" y="4"/>
                        <a:pt x="0" y="2"/>
                      </a:cubicBezTo>
                      <a:close/>
                    </a:path>
                  </a:pathLst>
                </a:custGeom>
                <a:solidFill>
                  <a:srgbClr val="B8B4B6"/>
                </a:solidFill>
                <a:ln w="9525">
                  <a:noFill/>
                </a:ln>
              </p:spPr>
              <p:txBody>
                <a:bodyPr/>
                <a:p>
                  <a:endParaRPr lang="zh-CN" altLang="en-US"/>
                </a:p>
              </p:txBody>
            </p:sp>
            <p:sp>
              <p:nvSpPr>
                <p:cNvPr id="3873" name="Freeform 818"/>
                <p:cNvSpPr/>
                <p:nvPr userDrawn="1"/>
              </p:nvSpPr>
              <p:spPr>
                <a:xfrm>
                  <a:off x="5009" y="613"/>
                  <a:ext cx="2" cy="2"/>
                </a:xfrm>
                <a:custGeom>
                  <a:avLst/>
                  <a:gdLst/>
                  <a:ahLst/>
                  <a:cxnLst>
                    <a:cxn ang="0">
                      <a:pos x="0" y="1"/>
                    </a:cxn>
                    <a:cxn ang="0">
                      <a:pos x="2" y="0"/>
                    </a:cxn>
                    <a:cxn ang="0">
                      <a:pos x="0" y="1"/>
                    </a:cxn>
                  </a:cxnLst>
                  <a:pathLst>
                    <a:path w="2" h="2">
                      <a:moveTo>
                        <a:pt x="0" y="1"/>
                      </a:moveTo>
                      <a:cubicBezTo>
                        <a:pt x="1" y="1"/>
                        <a:pt x="2" y="0"/>
                        <a:pt x="2" y="0"/>
                      </a:cubicBezTo>
                      <a:cubicBezTo>
                        <a:pt x="2" y="2"/>
                        <a:pt x="1" y="2"/>
                        <a:pt x="0" y="1"/>
                      </a:cubicBezTo>
                      <a:close/>
                    </a:path>
                  </a:pathLst>
                </a:custGeom>
                <a:solidFill>
                  <a:srgbClr val="B8B4B6"/>
                </a:solidFill>
                <a:ln w="9525">
                  <a:noFill/>
                </a:ln>
              </p:spPr>
              <p:txBody>
                <a:bodyPr/>
                <a:p>
                  <a:endParaRPr lang="zh-CN" altLang="en-US"/>
                </a:p>
              </p:txBody>
            </p:sp>
            <p:sp>
              <p:nvSpPr>
                <p:cNvPr id="3874" name="Freeform 819"/>
                <p:cNvSpPr/>
                <p:nvPr userDrawn="1"/>
              </p:nvSpPr>
              <p:spPr>
                <a:xfrm>
                  <a:off x="5011" y="611"/>
                  <a:ext cx="2" cy="2"/>
                </a:xfrm>
                <a:custGeom>
                  <a:avLst/>
                  <a:gdLst/>
                  <a:ahLst/>
                  <a:cxnLst>
                    <a:cxn ang="0">
                      <a:pos x="0" y="2"/>
                    </a:cxn>
                    <a:cxn ang="0">
                      <a:pos x="2" y="1"/>
                    </a:cxn>
                    <a:cxn ang="0">
                      <a:pos x="0" y="2"/>
                    </a:cxn>
                  </a:cxnLst>
                  <a:pathLst>
                    <a:path w="2" h="2">
                      <a:moveTo>
                        <a:pt x="0" y="2"/>
                      </a:moveTo>
                      <a:cubicBezTo>
                        <a:pt x="0" y="0"/>
                        <a:pt x="1" y="0"/>
                        <a:pt x="2" y="1"/>
                      </a:cubicBezTo>
                      <a:cubicBezTo>
                        <a:pt x="2" y="1"/>
                        <a:pt x="1" y="2"/>
                        <a:pt x="0" y="2"/>
                      </a:cubicBezTo>
                      <a:close/>
                    </a:path>
                  </a:pathLst>
                </a:custGeom>
                <a:solidFill>
                  <a:srgbClr val="B8B4B6"/>
                </a:solidFill>
                <a:ln w="9525">
                  <a:noFill/>
                </a:ln>
              </p:spPr>
              <p:txBody>
                <a:bodyPr/>
                <a:p>
                  <a:endParaRPr lang="zh-CN" altLang="en-US"/>
                </a:p>
              </p:txBody>
            </p:sp>
            <p:sp>
              <p:nvSpPr>
                <p:cNvPr id="3875" name="Freeform 820"/>
                <p:cNvSpPr/>
                <p:nvPr userDrawn="1"/>
              </p:nvSpPr>
              <p:spPr>
                <a:xfrm>
                  <a:off x="5456" y="274"/>
                  <a:ext cx="2" cy="3"/>
                </a:xfrm>
                <a:custGeom>
                  <a:avLst/>
                  <a:gdLst/>
                  <a:ahLst/>
                  <a:cxnLst>
                    <a:cxn ang="0">
                      <a:pos x="2" y="0"/>
                    </a:cxn>
                    <a:cxn ang="0">
                      <a:pos x="0" y="3"/>
                    </a:cxn>
                    <a:cxn ang="0">
                      <a:pos x="2" y="0"/>
                    </a:cxn>
                  </a:cxnLst>
                  <a:pathLst>
                    <a:path w="2" h="3">
                      <a:moveTo>
                        <a:pt x="2" y="0"/>
                      </a:moveTo>
                      <a:cubicBezTo>
                        <a:pt x="1" y="1"/>
                        <a:pt x="1" y="2"/>
                        <a:pt x="0" y="3"/>
                      </a:cubicBezTo>
                      <a:cubicBezTo>
                        <a:pt x="1" y="2"/>
                        <a:pt x="1" y="1"/>
                        <a:pt x="2" y="0"/>
                      </a:cubicBezTo>
                      <a:close/>
                    </a:path>
                  </a:pathLst>
                </a:custGeom>
                <a:solidFill>
                  <a:srgbClr val="94979A"/>
                </a:solidFill>
                <a:ln w="9525">
                  <a:noFill/>
                </a:ln>
              </p:spPr>
              <p:txBody>
                <a:bodyPr/>
                <a:p>
                  <a:endParaRPr lang="zh-CN" altLang="en-US"/>
                </a:p>
              </p:txBody>
            </p:sp>
            <p:sp>
              <p:nvSpPr>
                <p:cNvPr id="3876" name="Freeform 821"/>
                <p:cNvSpPr/>
                <p:nvPr userDrawn="1"/>
              </p:nvSpPr>
              <p:spPr>
                <a:xfrm>
                  <a:off x="5496" y="398"/>
                  <a:ext cx="2" cy="4"/>
                </a:xfrm>
                <a:custGeom>
                  <a:avLst/>
                  <a:gdLst/>
                  <a:ahLst/>
                  <a:cxnLst>
                    <a:cxn ang="0">
                      <a:pos x="2" y="0"/>
                    </a:cxn>
                    <a:cxn ang="0">
                      <a:pos x="0" y="4"/>
                    </a:cxn>
                    <a:cxn ang="0">
                      <a:pos x="2" y="0"/>
                    </a:cxn>
                  </a:cxnLst>
                  <a:pathLst>
                    <a:path w="1" h="3">
                      <a:moveTo>
                        <a:pt x="1" y="0"/>
                      </a:moveTo>
                      <a:cubicBezTo>
                        <a:pt x="1" y="1"/>
                        <a:pt x="1" y="2"/>
                        <a:pt x="0" y="3"/>
                      </a:cubicBezTo>
                      <a:cubicBezTo>
                        <a:pt x="1" y="2"/>
                        <a:pt x="1" y="1"/>
                        <a:pt x="1" y="0"/>
                      </a:cubicBezTo>
                      <a:close/>
                    </a:path>
                  </a:pathLst>
                </a:custGeom>
                <a:solidFill>
                  <a:srgbClr val="9B9B9E"/>
                </a:solidFill>
                <a:ln w="9525">
                  <a:noFill/>
                </a:ln>
              </p:spPr>
              <p:txBody>
                <a:bodyPr/>
                <a:p>
                  <a:endParaRPr lang="zh-CN" altLang="en-US"/>
                </a:p>
              </p:txBody>
            </p:sp>
            <p:sp>
              <p:nvSpPr>
                <p:cNvPr id="3877" name="Freeform 822"/>
                <p:cNvSpPr/>
                <p:nvPr userDrawn="1"/>
              </p:nvSpPr>
              <p:spPr>
                <a:xfrm>
                  <a:off x="5507" y="396"/>
                  <a:ext cx="1" cy="1"/>
                </a:xfrm>
                <a:custGeom>
                  <a:avLst/>
                  <a:gdLst/>
                  <a:ahLst/>
                  <a:cxnLst>
                    <a:cxn ang="0">
                      <a:pos x="0" y="1"/>
                    </a:cxn>
                    <a:cxn ang="0">
                      <a:pos x="0" y="0"/>
                    </a:cxn>
                    <a:cxn ang="0">
                      <a:pos x="0" y="1"/>
                    </a:cxn>
                  </a:cxnLst>
                  <a:pathLst>
                    <a:path w="1" h="1">
                      <a:moveTo>
                        <a:pt x="0" y="1"/>
                      </a:moveTo>
                      <a:cubicBezTo>
                        <a:pt x="0" y="1"/>
                        <a:pt x="0" y="0"/>
                        <a:pt x="0" y="0"/>
                      </a:cubicBezTo>
                      <a:cubicBezTo>
                        <a:pt x="1" y="0"/>
                        <a:pt x="1" y="0"/>
                        <a:pt x="0" y="1"/>
                      </a:cubicBezTo>
                      <a:close/>
                    </a:path>
                  </a:pathLst>
                </a:custGeom>
                <a:solidFill>
                  <a:srgbClr val="919396"/>
                </a:solidFill>
                <a:ln w="9525">
                  <a:noFill/>
                </a:ln>
              </p:spPr>
              <p:txBody>
                <a:bodyPr/>
                <a:p>
                  <a:endParaRPr lang="zh-CN" altLang="en-US"/>
                </a:p>
              </p:txBody>
            </p:sp>
            <p:sp>
              <p:nvSpPr>
                <p:cNvPr id="3878" name="Freeform 823"/>
                <p:cNvSpPr/>
                <p:nvPr userDrawn="1"/>
              </p:nvSpPr>
              <p:spPr>
                <a:xfrm>
                  <a:off x="5495" y="159"/>
                  <a:ext cx="36" cy="35"/>
                </a:xfrm>
                <a:custGeom>
                  <a:avLst/>
                  <a:gdLst/>
                  <a:ahLst/>
                  <a:cxnLst>
                    <a:cxn ang="0">
                      <a:pos x="29" y="7"/>
                    </a:cxn>
                    <a:cxn ang="0">
                      <a:pos x="25" y="6"/>
                    </a:cxn>
                    <a:cxn ang="0">
                      <a:pos x="19" y="2"/>
                    </a:cxn>
                    <a:cxn ang="0">
                      <a:pos x="8" y="6"/>
                    </a:cxn>
                    <a:cxn ang="0">
                      <a:pos x="8" y="7"/>
                    </a:cxn>
                    <a:cxn ang="0">
                      <a:pos x="5" y="9"/>
                    </a:cxn>
                    <a:cxn ang="0">
                      <a:pos x="5" y="28"/>
                    </a:cxn>
                    <a:cxn ang="0">
                      <a:pos x="6" y="30"/>
                    </a:cxn>
                    <a:cxn ang="0">
                      <a:pos x="10" y="35"/>
                    </a:cxn>
                    <a:cxn ang="0">
                      <a:pos x="11" y="33"/>
                    </a:cxn>
                    <a:cxn ang="0">
                      <a:pos x="11" y="32"/>
                    </a:cxn>
                    <a:cxn ang="0">
                      <a:pos x="16" y="32"/>
                    </a:cxn>
                    <a:cxn ang="0">
                      <a:pos x="24" y="29"/>
                    </a:cxn>
                    <a:cxn ang="0">
                      <a:pos x="26" y="28"/>
                    </a:cxn>
                    <a:cxn ang="0">
                      <a:pos x="33" y="22"/>
                    </a:cxn>
                    <a:cxn ang="0">
                      <a:pos x="34" y="16"/>
                    </a:cxn>
                    <a:cxn ang="0">
                      <a:pos x="29" y="7"/>
                    </a:cxn>
                  </a:cxnLst>
                  <a:pathLst>
                    <a:path w="31" h="31">
                      <a:moveTo>
                        <a:pt x="25" y="7"/>
                      </a:moveTo>
                      <a:cubicBezTo>
                        <a:pt x="24" y="6"/>
                        <a:pt x="23" y="6"/>
                        <a:pt x="22" y="6"/>
                      </a:cubicBezTo>
                      <a:cubicBezTo>
                        <a:pt x="21" y="4"/>
                        <a:pt x="19" y="3"/>
                        <a:pt x="17" y="2"/>
                      </a:cubicBezTo>
                      <a:cubicBezTo>
                        <a:pt x="14" y="0"/>
                        <a:pt x="8" y="1"/>
                        <a:pt x="7" y="6"/>
                      </a:cubicBezTo>
                      <a:cubicBezTo>
                        <a:pt x="7" y="6"/>
                        <a:pt x="7" y="6"/>
                        <a:pt x="7" y="7"/>
                      </a:cubicBezTo>
                      <a:cubicBezTo>
                        <a:pt x="6" y="7"/>
                        <a:pt x="6" y="8"/>
                        <a:pt x="5" y="8"/>
                      </a:cubicBezTo>
                      <a:cubicBezTo>
                        <a:pt x="0" y="13"/>
                        <a:pt x="0" y="20"/>
                        <a:pt x="5" y="25"/>
                      </a:cubicBezTo>
                      <a:cubicBezTo>
                        <a:pt x="5" y="26"/>
                        <a:pt x="5" y="26"/>
                        <a:pt x="6" y="27"/>
                      </a:cubicBezTo>
                      <a:cubicBezTo>
                        <a:pt x="6" y="29"/>
                        <a:pt x="7" y="30"/>
                        <a:pt x="9" y="31"/>
                      </a:cubicBezTo>
                      <a:cubicBezTo>
                        <a:pt x="10" y="31"/>
                        <a:pt x="11" y="31"/>
                        <a:pt x="10" y="30"/>
                      </a:cubicBezTo>
                      <a:cubicBezTo>
                        <a:pt x="10" y="30"/>
                        <a:pt x="10" y="30"/>
                        <a:pt x="10" y="29"/>
                      </a:cubicBezTo>
                      <a:cubicBezTo>
                        <a:pt x="11" y="30"/>
                        <a:pt x="13" y="30"/>
                        <a:pt x="14" y="29"/>
                      </a:cubicBezTo>
                      <a:cubicBezTo>
                        <a:pt x="17" y="29"/>
                        <a:pt x="19" y="28"/>
                        <a:pt x="21" y="26"/>
                      </a:cubicBezTo>
                      <a:cubicBezTo>
                        <a:pt x="22" y="26"/>
                        <a:pt x="22" y="25"/>
                        <a:pt x="23" y="25"/>
                      </a:cubicBezTo>
                      <a:cubicBezTo>
                        <a:pt x="26" y="25"/>
                        <a:pt x="28" y="23"/>
                        <a:pt x="29" y="20"/>
                      </a:cubicBezTo>
                      <a:cubicBezTo>
                        <a:pt x="29" y="18"/>
                        <a:pt x="30" y="17"/>
                        <a:pt x="30" y="15"/>
                      </a:cubicBezTo>
                      <a:cubicBezTo>
                        <a:pt x="31" y="11"/>
                        <a:pt x="29" y="8"/>
                        <a:pt x="25" y="7"/>
                      </a:cubicBezTo>
                      <a:close/>
                    </a:path>
                  </a:pathLst>
                </a:custGeom>
                <a:solidFill>
                  <a:srgbClr val="565656"/>
                </a:solidFill>
                <a:ln w="9525">
                  <a:noFill/>
                </a:ln>
              </p:spPr>
              <p:txBody>
                <a:bodyPr/>
                <a:p>
                  <a:endParaRPr lang="zh-CN" altLang="en-US"/>
                </a:p>
              </p:txBody>
            </p:sp>
            <p:sp>
              <p:nvSpPr>
                <p:cNvPr id="3879" name="Freeform 824"/>
                <p:cNvSpPr/>
                <p:nvPr userDrawn="1"/>
              </p:nvSpPr>
              <p:spPr>
                <a:xfrm>
                  <a:off x="5042" y="748"/>
                  <a:ext cx="35" cy="31"/>
                </a:xfrm>
                <a:custGeom>
                  <a:avLst/>
                  <a:gdLst/>
                  <a:ahLst/>
                  <a:cxnLst>
                    <a:cxn ang="0">
                      <a:pos x="32" y="3"/>
                    </a:cxn>
                    <a:cxn ang="0">
                      <a:pos x="17" y="0"/>
                    </a:cxn>
                    <a:cxn ang="0">
                      <a:pos x="5" y="8"/>
                    </a:cxn>
                    <a:cxn ang="0">
                      <a:pos x="15" y="29"/>
                    </a:cxn>
                    <a:cxn ang="0">
                      <a:pos x="29" y="22"/>
                    </a:cxn>
                    <a:cxn ang="0">
                      <a:pos x="35" y="16"/>
                    </a:cxn>
                    <a:cxn ang="0">
                      <a:pos x="32" y="10"/>
                    </a:cxn>
                    <a:cxn ang="0">
                      <a:pos x="32" y="3"/>
                    </a:cxn>
                  </a:cxnLst>
                  <a:pathLst>
                    <a:path w="30" h="27">
                      <a:moveTo>
                        <a:pt x="28" y="3"/>
                      </a:moveTo>
                      <a:cubicBezTo>
                        <a:pt x="24" y="1"/>
                        <a:pt x="20" y="0"/>
                        <a:pt x="15" y="0"/>
                      </a:cubicBezTo>
                      <a:cubicBezTo>
                        <a:pt x="11" y="1"/>
                        <a:pt x="8" y="4"/>
                        <a:pt x="5" y="7"/>
                      </a:cubicBezTo>
                      <a:cubicBezTo>
                        <a:pt x="0" y="15"/>
                        <a:pt x="4" y="25"/>
                        <a:pt x="13" y="26"/>
                      </a:cubicBezTo>
                      <a:cubicBezTo>
                        <a:pt x="18" y="27"/>
                        <a:pt x="23" y="24"/>
                        <a:pt x="25" y="20"/>
                      </a:cubicBezTo>
                      <a:cubicBezTo>
                        <a:pt x="28" y="19"/>
                        <a:pt x="30" y="17"/>
                        <a:pt x="30" y="14"/>
                      </a:cubicBezTo>
                      <a:cubicBezTo>
                        <a:pt x="30" y="12"/>
                        <a:pt x="29" y="10"/>
                        <a:pt x="28" y="9"/>
                      </a:cubicBezTo>
                      <a:cubicBezTo>
                        <a:pt x="30" y="7"/>
                        <a:pt x="30" y="4"/>
                        <a:pt x="28" y="3"/>
                      </a:cubicBezTo>
                      <a:close/>
                    </a:path>
                  </a:pathLst>
                </a:custGeom>
                <a:solidFill>
                  <a:srgbClr val="7C7C7C"/>
                </a:solidFill>
                <a:ln w="9525">
                  <a:noFill/>
                </a:ln>
              </p:spPr>
              <p:txBody>
                <a:bodyPr/>
                <a:p>
                  <a:endParaRPr lang="zh-CN" altLang="en-US"/>
                </a:p>
              </p:txBody>
            </p:sp>
            <p:sp>
              <p:nvSpPr>
                <p:cNvPr id="3880" name="Freeform 825"/>
                <p:cNvSpPr/>
                <p:nvPr userDrawn="1"/>
              </p:nvSpPr>
              <p:spPr>
                <a:xfrm>
                  <a:off x="5577" y="327"/>
                  <a:ext cx="35" cy="35"/>
                </a:xfrm>
                <a:custGeom>
                  <a:avLst/>
                  <a:gdLst/>
                  <a:ahLst/>
                  <a:cxnLst>
                    <a:cxn ang="0">
                      <a:pos x="32" y="22"/>
                    </a:cxn>
                    <a:cxn ang="0">
                      <a:pos x="32" y="22"/>
                    </a:cxn>
                    <a:cxn ang="0">
                      <a:pos x="31" y="18"/>
                    </a:cxn>
                    <a:cxn ang="0">
                      <a:pos x="31" y="14"/>
                    </a:cxn>
                    <a:cxn ang="0">
                      <a:pos x="30" y="11"/>
                    </a:cxn>
                    <a:cxn ang="0">
                      <a:pos x="25" y="7"/>
                    </a:cxn>
                    <a:cxn ang="0">
                      <a:pos x="3" y="14"/>
                    </a:cxn>
                    <a:cxn ang="0">
                      <a:pos x="2" y="17"/>
                    </a:cxn>
                    <a:cxn ang="0">
                      <a:pos x="1" y="26"/>
                    </a:cxn>
                    <a:cxn ang="0">
                      <a:pos x="8" y="31"/>
                    </a:cxn>
                    <a:cxn ang="0">
                      <a:pos x="11" y="33"/>
                    </a:cxn>
                    <a:cxn ang="0">
                      <a:pos x="22" y="32"/>
                    </a:cxn>
                    <a:cxn ang="0">
                      <a:pos x="25" y="32"/>
                    </a:cxn>
                    <a:cxn ang="0">
                      <a:pos x="32" y="29"/>
                    </a:cxn>
                    <a:cxn ang="0">
                      <a:pos x="32" y="22"/>
                    </a:cxn>
                  </a:cxnLst>
                  <a:pathLst>
                    <a:path w="30" h="30">
                      <a:moveTo>
                        <a:pt x="28" y="19"/>
                      </a:moveTo>
                      <a:cubicBezTo>
                        <a:pt x="28" y="19"/>
                        <a:pt x="28" y="19"/>
                        <a:pt x="28" y="19"/>
                      </a:cubicBezTo>
                      <a:cubicBezTo>
                        <a:pt x="28" y="18"/>
                        <a:pt x="28" y="17"/>
                        <a:pt x="27" y="16"/>
                      </a:cubicBezTo>
                      <a:cubicBezTo>
                        <a:pt x="27" y="15"/>
                        <a:pt x="27" y="13"/>
                        <a:pt x="27" y="12"/>
                      </a:cubicBezTo>
                      <a:cubicBezTo>
                        <a:pt x="27" y="11"/>
                        <a:pt x="26" y="10"/>
                        <a:pt x="26" y="10"/>
                      </a:cubicBezTo>
                      <a:cubicBezTo>
                        <a:pt x="25" y="8"/>
                        <a:pt x="24" y="7"/>
                        <a:pt x="22" y="6"/>
                      </a:cubicBezTo>
                      <a:cubicBezTo>
                        <a:pt x="16" y="0"/>
                        <a:pt x="6" y="4"/>
                        <a:pt x="3" y="12"/>
                      </a:cubicBezTo>
                      <a:cubicBezTo>
                        <a:pt x="2" y="13"/>
                        <a:pt x="2" y="14"/>
                        <a:pt x="2" y="15"/>
                      </a:cubicBezTo>
                      <a:cubicBezTo>
                        <a:pt x="1" y="18"/>
                        <a:pt x="0" y="20"/>
                        <a:pt x="1" y="23"/>
                      </a:cubicBezTo>
                      <a:cubicBezTo>
                        <a:pt x="2" y="26"/>
                        <a:pt x="5" y="27"/>
                        <a:pt x="7" y="27"/>
                      </a:cubicBezTo>
                      <a:cubicBezTo>
                        <a:pt x="8" y="28"/>
                        <a:pt x="9" y="28"/>
                        <a:pt x="10" y="29"/>
                      </a:cubicBezTo>
                      <a:cubicBezTo>
                        <a:pt x="13" y="30"/>
                        <a:pt x="16" y="29"/>
                        <a:pt x="19" y="28"/>
                      </a:cubicBezTo>
                      <a:cubicBezTo>
                        <a:pt x="20" y="29"/>
                        <a:pt x="21" y="29"/>
                        <a:pt x="22" y="28"/>
                      </a:cubicBezTo>
                      <a:cubicBezTo>
                        <a:pt x="24" y="27"/>
                        <a:pt x="26" y="26"/>
                        <a:pt x="28" y="25"/>
                      </a:cubicBezTo>
                      <a:cubicBezTo>
                        <a:pt x="30" y="23"/>
                        <a:pt x="30" y="20"/>
                        <a:pt x="28" y="19"/>
                      </a:cubicBezTo>
                      <a:close/>
                    </a:path>
                  </a:pathLst>
                </a:custGeom>
                <a:solidFill>
                  <a:srgbClr val="686868"/>
                </a:solidFill>
                <a:ln w="9525">
                  <a:noFill/>
                </a:ln>
              </p:spPr>
              <p:txBody>
                <a:bodyPr/>
                <a:p>
                  <a:endParaRPr lang="zh-CN" altLang="en-US"/>
                </a:p>
              </p:txBody>
            </p:sp>
            <p:sp>
              <p:nvSpPr>
                <p:cNvPr id="3881" name="Freeform 826"/>
                <p:cNvSpPr>
                  <a:spLocks noEditPoints="1"/>
                </p:cNvSpPr>
                <p:nvPr userDrawn="1"/>
              </p:nvSpPr>
              <p:spPr>
                <a:xfrm>
                  <a:off x="5047" y="747"/>
                  <a:ext cx="34" cy="29"/>
                </a:xfrm>
                <a:custGeom>
                  <a:avLst/>
                  <a:gdLst/>
                  <a:ahLst/>
                  <a:cxnLst>
                    <a:cxn ang="0">
                      <a:pos x="31" y="2"/>
                    </a:cxn>
                    <a:cxn ang="0">
                      <a:pos x="21" y="5"/>
                    </a:cxn>
                    <a:cxn ang="0">
                      <a:pos x="20" y="5"/>
                    </a:cxn>
                    <a:cxn ang="0">
                      <a:pos x="20" y="5"/>
                    </a:cxn>
                    <a:cxn ang="0">
                      <a:pos x="3" y="19"/>
                    </a:cxn>
                    <a:cxn ang="0">
                      <a:pos x="7" y="24"/>
                    </a:cxn>
                    <a:cxn ang="0">
                      <a:pos x="7" y="27"/>
                    </a:cxn>
                    <a:cxn ang="0">
                      <a:pos x="10" y="29"/>
                    </a:cxn>
                    <a:cxn ang="0">
                      <a:pos x="21" y="24"/>
                    </a:cxn>
                    <a:cxn ang="0">
                      <a:pos x="26" y="22"/>
                    </a:cxn>
                    <a:cxn ang="0">
                      <a:pos x="31" y="15"/>
                    </a:cxn>
                    <a:cxn ang="0">
                      <a:pos x="26" y="6"/>
                    </a:cxn>
                    <a:cxn ang="0">
                      <a:pos x="32" y="3"/>
                    </a:cxn>
                    <a:cxn ang="0">
                      <a:pos x="31" y="2"/>
                    </a:cxn>
                    <a:cxn ang="0">
                      <a:pos x="22" y="17"/>
                    </a:cxn>
                    <a:cxn ang="0">
                      <a:pos x="20" y="20"/>
                    </a:cxn>
                    <a:cxn ang="0">
                      <a:pos x="10" y="22"/>
                    </a:cxn>
                    <a:cxn ang="0">
                      <a:pos x="17" y="8"/>
                    </a:cxn>
                    <a:cxn ang="0">
                      <a:pos x="17" y="8"/>
                    </a:cxn>
                    <a:cxn ang="0">
                      <a:pos x="18" y="8"/>
                    </a:cxn>
                    <a:cxn ang="0">
                      <a:pos x="22" y="17"/>
                    </a:cxn>
                    <a:cxn ang="0">
                      <a:pos x="7" y="10"/>
                    </a:cxn>
                    <a:cxn ang="0">
                      <a:pos x="15" y="6"/>
                    </a:cxn>
                    <a:cxn ang="0">
                      <a:pos x="6" y="19"/>
                    </a:cxn>
                    <a:cxn ang="0">
                      <a:pos x="7" y="10"/>
                    </a:cxn>
                    <a:cxn ang="0">
                      <a:pos x="28" y="15"/>
                    </a:cxn>
                    <a:cxn ang="0">
                      <a:pos x="24" y="19"/>
                    </a:cxn>
                    <a:cxn ang="0">
                      <a:pos x="24" y="17"/>
                    </a:cxn>
                    <a:cxn ang="0">
                      <a:pos x="23" y="10"/>
                    </a:cxn>
                    <a:cxn ang="0">
                      <a:pos x="28" y="15"/>
                    </a:cxn>
                  </a:cxnLst>
                  <a:pathLst>
                    <a:path w="30" h="25">
                      <a:moveTo>
                        <a:pt x="28" y="2"/>
                      </a:moveTo>
                      <a:cubicBezTo>
                        <a:pt x="25" y="2"/>
                        <a:pt x="22" y="5"/>
                        <a:pt x="19" y="5"/>
                      </a:cubicBezTo>
                      <a:cubicBezTo>
                        <a:pt x="19" y="5"/>
                        <a:pt x="19" y="5"/>
                        <a:pt x="18" y="5"/>
                      </a:cubicBezTo>
                      <a:cubicBezTo>
                        <a:pt x="18" y="5"/>
                        <a:pt x="18" y="5"/>
                        <a:pt x="18" y="5"/>
                      </a:cubicBezTo>
                      <a:cubicBezTo>
                        <a:pt x="10" y="0"/>
                        <a:pt x="0" y="8"/>
                        <a:pt x="3" y="17"/>
                      </a:cubicBezTo>
                      <a:cubicBezTo>
                        <a:pt x="4" y="19"/>
                        <a:pt x="5" y="20"/>
                        <a:pt x="7" y="21"/>
                      </a:cubicBezTo>
                      <a:cubicBezTo>
                        <a:pt x="7" y="22"/>
                        <a:pt x="7" y="23"/>
                        <a:pt x="7" y="24"/>
                      </a:cubicBezTo>
                      <a:cubicBezTo>
                        <a:pt x="8" y="25"/>
                        <a:pt x="8" y="25"/>
                        <a:pt x="9" y="25"/>
                      </a:cubicBezTo>
                      <a:cubicBezTo>
                        <a:pt x="12" y="24"/>
                        <a:pt x="16" y="23"/>
                        <a:pt x="19" y="21"/>
                      </a:cubicBezTo>
                      <a:cubicBezTo>
                        <a:pt x="20" y="20"/>
                        <a:pt x="22" y="20"/>
                        <a:pt x="23" y="19"/>
                      </a:cubicBezTo>
                      <a:cubicBezTo>
                        <a:pt x="25" y="18"/>
                        <a:pt x="28" y="16"/>
                        <a:pt x="28" y="13"/>
                      </a:cubicBezTo>
                      <a:cubicBezTo>
                        <a:pt x="28" y="10"/>
                        <a:pt x="26" y="8"/>
                        <a:pt x="23" y="6"/>
                      </a:cubicBezTo>
                      <a:cubicBezTo>
                        <a:pt x="25" y="5"/>
                        <a:pt x="27" y="4"/>
                        <a:pt x="29" y="3"/>
                      </a:cubicBezTo>
                      <a:cubicBezTo>
                        <a:pt x="30" y="3"/>
                        <a:pt x="29" y="2"/>
                        <a:pt x="28" y="2"/>
                      </a:cubicBezTo>
                      <a:close/>
                      <a:moveTo>
                        <a:pt x="20" y="15"/>
                      </a:moveTo>
                      <a:cubicBezTo>
                        <a:pt x="20" y="16"/>
                        <a:pt x="19" y="17"/>
                        <a:pt x="18" y="18"/>
                      </a:cubicBezTo>
                      <a:cubicBezTo>
                        <a:pt x="15" y="19"/>
                        <a:pt x="11" y="20"/>
                        <a:pt x="9" y="19"/>
                      </a:cubicBezTo>
                      <a:cubicBezTo>
                        <a:pt x="9" y="14"/>
                        <a:pt x="11" y="10"/>
                        <a:pt x="15" y="7"/>
                      </a:cubicBezTo>
                      <a:cubicBezTo>
                        <a:pt x="15" y="7"/>
                        <a:pt x="15" y="7"/>
                        <a:pt x="15" y="7"/>
                      </a:cubicBezTo>
                      <a:cubicBezTo>
                        <a:pt x="16" y="7"/>
                        <a:pt x="16" y="7"/>
                        <a:pt x="16" y="7"/>
                      </a:cubicBezTo>
                      <a:cubicBezTo>
                        <a:pt x="19" y="8"/>
                        <a:pt x="21" y="11"/>
                        <a:pt x="20" y="15"/>
                      </a:cubicBezTo>
                      <a:close/>
                      <a:moveTo>
                        <a:pt x="7" y="9"/>
                      </a:moveTo>
                      <a:cubicBezTo>
                        <a:pt x="9" y="7"/>
                        <a:pt x="11" y="6"/>
                        <a:pt x="14" y="6"/>
                      </a:cubicBezTo>
                      <a:cubicBezTo>
                        <a:pt x="10" y="9"/>
                        <a:pt x="7" y="13"/>
                        <a:pt x="6" y="17"/>
                      </a:cubicBezTo>
                      <a:cubicBezTo>
                        <a:pt x="4" y="15"/>
                        <a:pt x="6" y="11"/>
                        <a:pt x="7" y="9"/>
                      </a:cubicBezTo>
                      <a:close/>
                      <a:moveTo>
                        <a:pt x="25" y="13"/>
                      </a:moveTo>
                      <a:cubicBezTo>
                        <a:pt x="26" y="14"/>
                        <a:pt x="23" y="16"/>
                        <a:pt x="22" y="17"/>
                      </a:cubicBezTo>
                      <a:cubicBezTo>
                        <a:pt x="22" y="16"/>
                        <a:pt x="22" y="16"/>
                        <a:pt x="22" y="15"/>
                      </a:cubicBezTo>
                      <a:cubicBezTo>
                        <a:pt x="23" y="13"/>
                        <a:pt x="22" y="11"/>
                        <a:pt x="21" y="9"/>
                      </a:cubicBezTo>
                      <a:cubicBezTo>
                        <a:pt x="23" y="10"/>
                        <a:pt x="25" y="11"/>
                        <a:pt x="25" y="13"/>
                      </a:cubicBezTo>
                      <a:close/>
                    </a:path>
                  </a:pathLst>
                </a:custGeom>
                <a:solidFill>
                  <a:srgbClr val="565656"/>
                </a:solidFill>
                <a:ln w="9525">
                  <a:noFill/>
                </a:ln>
              </p:spPr>
              <p:txBody>
                <a:bodyPr/>
                <a:p>
                  <a:endParaRPr lang="zh-CN" altLang="en-US"/>
                </a:p>
              </p:txBody>
            </p:sp>
            <p:sp>
              <p:nvSpPr>
                <p:cNvPr id="3882" name="Freeform 827"/>
                <p:cNvSpPr/>
                <p:nvPr userDrawn="1"/>
              </p:nvSpPr>
              <p:spPr>
                <a:xfrm>
                  <a:off x="5586" y="342"/>
                  <a:ext cx="21" cy="13"/>
                </a:xfrm>
                <a:custGeom>
                  <a:avLst/>
                  <a:gdLst/>
                  <a:ahLst/>
                  <a:cxnLst>
                    <a:cxn ang="0">
                      <a:pos x="19" y="0"/>
                    </a:cxn>
                    <a:cxn ang="0">
                      <a:pos x="10" y="2"/>
                    </a:cxn>
                    <a:cxn ang="0">
                      <a:pos x="5" y="7"/>
                    </a:cxn>
                    <a:cxn ang="0">
                      <a:pos x="5" y="7"/>
                    </a:cxn>
                    <a:cxn ang="0">
                      <a:pos x="5" y="7"/>
                    </a:cxn>
                    <a:cxn ang="0">
                      <a:pos x="4" y="7"/>
                    </a:cxn>
                    <a:cxn ang="0">
                      <a:pos x="4" y="7"/>
                    </a:cxn>
                    <a:cxn ang="0">
                      <a:pos x="4" y="7"/>
                    </a:cxn>
                    <a:cxn ang="0">
                      <a:pos x="4" y="8"/>
                    </a:cxn>
                    <a:cxn ang="0">
                      <a:pos x="1" y="10"/>
                    </a:cxn>
                    <a:cxn ang="0">
                      <a:pos x="1" y="10"/>
                    </a:cxn>
                    <a:cxn ang="0">
                      <a:pos x="1" y="10"/>
                    </a:cxn>
                    <a:cxn ang="0">
                      <a:pos x="1" y="10"/>
                    </a:cxn>
                    <a:cxn ang="0">
                      <a:pos x="1" y="13"/>
                    </a:cxn>
                    <a:cxn ang="0">
                      <a:pos x="4" y="10"/>
                    </a:cxn>
                    <a:cxn ang="0">
                      <a:pos x="7" y="11"/>
                    </a:cxn>
                    <a:cxn ang="0">
                      <a:pos x="17" y="2"/>
                    </a:cxn>
                    <a:cxn ang="0">
                      <a:pos x="18" y="2"/>
                    </a:cxn>
                    <a:cxn ang="0">
                      <a:pos x="19" y="2"/>
                    </a:cxn>
                    <a:cxn ang="0">
                      <a:pos x="19" y="0"/>
                    </a:cxn>
                  </a:cxnLst>
                  <a:pathLst>
                    <a:path w="18" h="11">
                      <a:moveTo>
                        <a:pt x="17" y="0"/>
                      </a:moveTo>
                      <a:cubicBezTo>
                        <a:pt x="14" y="1"/>
                        <a:pt x="11" y="0"/>
                        <a:pt x="9" y="2"/>
                      </a:cubicBezTo>
                      <a:cubicBezTo>
                        <a:pt x="7" y="2"/>
                        <a:pt x="6" y="4"/>
                        <a:pt x="5" y="6"/>
                      </a:cubicBezTo>
                      <a:cubicBezTo>
                        <a:pt x="5" y="6"/>
                        <a:pt x="5" y="6"/>
                        <a:pt x="5" y="6"/>
                      </a:cubicBezTo>
                      <a:cubicBezTo>
                        <a:pt x="5" y="6"/>
                        <a:pt x="5" y="6"/>
                        <a:pt x="5" y="6"/>
                      </a:cubicBezTo>
                      <a:cubicBezTo>
                        <a:pt x="5" y="6"/>
                        <a:pt x="5" y="6"/>
                        <a:pt x="4" y="6"/>
                      </a:cubicBezTo>
                      <a:cubicBezTo>
                        <a:pt x="4" y="6"/>
                        <a:pt x="4" y="6"/>
                        <a:pt x="4" y="6"/>
                      </a:cubicBezTo>
                      <a:cubicBezTo>
                        <a:pt x="5" y="6"/>
                        <a:pt x="5" y="6"/>
                        <a:pt x="4" y="6"/>
                      </a:cubicBezTo>
                      <a:cubicBezTo>
                        <a:pt x="4" y="7"/>
                        <a:pt x="4" y="7"/>
                        <a:pt x="4" y="7"/>
                      </a:cubicBezTo>
                      <a:cubicBezTo>
                        <a:pt x="3" y="7"/>
                        <a:pt x="2" y="8"/>
                        <a:pt x="1" y="9"/>
                      </a:cubicBezTo>
                      <a:cubicBezTo>
                        <a:pt x="1" y="9"/>
                        <a:pt x="1" y="9"/>
                        <a:pt x="1" y="9"/>
                      </a:cubicBezTo>
                      <a:cubicBezTo>
                        <a:pt x="1" y="9"/>
                        <a:pt x="1" y="9"/>
                        <a:pt x="1" y="9"/>
                      </a:cubicBezTo>
                      <a:cubicBezTo>
                        <a:pt x="1" y="9"/>
                        <a:pt x="1" y="9"/>
                        <a:pt x="1" y="9"/>
                      </a:cubicBezTo>
                      <a:cubicBezTo>
                        <a:pt x="0" y="10"/>
                        <a:pt x="1" y="11"/>
                        <a:pt x="1" y="11"/>
                      </a:cubicBezTo>
                      <a:cubicBezTo>
                        <a:pt x="2" y="11"/>
                        <a:pt x="3" y="10"/>
                        <a:pt x="4" y="9"/>
                      </a:cubicBezTo>
                      <a:cubicBezTo>
                        <a:pt x="5" y="10"/>
                        <a:pt x="5" y="10"/>
                        <a:pt x="6" y="10"/>
                      </a:cubicBezTo>
                      <a:cubicBezTo>
                        <a:pt x="9" y="7"/>
                        <a:pt x="12" y="5"/>
                        <a:pt x="15" y="2"/>
                      </a:cubicBezTo>
                      <a:cubicBezTo>
                        <a:pt x="16" y="2"/>
                        <a:pt x="16" y="2"/>
                        <a:pt x="16" y="2"/>
                      </a:cubicBezTo>
                      <a:cubicBezTo>
                        <a:pt x="16" y="2"/>
                        <a:pt x="17" y="2"/>
                        <a:pt x="17" y="2"/>
                      </a:cubicBezTo>
                      <a:cubicBezTo>
                        <a:pt x="18" y="1"/>
                        <a:pt x="18" y="0"/>
                        <a:pt x="17" y="0"/>
                      </a:cubicBezTo>
                      <a:close/>
                    </a:path>
                  </a:pathLst>
                </a:custGeom>
                <a:solidFill>
                  <a:srgbClr val="565656"/>
                </a:solidFill>
                <a:ln w="9525">
                  <a:noFill/>
                </a:ln>
              </p:spPr>
              <p:txBody>
                <a:bodyPr/>
                <a:p>
                  <a:endParaRPr lang="zh-CN" altLang="en-US"/>
                </a:p>
              </p:txBody>
            </p:sp>
          </p:grpSp>
          <p:sp>
            <p:nvSpPr>
              <p:cNvPr id="3883" name="Freeform 829"/>
              <p:cNvSpPr/>
              <p:nvPr userDrawn="1"/>
            </p:nvSpPr>
            <p:spPr>
              <a:xfrm>
                <a:off x="8869363" y="558801"/>
                <a:ext cx="0" cy="0"/>
              </a:xfrm>
              <a:custGeom>
                <a:avLst/>
                <a:gdLst/>
                <a:ahLst/>
                <a:cxnLst>
                  <a:cxn ang="0">
                    <a:pos x="0" y="0"/>
                  </a:cxn>
                  <a:cxn ang="0">
                    <a:pos x="0" y="0"/>
                  </a:cxn>
                  <a:cxn ang="0">
                    <a:pos x="0" y="0"/>
                  </a:cxn>
                </a:cxnLst>
                <a:pathLst>
                  <a:path>
                    <a:moveTo>
                      <a:pt x="0" y="0"/>
                    </a:moveTo>
                    <a:lnTo>
                      <a:pt x="0" y="0"/>
                    </a:lnTo>
                    <a:lnTo>
                      <a:pt x="0" y="0"/>
                    </a:lnTo>
                    <a:close/>
                  </a:path>
                </a:pathLst>
              </a:custGeom>
              <a:solidFill>
                <a:srgbClr val="565656"/>
              </a:solidFill>
              <a:ln w="9525">
                <a:noFill/>
              </a:ln>
            </p:spPr>
            <p:txBody>
              <a:bodyPr/>
              <a:p>
                <a:endParaRPr lang="zh-CN" altLang="en-US"/>
              </a:p>
            </p:txBody>
          </p:sp>
          <p:sp>
            <p:nvSpPr>
              <p:cNvPr id="3884" name="Freeform 830"/>
              <p:cNvSpPr>
                <a:spLocks noEditPoints="1"/>
              </p:cNvSpPr>
              <p:nvPr userDrawn="1"/>
            </p:nvSpPr>
            <p:spPr>
              <a:xfrm>
                <a:off x="7773988" y="1016001"/>
                <a:ext cx="66675" cy="49213"/>
              </a:xfrm>
              <a:custGeom>
                <a:avLst/>
                <a:gdLst/>
                <a:ahLst/>
                <a:cxnLst>
                  <a:cxn ang="0">
                    <a:pos x="45050" y="3645"/>
                  </a:cxn>
                  <a:cxn ang="0">
                    <a:pos x="7208" y="29163"/>
                  </a:cxn>
                  <a:cxn ang="0">
                    <a:pos x="9010" y="30985"/>
                  </a:cxn>
                  <a:cxn ang="0">
                    <a:pos x="12614" y="34631"/>
                  </a:cxn>
                  <a:cxn ang="0">
                    <a:pos x="61268" y="30985"/>
                  </a:cxn>
                  <a:cxn ang="0">
                    <a:pos x="66675" y="5468"/>
                  </a:cxn>
                  <a:cxn ang="0">
                    <a:pos x="37842" y="25517"/>
                  </a:cxn>
                  <a:cxn ang="0">
                    <a:pos x="34238" y="25517"/>
                  </a:cxn>
                  <a:cxn ang="0">
                    <a:pos x="37842" y="25517"/>
                  </a:cxn>
                  <a:cxn ang="0">
                    <a:pos x="54060" y="21872"/>
                  </a:cxn>
                  <a:cxn ang="0">
                    <a:pos x="48654" y="30985"/>
                  </a:cxn>
                  <a:cxn ang="0">
                    <a:pos x="23426" y="20049"/>
                  </a:cxn>
                  <a:cxn ang="0">
                    <a:pos x="23426" y="16404"/>
                  </a:cxn>
                  <a:cxn ang="0">
                    <a:pos x="23426" y="20049"/>
                  </a:cxn>
                  <a:cxn ang="0">
                    <a:pos x="41446" y="9113"/>
                  </a:cxn>
                  <a:cxn ang="0">
                    <a:pos x="28832" y="10936"/>
                  </a:cxn>
                  <a:cxn ang="0">
                    <a:pos x="57664" y="12758"/>
                  </a:cxn>
                  <a:cxn ang="0">
                    <a:pos x="32436" y="3645"/>
                  </a:cxn>
                  <a:cxn ang="0">
                    <a:pos x="21624" y="12758"/>
                  </a:cxn>
                  <a:cxn ang="0">
                    <a:pos x="19822" y="9113"/>
                  </a:cxn>
                  <a:cxn ang="0">
                    <a:pos x="10812" y="21872"/>
                  </a:cxn>
                  <a:cxn ang="0">
                    <a:pos x="7208" y="21872"/>
                  </a:cxn>
                  <a:cxn ang="0">
                    <a:pos x="32436" y="3645"/>
                  </a:cxn>
                  <a:cxn ang="0">
                    <a:pos x="30634" y="38276"/>
                  </a:cxn>
                  <a:cxn ang="0">
                    <a:pos x="32436" y="40099"/>
                  </a:cxn>
                  <a:cxn ang="0">
                    <a:pos x="54060" y="34631"/>
                  </a:cxn>
                  <a:cxn ang="0">
                    <a:pos x="52258" y="32808"/>
                  </a:cxn>
                  <a:cxn ang="0">
                    <a:pos x="61268" y="20049"/>
                  </a:cxn>
                  <a:cxn ang="0">
                    <a:pos x="57664" y="16404"/>
                  </a:cxn>
                  <a:cxn ang="0">
                    <a:pos x="59466" y="16404"/>
                  </a:cxn>
                  <a:cxn ang="0">
                    <a:pos x="59466" y="10936"/>
                  </a:cxn>
                  <a:cxn ang="0">
                    <a:pos x="57664" y="5468"/>
                  </a:cxn>
                </a:cxnLst>
                <a:pathLst>
                  <a:path w="37" h="27">
                    <a:moveTo>
                      <a:pt x="36" y="1"/>
                    </a:moveTo>
                    <a:cubicBezTo>
                      <a:pt x="33" y="1"/>
                      <a:pt x="29" y="1"/>
                      <a:pt x="25" y="2"/>
                    </a:cubicBezTo>
                    <a:cubicBezTo>
                      <a:pt x="19" y="0"/>
                      <a:pt x="12" y="0"/>
                      <a:pt x="6" y="3"/>
                    </a:cubicBezTo>
                    <a:cubicBezTo>
                      <a:pt x="2" y="5"/>
                      <a:pt x="0" y="12"/>
                      <a:pt x="4" y="16"/>
                    </a:cubicBezTo>
                    <a:cubicBezTo>
                      <a:pt x="4" y="16"/>
                      <a:pt x="4" y="16"/>
                      <a:pt x="4" y="16"/>
                    </a:cubicBezTo>
                    <a:cubicBezTo>
                      <a:pt x="4" y="17"/>
                      <a:pt x="4" y="17"/>
                      <a:pt x="5" y="17"/>
                    </a:cubicBezTo>
                    <a:cubicBezTo>
                      <a:pt x="5" y="17"/>
                      <a:pt x="5" y="17"/>
                      <a:pt x="6" y="17"/>
                    </a:cubicBezTo>
                    <a:cubicBezTo>
                      <a:pt x="6" y="18"/>
                      <a:pt x="7" y="18"/>
                      <a:pt x="7" y="19"/>
                    </a:cubicBezTo>
                    <a:cubicBezTo>
                      <a:pt x="9" y="27"/>
                      <a:pt x="17" y="26"/>
                      <a:pt x="23" y="22"/>
                    </a:cubicBezTo>
                    <a:cubicBezTo>
                      <a:pt x="28" y="22"/>
                      <a:pt x="32" y="21"/>
                      <a:pt x="34" y="17"/>
                    </a:cubicBezTo>
                    <a:cubicBezTo>
                      <a:pt x="36" y="14"/>
                      <a:pt x="36" y="10"/>
                      <a:pt x="34" y="8"/>
                    </a:cubicBezTo>
                    <a:cubicBezTo>
                      <a:pt x="35" y="6"/>
                      <a:pt x="36" y="5"/>
                      <a:pt x="37" y="3"/>
                    </a:cubicBezTo>
                    <a:cubicBezTo>
                      <a:pt x="37" y="2"/>
                      <a:pt x="37" y="2"/>
                      <a:pt x="36" y="1"/>
                    </a:cubicBezTo>
                    <a:close/>
                    <a:moveTo>
                      <a:pt x="21" y="14"/>
                    </a:moveTo>
                    <a:cubicBezTo>
                      <a:pt x="21" y="14"/>
                      <a:pt x="21" y="14"/>
                      <a:pt x="20" y="14"/>
                    </a:cubicBezTo>
                    <a:cubicBezTo>
                      <a:pt x="20" y="14"/>
                      <a:pt x="20" y="14"/>
                      <a:pt x="19" y="14"/>
                    </a:cubicBezTo>
                    <a:cubicBezTo>
                      <a:pt x="20" y="12"/>
                      <a:pt x="21" y="12"/>
                      <a:pt x="22" y="11"/>
                    </a:cubicBezTo>
                    <a:cubicBezTo>
                      <a:pt x="22" y="12"/>
                      <a:pt x="22" y="13"/>
                      <a:pt x="21" y="14"/>
                    </a:cubicBezTo>
                    <a:close/>
                    <a:moveTo>
                      <a:pt x="26" y="17"/>
                    </a:moveTo>
                    <a:cubicBezTo>
                      <a:pt x="28" y="15"/>
                      <a:pt x="29" y="14"/>
                      <a:pt x="30" y="12"/>
                    </a:cubicBezTo>
                    <a:cubicBezTo>
                      <a:pt x="30" y="13"/>
                      <a:pt x="30" y="14"/>
                      <a:pt x="29" y="15"/>
                    </a:cubicBezTo>
                    <a:cubicBezTo>
                      <a:pt x="29" y="16"/>
                      <a:pt x="28" y="16"/>
                      <a:pt x="27" y="17"/>
                    </a:cubicBezTo>
                    <a:cubicBezTo>
                      <a:pt x="27" y="17"/>
                      <a:pt x="26" y="17"/>
                      <a:pt x="26" y="17"/>
                    </a:cubicBezTo>
                    <a:close/>
                    <a:moveTo>
                      <a:pt x="13" y="11"/>
                    </a:moveTo>
                    <a:cubicBezTo>
                      <a:pt x="13" y="11"/>
                      <a:pt x="13" y="11"/>
                      <a:pt x="13" y="11"/>
                    </a:cubicBezTo>
                    <a:cubicBezTo>
                      <a:pt x="13" y="11"/>
                      <a:pt x="13" y="10"/>
                      <a:pt x="13" y="9"/>
                    </a:cubicBezTo>
                    <a:cubicBezTo>
                      <a:pt x="13" y="9"/>
                      <a:pt x="14" y="9"/>
                      <a:pt x="15" y="8"/>
                    </a:cubicBezTo>
                    <a:cubicBezTo>
                      <a:pt x="14" y="9"/>
                      <a:pt x="14" y="10"/>
                      <a:pt x="13" y="11"/>
                    </a:cubicBezTo>
                    <a:close/>
                    <a:moveTo>
                      <a:pt x="31" y="7"/>
                    </a:moveTo>
                    <a:cubicBezTo>
                      <a:pt x="29" y="5"/>
                      <a:pt x="26" y="5"/>
                      <a:pt x="23" y="5"/>
                    </a:cubicBezTo>
                    <a:cubicBezTo>
                      <a:pt x="21" y="5"/>
                      <a:pt x="20" y="5"/>
                      <a:pt x="19" y="6"/>
                    </a:cubicBezTo>
                    <a:cubicBezTo>
                      <a:pt x="18" y="6"/>
                      <a:pt x="17" y="6"/>
                      <a:pt x="16" y="6"/>
                    </a:cubicBezTo>
                    <a:cubicBezTo>
                      <a:pt x="19" y="5"/>
                      <a:pt x="23" y="4"/>
                      <a:pt x="25" y="4"/>
                    </a:cubicBezTo>
                    <a:cubicBezTo>
                      <a:pt x="28" y="4"/>
                      <a:pt x="30" y="5"/>
                      <a:pt x="32" y="7"/>
                    </a:cubicBezTo>
                    <a:cubicBezTo>
                      <a:pt x="31" y="7"/>
                      <a:pt x="31" y="7"/>
                      <a:pt x="31" y="7"/>
                    </a:cubicBezTo>
                    <a:close/>
                    <a:moveTo>
                      <a:pt x="18" y="2"/>
                    </a:moveTo>
                    <a:cubicBezTo>
                      <a:pt x="19" y="2"/>
                      <a:pt x="20" y="3"/>
                      <a:pt x="21" y="3"/>
                    </a:cubicBezTo>
                    <a:cubicBezTo>
                      <a:pt x="18" y="3"/>
                      <a:pt x="15" y="5"/>
                      <a:pt x="12" y="7"/>
                    </a:cubicBezTo>
                    <a:cubicBezTo>
                      <a:pt x="12" y="6"/>
                      <a:pt x="12" y="6"/>
                      <a:pt x="12" y="6"/>
                    </a:cubicBezTo>
                    <a:cubicBezTo>
                      <a:pt x="12" y="5"/>
                      <a:pt x="11" y="4"/>
                      <a:pt x="11" y="5"/>
                    </a:cubicBezTo>
                    <a:cubicBezTo>
                      <a:pt x="10" y="7"/>
                      <a:pt x="9" y="8"/>
                      <a:pt x="9" y="9"/>
                    </a:cubicBezTo>
                    <a:cubicBezTo>
                      <a:pt x="8" y="10"/>
                      <a:pt x="7" y="11"/>
                      <a:pt x="6" y="12"/>
                    </a:cubicBezTo>
                    <a:cubicBezTo>
                      <a:pt x="6" y="12"/>
                      <a:pt x="5" y="12"/>
                      <a:pt x="5" y="12"/>
                    </a:cubicBezTo>
                    <a:cubicBezTo>
                      <a:pt x="5" y="12"/>
                      <a:pt x="4" y="12"/>
                      <a:pt x="4" y="12"/>
                    </a:cubicBezTo>
                    <a:cubicBezTo>
                      <a:pt x="4" y="12"/>
                      <a:pt x="4" y="11"/>
                      <a:pt x="4" y="10"/>
                    </a:cubicBezTo>
                    <a:cubicBezTo>
                      <a:pt x="3" y="3"/>
                      <a:pt x="13" y="2"/>
                      <a:pt x="18" y="2"/>
                    </a:cubicBezTo>
                    <a:close/>
                    <a:moveTo>
                      <a:pt x="13" y="23"/>
                    </a:moveTo>
                    <a:cubicBezTo>
                      <a:pt x="15" y="22"/>
                      <a:pt x="16" y="22"/>
                      <a:pt x="17" y="21"/>
                    </a:cubicBezTo>
                    <a:cubicBezTo>
                      <a:pt x="18" y="21"/>
                      <a:pt x="19" y="22"/>
                      <a:pt x="20" y="22"/>
                    </a:cubicBezTo>
                    <a:cubicBezTo>
                      <a:pt x="19" y="22"/>
                      <a:pt x="19" y="22"/>
                      <a:pt x="18" y="22"/>
                    </a:cubicBezTo>
                    <a:cubicBezTo>
                      <a:pt x="17" y="23"/>
                      <a:pt x="15" y="23"/>
                      <a:pt x="13" y="23"/>
                    </a:cubicBezTo>
                    <a:close/>
                    <a:moveTo>
                      <a:pt x="30" y="19"/>
                    </a:moveTo>
                    <a:cubicBezTo>
                      <a:pt x="29" y="19"/>
                      <a:pt x="29" y="19"/>
                      <a:pt x="29" y="18"/>
                    </a:cubicBezTo>
                    <a:cubicBezTo>
                      <a:pt x="29" y="18"/>
                      <a:pt x="29" y="18"/>
                      <a:pt x="29" y="18"/>
                    </a:cubicBezTo>
                    <a:cubicBezTo>
                      <a:pt x="30" y="17"/>
                      <a:pt x="31" y="16"/>
                      <a:pt x="32" y="15"/>
                    </a:cubicBezTo>
                    <a:cubicBezTo>
                      <a:pt x="33" y="14"/>
                      <a:pt x="33" y="12"/>
                      <a:pt x="34" y="11"/>
                    </a:cubicBezTo>
                    <a:cubicBezTo>
                      <a:pt x="34" y="11"/>
                      <a:pt x="34" y="10"/>
                      <a:pt x="33" y="10"/>
                    </a:cubicBezTo>
                    <a:cubicBezTo>
                      <a:pt x="33" y="10"/>
                      <a:pt x="33" y="10"/>
                      <a:pt x="32" y="9"/>
                    </a:cubicBezTo>
                    <a:cubicBezTo>
                      <a:pt x="32" y="9"/>
                      <a:pt x="32" y="9"/>
                      <a:pt x="32" y="9"/>
                    </a:cubicBezTo>
                    <a:cubicBezTo>
                      <a:pt x="33" y="9"/>
                      <a:pt x="33" y="9"/>
                      <a:pt x="33" y="9"/>
                    </a:cubicBezTo>
                    <a:cubicBezTo>
                      <a:pt x="36" y="14"/>
                      <a:pt x="34" y="17"/>
                      <a:pt x="30" y="19"/>
                    </a:cubicBezTo>
                    <a:close/>
                    <a:moveTo>
                      <a:pt x="33" y="6"/>
                    </a:moveTo>
                    <a:cubicBezTo>
                      <a:pt x="32" y="5"/>
                      <a:pt x="30" y="4"/>
                      <a:pt x="29" y="3"/>
                    </a:cubicBezTo>
                    <a:cubicBezTo>
                      <a:pt x="30" y="3"/>
                      <a:pt x="31" y="3"/>
                      <a:pt x="32" y="3"/>
                    </a:cubicBezTo>
                    <a:cubicBezTo>
                      <a:pt x="36" y="3"/>
                      <a:pt x="34" y="4"/>
                      <a:pt x="33" y="6"/>
                    </a:cubicBezTo>
                    <a:close/>
                  </a:path>
                </a:pathLst>
              </a:custGeom>
              <a:solidFill>
                <a:srgbClr val="565656"/>
              </a:solidFill>
              <a:ln w="9525">
                <a:noFill/>
              </a:ln>
            </p:spPr>
            <p:txBody>
              <a:bodyPr/>
              <a:p>
                <a:endParaRPr lang="zh-CN" altLang="en-US"/>
              </a:p>
            </p:txBody>
          </p:sp>
          <p:sp>
            <p:nvSpPr>
              <p:cNvPr id="3885" name="Freeform 831"/>
              <p:cNvSpPr/>
              <p:nvPr userDrawn="1"/>
            </p:nvSpPr>
            <p:spPr>
              <a:xfrm>
                <a:off x="7793038" y="1073151"/>
                <a:ext cx="9525" cy="6350"/>
              </a:xfrm>
              <a:custGeom>
                <a:avLst/>
                <a:gdLst/>
                <a:ahLst/>
                <a:cxnLst>
                  <a:cxn ang="0">
                    <a:pos x="9525" y="6350"/>
                  </a:cxn>
                  <a:cxn ang="0">
                    <a:pos x="0" y="6350"/>
                  </a:cxn>
                  <a:cxn ang="0">
                    <a:pos x="1905" y="2116"/>
                  </a:cxn>
                  <a:cxn ang="0">
                    <a:pos x="9525" y="2116"/>
                  </a:cxn>
                  <a:cxn ang="0">
                    <a:pos x="9525" y="2116"/>
                  </a:cxn>
                  <a:cxn ang="0">
                    <a:pos x="9525" y="4233"/>
                  </a:cxn>
                  <a:cxn ang="0">
                    <a:pos x="9525" y="6350"/>
                  </a:cxn>
                </a:cxnLst>
                <a:pathLst>
                  <a:path w="5" h="3">
                    <a:moveTo>
                      <a:pt x="5" y="3"/>
                    </a:moveTo>
                    <a:cubicBezTo>
                      <a:pt x="3" y="3"/>
                      <a:pt x="2" y="3"/>
                      <a:pt x="0" y="3"/>
                    </a:cubicBezTo>
                    <a:cubicBezTo>
                      <a:pt x="0" y="2"/>
                      <a:pt x="0" y="1"/>
                      <a:pt x="1" y="1"/>
                    </a:cubicBezTo>
                    <a:cubicBezTo>
                      <a:pt x="2" y="0"/>
                      <a:pt x="3" y="0"/>
                      <a:pt x="5" y="1"/>
                    </a:cubicBezTo>
                    <a:cubicBezTo>
                      <a:pt x="5" y="1"/>
                      <a:pt x="5" y="1"/>
                      <a:pt x="5" y="1"/>
                    </a:cubicBezTo>
                    <a:cubicBezTo>
                      <a:pt x="5" y="1"/>
                      <a:pt x="5" y="2"/>
                      <a:pt x="5" y="2"/>
                    </a:cubicBezTo>
                    <a:cubicBezTo>
                      <a:pt x="5" y="3"/>
                      <a:pt x="5" y="3"/>
                      <a:pt x="5" y="3"/>
                    </a:cubicBezTo>
                    <a:close/>
                  </a:path>
                </a:pathLst>
              </a:custGeom>
              <a:solidFill>
                <a:srgbClr val="DFE5F0"/>
              </a:solidFill>
              <a:ln w="9525">
                <a:noFill/>
              </a:ln>
            </p:spPr>
            <p:txBody>
              <a:bodyPr/>
              <a:p>
                <a:endParaRPr lang="zh-CN" altLang="en-US"/>
              </a:p>
            </p:txBody>
          </p:sp>
        </p:grpSp>
      </p:grpSp>
      <p:pic>
        <p:nvPicPr>
          <p:cNvPr id="3886" name="图片 5"/>
          <p:cNvPicPr>
            <a:picLocks noChangeAspect="1"/>
          </p:cNvPicPr>
          <p:nvPr userDrawn="1"/>
        </p:nvPicPr>
        <p:blipFill>
          <a:blip r:embed="rId5"/>
          <a:stretch>
            <a:fillRect/>
          </a:stretch>
        </p:blipFill>
        <p:spPr>
          <a:xfrm>
            <a:off x="2451100" y="-352425"/>
            <a:ext cx="6858000" cy="6858000"/>
          </a:xfrm>
          <a:prstGeom prst="rect">
            <a:avLst/>
          </a:prstGeom>
          <a:noFill/>
          <a:ln w="9525">
            <a:noFill/>
          </a:ln>
        </p:spPr>
      </p:pic>
      <p:sp>
        <p:nvSpPr>
          <p:cNvPr id="5" name="文本框 4"/>
          <p:cNvSpPr txBox="1"/>
          <p:nvPr userDrawn="1"/>
        </p:nvSpPr>
        <p:spPr>
          <a:xfrm>
            <a:off x="3429000" y="3671888"/>
            <a:ext cx="5422900" cy="706438"/>
          </a:xfrm>
          <a:prstGeom prst="rect">
            <a:avLst/>
          </a:prstGeom>
          <a:noFill/>
        </p:spPr>
        <p:txBody>
          <a:bodyPr wrap="square" rtlCol="0">
            <a:spAutoFit/>
          </a:bodyPr>
          <a:lstStyle/>
          <a:p>
            <a:pPr algn="dist" fontAlgn="auto"/>
            <a:r>
              <a:rPr lang="zh-CN" altLang="en-US" sz="4000" b="0" strike="noStrike" spc="440" baseline="0" noProof="1" dirty="0" smtClean="0">
                <a:latin typeface="+mn-lt"/>
                <a:ea typeface="+mn-ea"/>
                <a:cs typeface="+mn-cs"/>
              </a:rPr>
              <a:t>教学培训课件</a:t>
            </a:r>
            <a:endParaRPr lang="zh-CN" altLang="en-US" sz="4000" b="0" strike="noStrike" spc="440" baseline="0" noProof="1" dirty="0"/>
          </a:p>
        </p:txBody>
      </p:sp>
      <p:pic>
        <p:nvPicPr>
          <p:cNvPr id="3888" name="图片 833"/>
          <p:cNvPicPr>
            <a:picLocks noChangeAspect="1"/>
          </p:cNvPicPr>
          <p:nvPr userDrawn="1"/>
        </p:nvPicPr>
        <p:blipFill>
          <a:blip r:embed="rId6"/>
          <a:stretch>
            <a:fillRect/>
          </a:stretch>
        </p:blipFill>
        <p:spPr>
          <a:xfrm>
            <a:off x="9372600" y="3646488"/>
            <a:ext cx="2901950" cy="3443287"/>
          </a:xfrm>
          <a:prstGeom prst="rect">
            <a:avLst/>
          </a:prstGeom>
          <a:noFill/>
          <a:ln w="9525">
            <a:noFill/>
          </a:ln>
        </p:spPr>
      </p:pic>
    </p:spTree>
  </p:cSld>
  <p:clrMapOvr>
    <a:overrideClrMapping bg1="lt1" tx1="dk1" bg2="lt2" tx2="dk2" accent1="accent1" accent2="accent2" accent3="accent3" accent4="accent4" accent5="accent5" accent6="accent6" hlink="hlink" folHlink="folHlink"/>
  </p:clrMapOvr>
  <p:transition spd="slow" advClick="0" advTm="3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bg>
      <p:bgPr>
        <a:blipFill rotWithShape="0">
          <a:blip r:embed="rId2"/>
        </a:blipFill>
        <a:effectLst/>
      </p:bgPr>
    </p:bg>
    <p:spTree>
      <p:nvGrpSpPr>
        <p:cNvPr id="1" name=""/>
        <p:cNvGrpSpPr/>
        <p:nvPr/>
      </p:nvGrpSpPr>
      <p:grpSpPr>
        <a:xfrm>
          <a:off x="0" y="0"/>
          <a:ext cx="0" cy="0"/>
          <a:chOff x="0" y="0"/>
          <a:chExt cx="0" cy="0"/>
        </a:xfrm>
      </p:grpSpPr>
      <p:grpSp>
        <p:nvGrpSpPr>
          <p:cNvPr id="4099" name="组合 10"/>
          <p:cNvGrpSpPr/>
          <p:nvPr userDrawn="1"/>
        </p:nvGrpSpPr>
        <p:grpSpPr>
          <a:xfrm>
            <a:off x="2776538" y="3963988"/>
            <a:ext cx="906462" cy="765175"/>
            <a:chOff x="2776538" y="3963308"/>
            <a:chExt cx="906463" cy="765175"/>
          </a:xfrm>
        </p:grpSpPr>
        <p:grpSp>
          <p:nvGrpSpPr>
            <p:cNvPr id="4100" name="Group 225"/>
            <p:cNvGrpSpPr/>
            <p:nvPr userDrawn="1"/>
          </p:nvGrpSpPr>
          <p:grpSpPr>
            <a:xfrm>
              <a:off x="2776538" y="3987120"/>
              <a:ext cx="889000" cy="701675"/>
              <a:chOff x="1749" y="2219"/>
              <a:chExt cx="560" cy="442"/>
            </a:xfrm>
          </p:grpSpPr>
          <p:sp>
            <p:nvSpPr>
              <p:cNvPr id="4101" name="Freeform 25"/>
              <p:cNvSpPr/>
              <p:nvPr userDrawn="1"/>
            </p:nvSpPr>
            <p:spPr>
              <a:xfrm>
                <a:off x="2268" y="2444"/>
                <a:ext cx="38" cy="34"/>
              </a:xfrm>
              <a:custGeom>
                <a:avLst/>
                <a:gdLst/>
                <a:ahLst/>
                <a:cxnLst>
                  <a:cxn ang="0">
                    <a:pos x="27" y="23"/>
                  </a:cxn>
                  <a:cxn ang="0">
                    <a:pos x="25" y="24"/>
                  </a:cxn>
                  <a:cxn ang="0">
                    <a:pos x="16" y="29"/>
                  </a:cxn>
                  <a:cxn ang="0">
                    <a:pos x="16" y="29"/>
                  </a:cxn>
                  <a:cxn ang="0">
                    <a:pos x="2" y="34"/>
                  </a:cxn>
                  <a:cxn ang="0">
                    <a:pos x="0" y="30"/>
                  </a:cxn>
                  <a:cxn ang="0">
                    <a:pos x="1" y="24"/>
                  </a:cxn>
                  <a:cxn ang="0">
                    <a:pos x="3" y="15"/>
                  </a:cxn>
                  <a:cxn ang="0">
                    <a:pos x="13" y="11"/>
                  </a:cxn>
                  <a:cxn ang="0">
                    <a:pos x="27" y="2"/>
                  </a:cxn>
                  <a:cxn ang="0">
                    <a:pos x="29" y="0"/>
                  </a:cxn>
                  <a:cxn ang="0">
                    <a:pos x="32" y="1"/>
                  </a:cxn>
                  <a:cxn ang="0">
                    <a:pos x="38" y="11"/>
                  </a:cxn>
                  <a:cxn ang="0">
                    <a:pos x="35" y="14"/>
                  </a:cxn>
                  <a:cxn ang="0">
                    <a:pos x="35" y="14"/>
                  </a:cxn>
                  <a:cxn ang="0">
                    <a:pos x="34" y="17"/>
                  </a:cxn>
                  <a:cxn ang="0">
                    <a:pos x="34" y="17"/>
                  </a:cxn>
                  <a:cxn ang="0">
                    <a:pos x="31" y="20"/>
                  </a:cxn>
                  <a:cxn ang="0">
                    <a:pos x="28" y="21"/>
                  </a:cxn>
                  <a:cxn ang="0">
                    <a:pos x="27" y="23"/>
                  </a:cxn>
                </a:cxnLst>
                <a:pathLst>
                  <a:path w="33" h="30">
                    <a:moveTo>
                      <a:pt x="24" y="21"/>
                    </a:moveTo>
                    <a:cubicBezTo>
                      <a:pt x="24" y="21"/>
                      <a:pt x="23" y="21"/>
                      <a:pt x="22" y="22"/>
                    </a:cubicBezTo>
                    <a:cubicBezTo>
                      <a:pt x="20" y="25"/>
                      <a:pt x="16" y="23"/>
                      <a:pt x="14" y="26"/>
                    </a:cubicBezTo>
                    <a:cubicBezTo>
                      <a:pt x="14" y="26"/>
                      <a:pt x="14" y="26"/>
                      <a:pt x="14" y="26"/>
                    </a:cubicBezTo>
                    <a:cubicBezTo>
                      <a:pt x="11" y="29"/>
                      <a:pt x="6" y="29"/>
                      <a:pt x="2" y="30"/>
                    </a:cubicBezTo>
                    <a:cubicBezTo>
                      <a:pt x="1" y="30"/>
                      <a:pt x="0" y="29"/>
                      <a:pt x="0" y="27"/>
                    </a:cubicBezTo>
                    <a:cubicBezTo>
                      <a:pt x="0" y="25"/>
                      <a:pt x="0" y="24"/>
                      <a:pt x="1" y="22"/>
                    </a:cubicBezTo>
                    <a:cubicBezTo>
                      <a:pt x="6" y="20"/>
                      <a:pt x="0" y="16"/>
                      <a:pt x="3" y="14"/>
                    </a:cubicBezTo>
                    <a:cubicBezTo>
                      <a:pt x="5" y="11"/>
                      <a:pt x="8" y="10"/>
                      <a:pt x="12" y="10"/>
                    </a:cubicBezTo>
                    <a:cubicBezTo>
                      <a:pt x="17" y="10"/>
                      <a:pt x="21" y="7"/>
                      <a:pt x="24" y="2"/>
                    </a:cubicBezTo>
                    <a:cubicBezTo>
                      <a:pt x="25" y="1"/>
                      <a:pt x="25" y="1"/>
                      <a:pt x="26" y="0"/>
                    </a:cubicBezTo>
                    <a:cubicBezTo>
                      <a:pt x="27" y="0"/>
                      <a:pt x="28" y="0"/>
                      <a:pt x="28" y="1"/>
                    </a:cubicBezTo>
                    <a:cubicBezTo>
                      <a:pt x="31" y="4"/>
                      <a:pt x="33" y="6"/>
                      <a:pt x="33" y="10"/>
                    </a:cubicBezTo>
                    <a:cubicBezTo>
                      <a:pt x="33" y="11"/>
                      <a:pt x="32" y="12"/>
                      <a:pt x="31" y="13"/>
                    </a:cubicBezTo>
                    <a:cubicBezTo>
                      <a:pt x="31" y="13"/>
                      <a:pt x="31" y="13"/>
                      <a:pt x="31" y="13"/>
                    </a:cubicBezTo>
                    <a:cubicBezTo>
                      <a:pt x="31" y="14"/>
                      <a:pt x="30" y="15"/>
                      <a:pt x="30" y="15"/>
                    </a:cubicBezTo>
                    <a:cubicBezTo>
                      <a:pt x="30" y="15"/>
                      <a:pt x="30" y="15"/>
                      <a:pt x="30" y="15"/>
                    </a:cubicBezTo>
                    <a:cubicBezTo>
                      <a:pt x="29" y="17"/>
                      <a:pt x="28" y="17"/>
                      <a:pt x="27" y="18"/>
                    </a:cubicBezTo>
                    <a:cubicBezTo>
                      <a:pt x="26" y="18"/>
                      <a:pt x="26" y="19"/>
                      <a:pt x="25" y="19"/>
                    </a:cubicBezTo>
                    <a:cubicBezTo>
                      <a:pt x="25" y="20"/>
                      <a:pt x="24" y="20"/>
                      <a:pt x="24" y="21"/>
                    </a:cubicBezTo>
                    <a:close/>
                  </a:path>
                </a:pathLst>
              </a:custGeom>
              <a:solidFill>
                <a:srgbClr val="EFEEEE"/>
              </a:solidFill>
              <a:ln w="9525">
                <a:noFill/>
              </a:ln>
            </p:spPr>
            <p:txBody>
              <a:bodyPr/>
              <a:p>
                <a:endParaRPr lang="zh-CN" altLang="en-US"/>
              </a:p>
            </p:txBody>
          </p:sp>
          <p:sp>
            <p:nvSpPr>
              <p:cNvPr id="4102" name="Freeform 26"/>
              <p:cNvSpPr/>
              <p:nvPr userDrawn="1"/>
            </p:nvSpPr>
            <p:spPr>
              <a:xfrm>
                <a:off x="2222" y="2416"/>
                <a:ext cx="62" cy="21"/>
              </a:xfrm>
              <a:custGeom>
                <a:avLst/>
                <a:gdLst/>
                <a:ahLst/>
                <a:cxnLst>
                  <a:cxn ang="0">
                    <a:pos x="52" y="12"/>
                  </a:cxn>
                  <a:cxn ang="0">
                    <a:pos x="55" y="12"/>
                  </a:cxn>
                  <a:cxn ang="0">
                    <a:pos x="57" y="14"/>
                  </a:cxn>
                  <a:cxn ang="0">
                    <a:pos x="60" y="15"/>
                  </a:cxn>
                  <a:cxn ang="0">
                    <a:pos x="62" y="16"/>
                  </a:cxn>
                  <a:cxn ang="0">
                    <a:pos x="62" y="17"/>
                  </a:cxn>
                  <a:cxn ang="0">
                    <a:pos x="58" y="21"/>
                  </a:cxn>
                  <a:cxn ang="0">
                    <a:pos x="31" y="14"/>
                  </a:cxn>
                  <a:cxn ang="0">
                    <a:pos x="18" y="10"/>
                  </a:cxn>
                  <a:cxn ang="0">
                    <a:pos x="14" y="9"/>
                  </a:cxn>
                  <a:cxn ang="0">
                    <a:pos x="12" y="9"/>
                  </a:cxn>
                  <a:cxn ang="0">
                    <a:pos x="3" y="5"/>
                  </a:cxn>
                  <a:cxn ang="0">
                    <a:pos x="4" y="0"/>
                  </a:cxn>
                  <a:cxn ang="0">
                    <a:pos x="6" y="1"/>
                  </a:cxn>
                  <a:cxn ang="0">
                    <a:pos x="9" y="0"/>
                  </a:cxn>
                  <a:cxn ang="0">
                    <a:pos x="11" y="1"/>
                  </a:cxn>
                  <a:cxn ang="0">
                    <a:pos x="11" y="1"/>
                  </a:cxn>
                  <a:cxn ang="0">
                    <a:pos x="16" y="2"/>
                  </a:cxn>
                  <a:cxn ang="0">
                    <a:pos x="16" y="2"/>
                  </a:cxn>
                  <a:cxn ang="0">
                    <a:pos x="21" y="3"/>
                  </a:cxn>
                  <a:cxn ang="0">
                    <a:pos x="21" y="3"/>
                  </a:cxn>
                  <a:cxn ang="0">
                    <a:pos x="24" y="4"/>
                  </a:cxn>
                  <a:cxn ang="0">
                    <a:pos x="25" y="3"/>
                  </a:cxn>
                  <a:cxn ang="0">
                    <a:pos x="28" y="4"/>
                  </a:cxn>
                  <a:cxn ang="0">
                    <a:pos x="31" y="4"/>
                  </a:cxn>
                  <a:cxn ang="0">
                    <a:pos x="33" y="5"/>
                  </a:cxn>
                  <a:cxn ang="0">
                    <a:pos x="33" y="5"/>
                  </a:cxn>
                  <a:cxn ang="0">
                    <a:pos x="35" y="7"/>
                  </a:cxn>
                  <a:cxn ang="0">
                    <a:pos x="35" y="7"/>
                  </a:cxn>
                  <a:cxn ang="0">
                    <a:pos x="40" y="8"/>
                  </a:cxn>
                  <a:cxn ang="0">
                    <a:pos x="40" y="8"/>
                  </a:cxn>
                  <a:cxn ang="0">
                    <a:pos x="43" y="9"/>
                  </a:cxn>
                  <a:cxn ang="0">
                    <a:pos x="43" y="9"/>
                  </a:cxn>
                  <a:cxn ang="0">
                    <a:pos x="45" y="10"/>
                  </a:cxn>
                  <a:cxn ang="0">
                    <a:pos x="45" y="10"/>
                  </a:cxn>
                  <a:cxn ang="0">
                    <a:pos x="50" y="11"/>
                  </a:cxn>
                  <a:cxn ang="0">
                    <a:pos x="50" y="11"/>
                  </a:cxn>
                  <a:cxn ang="0">
                    <a:pos x="52" y="12"/>
                  </a:cxn>
                </a:cxnLst>
                <a:pathLst>
                  <a:path w="54" h="18">
                    <a:moveTo>
                      <a:pt x="46" y="11"/>
                    </a:moveTo>
                    <a:cubicBezTo>
                      <a:pt x="47" y="11"/>
                      <a:pt x="47" y="11"/>
                      <a:pt x="48" y="11"/>
                    </a:cubicBezTo>
                    <a:cubicBezTo>
                      <a:pt x="49" y="11"/>
                      <a:pt x="50" y="11"/>
                      <a:pt x="50" y="12"/>
                    </a:cubicBezTo>
                    <a:cubicBezTo>
                      <a:pt x="51" y="12"/>
                      <a:pt x="52" y="13"/>
                      <a:pt x="53" y="13"/>
                    </a:cubicBezTo>
                    <a:cubicBezTo>
                      <a:pt x="53" y="13"/>
                      <a:pt x="54" y="14"/>
                      <a:pt x="54" y="14"/>
                    </a:cubicBezTo>
                    <a:cubicBezTo>
                      <a:pt x="54" y="15"/>
                      <a:pt x="54" y="15"/>
                      <a:pt x="54" y="15"/>
                    </a:cubicBezTo>
                    <a:cubicBezTo>
                      <a:pt x="53" y="17"/>
                      <a:pt x="53" y="18"/>
                      <a:pt x="51" y="18"/>
                    </a:cubicBezTo>
                    <a:cubicBezTo>
                      <a:pt x="43" y="18"/>
                      <a:pt x="35" y="12"/>
                      <a:pt x="27" y="12"/>
                    </a:cubicBezTo>
                    <a:cubicBezTo>
                      <a:pt x="23" y="11"/>
                      <a:pt x="20" y="11"/>
                      <a:pt x="16" y="9"/>
                    </a:cubicBezTo>
                    <a:cubicBezTo>
                      <a:pt x="15" y="9"/>
                      <a:pt x="14" y="8"/>
                      <a:pt x="13" y="8"/>
                    </a:cubicBezTo>
                    <a:cubicBezTo>
                      <a:pt x="12" y="8"/>
                      <a:pt x="11" y="8"/>
                      <a:pt x="11" y="8"/>
                    </a:cubicBezTo>
                    <a:cubicBezTo>
                      <a:pt x="8" y="7"/>
                      <a:pt x="5" y="7"/>
                      <a:pt x="3" y="5"/>
                    </a:cubicBezTo>
                    <a:cubicBezTo>
                      <a:pt x="0" y="3"/>
                      <a:pt x="1" y="2"/>
                      <a:pt x="4" y="0"/>
                    </a:cubicBezTo>
                    <a:cubicBezTo>
                      <a:pt x="5" y="0"/>
                      <a:pt x="5" y="0"/>
                      <a:pt x="6" y="1"/>
                    </a:cubicBezTo>
                    <a:cubicBezTo>
                      <a:pt x="7" y="1"/>
                      <a:pt x="7" y="0"/>
                      <a:pt x="8" y="0"/>
                    </a:cubicBezTo>
                    <a:cubicBezTo>
                      <a:pt x="9" y="1"/>
                      <a:pt x="10" y="1"/>
                      <a:pt x="10" y="1"/>
                    </a:cubicBezTo>
                    <a:cubicBezTo>
                      <a:pt x="10" y="1"/>
                      <a:pt x="10" y="1"/>
                      <a:pt x="10" y="1"/>
                    </a:cubicBezTo>
                    <a:cubicBezTo>
                      <a:pt x="12" y="2"/>
                      <a:pt x="13" y="1"/>
                      <a:pt x="14" y="2"/>
                    </a:cubicBezTo>
                    <a:cubicBezTo>
                      <a:pt x="14" y="2"/>
                      <a:pt x="14" y="2"/>
                      <a:pt x="14" y="2"/>
                    </a:cubicBezTo>
                    <a:cubicBezTo>
                      <a:pt x="16" y="3"/>
                      <a:pt x="17" y="2"/>
                      <a:pt x="19" y="3"/>
                    </a:cubicBezTo>
                    <a:cubicBezTo>
                      <a:pt x="19" y="3"/>
                      <a:pt x="19" y="3"/>
                      <a:pt x="19" y="3"/>
                    </a:cubicBezTo>
                    <a:cubicBezTo>
                      <a:pt x="19" y="3"/>
                      <a:pt x="20" y="3"/>
                      <a:pt x="21" y="4"/>
                    </a:cubicBezTo>
                    <a:cubicBezTo>
                      <a:pt x="21" y="4"/>
                      <a:pt x="22" y="4"/>
                      <a:pt x="22" y="3"/>
                    </a:cubicBezTo>
                    <a:cubicBezTo>
                      <a:pt x="23" y="4"/>
                      <a:pt x="24" y="4"/>
                      <a:pt x="25" y="4"/>
                    </a:cubicBezTo>
                    <a:cubicBezTo>
                      <a:pt x="25" y="4"/>
                      <a:pt x="26" y="4"/>
                      <a:pt x="27" y="4"/>
                    </a:cubicBezTo>
                    <a:cubicBezTo>
                      <a:pt x="27" y="4"/>
                      <a:pt x="28" y="5"/>
                      <a:pt x="29" y="5"/>
                    </a:cubicBezTo>
                    <a:cubicBezTo>
                      <a:pt x="29" y="5"/>
                      <a:pt x="29" y="5"/>
                      <a:pt x="29" y="5"/>
                    </a:cubicBezTo>
                    <a:cubicBezTo>
                      <a:pt x="30" y="6"/>
                      <a:pt x="30" y="6"/>
                      <a:pt x="31" y="6"/>
                    </a:cubicBezTo>
                    <a:cubicBezTo>
                      <a:pt x="31" y="6"/>
                      <a:pt x="31" y="6"/>
                      <a:pt x="31" y="6"/>
                    </a:cubicBezTo>
                    <a:cubicBezTo>
                      <a:pt x="33" y="7"/>
                      <a:pt x="34" y="6"/>
                      <a:pt x="35" y="7"/>
                    </a:cubicBezTo>
                    <a:cubicBezTo>
                      <a:pt x="35" y="7"/>
                      <a:pt x="35" y="7"/>
                      <a:pt x="35" y="7"/>
                    </a:cubicBezTo>
                    <a:cubicBezTo>
                      <a:pt x="36" y="7"/>
                      <a:pt x="37" y="8"/>
                      <a:pt x="38" y="8"/>
                    </a:cubicBezTo>
                    <a:cubicBezTo>
                      <a:pt x="38" y="8"/>
                      <a:pt x="38" y="8"/>
                      <a:pt x="38" y="8"/>
                    </a:cubicBezTo>
                    <a:cubicBezTo>
                      <a:pt x="38" y="9"/>
                      <a:pt x="39" y="9"/>
                      <a:pt x="40" y="9"/>
                    </a:cubicBezTo>
                    <a:cubicBezTo>
                      <a:pt x="40" y="9"/>
                      <a:pt x="40" y="9"/>
                      <a:pt x="40" y="9"/>
                    </a:cubicBezTo>
                    <a:cubicBezTo>
                      <a:pt x="41" y="10"/>
                      <a:pt x="43" y="9"/>
                      <a:pt x="44" y="10"/>
                    </a:cubicBezTo>
                    <a:cubicBezTo>
                      <a:pt x="44" y="10"/>
                      <a:pt x="44" y="10"/>
                      <a:pt x="44" y="10"/>
                    </a:cubicBezTo>
                    <a:cubicBezTo>
                      <a:pt x="45" y="10"/>
                      <a:pt x="46" y="11"/>
                      <a:pt x="46" y="11"/>
                    </a:cubicBezTo>
                    <a:close/>
                  </a:path>
                </a:pathLst>
              </a:custGeom>
              <a:solidFill>
                <a:srgbClr val="E1DFE0"/>
              </a:solidFill>
              <a:ln w="9525">
                <a:noFill/>
              </a:ln>
            </p:spPr>
            <p:txBody>
              <a:bodyPr/>
              <a:p>
                <a:endParaRPr lang="zh-CN" altLang="en-US"/>
              </a:p>
            </p:txBody>
          </p:sp>
          <p:sp>
            <p:nvSpPr>
              <p:cNvPr id="4103" name="Freeform 27"/>
              <p:cNvSpPr/>
              <p:nvPr userDrawn="1"/>
            </p:nvSpPr>
            <p:spPr>
              <a:xfrm>
                <a:off x="2254" y="2417"/>
                <a:ext cx="45" cy="29"/>
              </a:xfrm>
              <a:custGeom>
                <a:avLst/>
                <a:gdLst/>
                <a:ahLst/>
                <a:cxnLst>
                  <a:cxn ang="0">
                    <a:pos x="0" y="3"/>
                  </a:cxn>
                  <a:cxn ang="0">
                    <a:pos x="1" y="1"/>
                  </a:cxn>
                  <a:cxn ang="0">
                    <a:pos x="3" y="0"/>
                  </a:cxn>
                  <a:cxn ang="0">
                    <a:pos x="5" y="0"/>
                  </a:cxn>
                  <a:cxn ang="0">
                    <a:pos x="8" y="1"/>
                  </a:cxn>
                  <a:cxn ang="0">
                    <a:pos x="10" y="2"/>
                  </a:cxn>
                  <a:cxn ang="0">
                    <a:pos x="13" y="3"/>
                  </a:cxn>
                  <a:cxn ang="0">
                    <a:pos x="16" y="5"/>
                  </a:cxn>
                  <a:cxn ang="0">
                    <a:pos x="20" y="5"/>
                  </a:cxn>
                  <a:cxn ang="0">
                    <a:pos x="20" y="5"/>
                  </a:cxn>
                  <a:cxn ang="0">
                    <a:pos x="23" y="8"/>
                  </a:cxn>
                  <a:cxn ang="0">
                    <a:pos x="30" y="10"/>
                  </a:cxn>
                  <a:cxn ang="0">
                    <a:pos x="45" y="27"/>
                  </a:cxn>
                  <a:cxn ang="0">
                    <a:pos x="43" y="27"/>
                  </a:cxn>
                  <a:cxn ang="0">
                    <a:pos x="36" y="25"/>
                  </a:cxn>
                  <a:cxn ang="0">
                    <a:pos x="6" y="9"/>
                  </a:cxn>
                  <a:cxn ang="0">
                    <a:pos x="0" y="3"/>
                  </a:cxn>
                </a:cxnLst>
                <a:pathLst>
                  <a:path w="39" h="25">
                    <a:moveTo>
                      <a:pt x="0" y="3"/>
                    </a:moveTo>
                    <a:cubicBezTo>
                      <a:pt x="0" y="3"/>
                      <a:pt x="1" y="2"/>
                      <a:pt x="1" y="1"/>
                    </a:cubicBezTo>
                    <a:cubicBezTo>
                      <a:pt x="2" y="0"/>
                      <a:pt x="2" y="0"/>
                      <a:pt x="3" y="0"/>
                    </a:cubicBezTo>
                    <a:cubicBezTo>
                      <a:pt x="3" y="0"/>
                      <a:pt x="4" y="0"/>
                      <a:pt x="5" y="0"/>
                    </a:cubicBezTo>
                    <a:cubicBezTo>
                      <a:pt x="5" y="0"/>
                      <a:pt x="6" y="1"/>
                      <a:pt x="7" y="1"/>
                    </a:cubicBezTo>
                    <a:cubicBezTo>
                      <a:pt x="8" y="2"/>
                      <a:pt x="9" y="2"/>
                      <a:pt x="9" y="2"/>
                    </a:cubicBezTo>
                    <a:cubicBezTo>
                      <a:pt x="10" y="3"/>
                      <a:pt x="11" y="3"/>
                      <a:pt x="12" y="3"/>
                    </a:cubicBezTo>
                    <a:cubicBezTo>
                      <a:pt x="12" y="4"/>
                      <a:pt x="13" y="4"/>
                      <a:pt x="14" y="5"/>
                    </a:cubicBezTo>
                    <a:cubicBezTo>
                      <a:pt x="15" y="6"/>
                      <a:pt x="17" y="5"/>
                      <a:pt x="18" y="5"/>
                    </a:cubicBezTo>
                    <a:cubicBezTo>
                      <a:pt x="18" y="5"/>
                      <a:pt x="18" y="5"/>
                      <a:pt x="18" y="5"/>
                    </a:cubicBezTo>
                    <a:cubicBezTo>
                      <a:pt x="19" y="6"/>
                      <a:pt x="19" y="6"/>
                      <a:pt x="20" y="7"/>
                    </a:cubicBezTo>
                    <a:cubicBezTo>
                      <a:pt x="22" y="8"/>
                      <a:pt x="24" y="8"/>
                      <a:pt x="26" y="9"/>
                    </a:cubicBezTo>
                    <a:cubicBezTo>
                      <a:pt x="31" y="14"/>
                      <a:pt x="39" y="15"/>
                      <a:pt x="39" y="24"/>
                    </a:cubicBezTo>
                    <a:cubicBezTo>
                      <a:pt x="39" y="24"/>
                      <a:pt x="38" y="24"/>
                      <a:pt x="38" y="24"/>
                    </a:cubicBezTo>
                    <a:cubicBezTo>
                      <a:pt x="35" y="25"/>
                      <a:pt x="33" y="24"/>
                      <a:pt x="32" y="22"/>
                    </a:cubicBezTo>
                    <a:cubicBezTo>
                      <a:pt x="24" y="16"/>
                      <a:pt x="15" y="12"/>
                      <a:pt x="6" y="8"/>
                    </a:cubicBezTo>
                    <a:cubicBezTo>
                      <a:pt x="4" y="7"/>
                      <a:pt x="0" y="7"/>
                      <a:pt x="0" y="3"/>
                    </a:cubicBezTo>
                    <a:close/>
                  </a:path>
                </a:pathLst>
              </a:custGeom>
              <a:solidFill>
                <a:srgbClr val="D8D6D7"/>
              </a:solidFill>
              <a:ln w="9525">
                <a:noFill/>
              </a:ln>
            </p:spPr>
            <p:txBody>
              <a:bodyPr/>
              <a:p>
                <a:endParaRPr lang="zh-CN" altLang="en-US"/>
              </a:p>
            </p:txBody>
          </p:sp>
          <p:sp>
            <p:nvSpPr>
              <p:cNvPr id="4104" name="Freeform 28"/>
              <p:cNvSpPr/>
              <p:nvPr userDrawn="1"/>
            </p:nvSpPr>
            <p:spPr>
              <a:xfrm>
                <a:off x="2283" y="2427"/>
                <a:ext cx="26" cy="28"/>
              </a:xfrm>
              <a:custGeom>
                <a:avLst/>
                <a:gdLst/>
                <a:ahLst/>
                <a:cxnLst>
                  <a:cxn ang="0">
                    <a:pos x="15" y="17"/>
                  </a:cxn>
                  <a:cxn ang="0">
                    <a:pos x="7" y="8"/>
                  </a:cxn>
                  <a:cxn ang="0">
                    <a:pos x="0" y="1"/>
                  </a:cxn>
                  <a:cxn ang="0">
                    <a:pos x="1" y="0"/>
                  </a:cxn>
                  <a:cxn ang="0">
                    <a:pos x="2" y="0"/>
                  </a:cxn>
                  <a:cxn ang="0">
                    <a:pos x="6" y="1"/>
                  </a:cxn>
                  <a:cxn ang="0">
                    <a:pos x="9" y="2"/>
                  </a:cxn>
                  <a:cxn ang="0">
                    <a:pos x="11" y="3"/>
                  </a:cxn>
                  <a:cxn ang="0">
                    <a:pos x="14" y="5"/>
                  </a:cxn>
                  <a:cxn ang="0">
                    <a:pos x="14" y="5"/>
                  </a:cxn>
                  <a:cxn ang="0">
                    <a:pos x="16" y="6"/>
                  </a:cxn>
                  <a:cxn ang="0">
                    <a:pos x="19" y="7"/>
                  </a:cxn>
                  <a:cxn ang="0">
                    <a:pos x="20" y="10"/>
                  </a:cxn>
                  <a:cxn ang="0">
                    <a:pos x="23" y="20"/>
                  </a:cxn>
                  <a:cxn ang="0">
                    <a:pos x="23" y="28"/>
                  </a:cxn>
                  <a:cxn ang="0">
                    <a:pos x="22" y="28"/>
                  </a:cxn>
                  <a:cxn ang="0">
                    <a:pos x="15" y="17"/>
                  </a:cxn>
                </a:cxnLst>
                <a:pathLst>
                  <a:path w="23" h="25">
                    <a:moveTo>
                      <a:pt x="14" y="16"/>
                    </a:moveTo>
                    <a:cubicBezTo>
                      <a:pt x="13" y="12"/>
                      <a:pt x="10" y="10"/>
                      <a:pt x="7" y="8"/>
                    </a:cubicBezTo>
                    <a:cubicBezTo>
                      <a:pt x="5" y="6"/>
                      <a:pt x="1" y="4"/>
                      <a:pt x="0" y="1"/>
                    </a:cubicBezTo>
                    <a:cubicBezTo>
                      <a:pt x="0" y="1"/>
                      <a:pt x="0" y="0"/>
                      <a:pt x="1" y="0"/>
                    </a:cubicBezTo>
                    <a:cubicBezTo>
                      <a:pt x="1" y="0"/>
                      <a:pt x="1" y="0"/>
                      <a:pt x="2" y="0"/>
                    </a:cubicBezTo>
                    <a:cubicBezTo>
                      <a:pt x="3" y="1"/>
                      <a:pt x="4" y="1"/>
                      <a:pt x="6" y="1"/>
                    </a:cubicBezTo>
                    <a:cubicBezTo>
                      <a:pt x="6" y="1"/>
                      <a:pt x="7" y="2"/>
                      <a:pt x="8" y="2"/>
                    </a:cubicBezTo>
                    <a:cubicBezTo>
                      <a:pt x="9" y="3"/>
                      <a:pt x="10" y="3"/>
                      <a:pt x="10" y="3"/>
                    </a:cubicBezTo>
                    <a:cubicBezTo>
                      <a:pt x="11" y="4"/>
                      <a:pt x="12" y="4"/>
                      <a:pt x="13" y="5"/>
                    </a:cubicBezTo>
                    <a:cubicBezTo>
                      <a:pt x="13" y="5"/>
                      <a:pt x="13" y="5"/>
                      <a:pt x="13" y="5"/>
                    </a:cubicBezTo>
                    <a:cubicBezTo>
                      <a:pt x="13" y="5"/>
                      <a:pt x="14" y="5"/>
                      <a:pt x="15" y="6"/>
                    </a:cubicBezTo>
                    <a:cubicBezTo>
                      <a:pt x="16" y="6"/>
                      <a:pt x="17" y="7"/>
                      <a:pt x="17" y="7"/>
                    </a:cubicBezTo>
                    <a:cubicBezTo>
                      <a:pt x="18" y="8"/>
                      <a:pt x="18" y="8"/>
                      <a:pt x="18" y="9"/>
                    </a:cubicBezTo>
                    <a:cubicBezTo>
                      <a:pt x="20" y="11"/>
                      <a:pt x="21" y="14"/>
                      <a:pt x="21" y="18"/>
                    </a:cubicBezTo>
                    <a:cubicBezTo>
                      <a:pt x="21" y="20"/>
                      <a:pt x="23" y="23"/>
                      <a:pt x="21" y="25"/>
                    </a:cubicBezTo>
                    <a:cubicBezTo>
                      <a:pt x="21" y="25"/>
                      <a:pt x="21" y="25"/>
                      <a:pt x="20" y="25"/>
                    </a:cubicBezTo>
                    <a:cubicBezTo>
                      <a:pt x="19" y="21"/>
                      <a:pt x="17" y="18"/>
                      <a:pt x="14" y="16"/>
                    </a:cubicBezTo>
                    <a:close/>
                  </a:path>
                </a:pathLst>
              </a:custGeom>
              <a:solidFill>
                <a:srgbClr val="EFEEEE"/>
              </a:solidFill>
              <a:ln w="9525">
                <a:noFill/>
              </a:ln>
            </p:spPr>
            <p:txBody>
              <a:bodyPr/>
              <a:p>
                <a:endParaRPr lang="zh-CN" altLang="en-US"/>
              </a:p>
            </p:txBody>
          </p:sp>
          <p:sp>
            <p:nvSpPr>
              <p:cNvPr id="4105" name="Freeform 29"/>
              <p:cNvSpPr/>
              <p:nvPr userDrawn="1"/>
            </p:nvSpPr>
            <p:spPr>
              <a:xfrm>
                <a:off x="2260" y="2478"/>
                <a:ext cx="9" cy="7"/>
              </a:xfrm>
              <a:custGeom>
                <a:avLst/>
                <a:gdLst/>
                <a:ahLst/>
                <a:cxnLst>
                  <a:cxn ang="0">
                    <a:pos x="7" y="1"/>
                  </a:cxn>
                  <a:cxn ang="0">
                    <a:pos x="9" y="2"/>
                  </a:cxn>
                  <a:cxn ang="0">
                    <a:pos x="9" y="2"/>
                  </a:cxn>
                  <a:cxn ang="0">
                    <a:pos x="6" y="5"/>
                  </a:cxn>
                  <a:cxn ang="0">
                    <a:pos x="6" y="5"/>
                  </a:cxn>
                  <a:cxn ang="0">
                    <a:pos x="3" y="7"/>
                  </a:cxn>
                  <a:cxn ang="0">
                    <a:pos x="1" y="7"/>
                  </a:cxn>
                  <a:cxn ang="0">
                    <a:pos x="0" y="5"/>
                  </a:cxn>
                  <a:cxn ang="0">
                    <a:pos x="0" y="4"/>
                  </a:cxn>
                  <a:cxn ang="0">
                    <a:pos x="5" y="0"/>
                  </a:cxn>
                  <a:cxn ang="0">
                    <a:pos x="6" y="0"/>
                  </a:cxn>
                  <a:cxn ang="0">
                    <a:pos x="7" y="1"/>
                  </a:cxn>
                </a:cxnLst>
                <a:pathLst>
                  <a:path w="8" h="6">
                    <a:moveTo>
                      <a:pt x="7" y="1"/>
                    </a:moveTo>
                    <a:cubicBezTo>
                      <a:pt x="7" y="1"/>
                      <a:pt x="8" y="2"/>
                      <a:pt x="8" y="2"/>
                    </a:cubicBezTo>
                    <a:cubicBezTo>
                      <a:pt x="8" y="2"/>
                      <a:pt x="8" y="2"/>
                      <a:pt x="8" y="2"/>
                    </a:cubicBezTo>
                    <a:cubicBezTo>
                      <a:pt x="7" y="3"/>
                      <a:pt x="7" y="4"/>
                      <a:pt x="6" y="5"/>
                    </a:cubicBezTo>
                    <a:cubicBezTo>
                      <a:pt x="6" y="5"/>
                      <a:pt x="6" y="5"/>
                      <a:pt x="6" y="5"/>
                    </a:cubicBezTo>
                    <a:cubicBezTo>
                      <a:pt x="6" y="6"/>
                      <a:pt x="4" y="6"/>
                      <a:pt x="3" y="6"/>
                    </a:cubicBezTo>
                    <a:cubicBezTo>
                      <a:pt x="2" y="6"/>
                      <a:pt x="2" y="6"/>
                      <a:pt x="1" y="6"/>
                    </a:cubicBezTo>
                    <a:cubicBezTo>
                      <a:pt x="1" y="6"/>
                      <a:pt x="0" y="6"/>
                      <a:pt x="0" y="5"/>
                    </a:cubicBezTo>
                    <a:cubicBezTo>
                      <a:pt x="0" y="5"/>
                      <a:pt x="0" y="4"/>
                      <a:pt x="0" y="4"/>
                    </a:cubicBezTo>
                    <a:cubicBezTo>
                      <a:pt x="1" y="2"/>
                      <a:pt x="3" y="1"/>
                      <a:pt x="5" y="0"/>
                    </a:cubicBezTo>
                    <a:cubicBezTo>
                      <a:pt x="5" y="0"/>
                      <a:pt x="6" y="0"/>
                      <a:pt x="6" y="0"/>
                    </a:cubicBezTo>
                    <a:cubicBezTo>
                      <a:pt x="6" y="0"/>
                      <a:pt x="7" y="1"/>
                      <a:pt x="7" y="1"/>
                    </a:cubicBezTo>
                    <a:close/>
                  </a:path>
                </a:pathLst>
              </a:custGeom>
              <a:solidFill>
                <a:srgbClr val="EFEEEE"/>
              </a:solidFill>
              <a:ln w="9525">
                <a:noFill/>
              </a:ln>
            </p:spPr>
            <p:txBody>
              <a:bodyPr/>
              <a:p>
                <a:endParaRPr lang="zh-CN" altLang="en-US"/>
              </a:p>
            </p:txBody>
          </p:sp>
          <p:sp>
            <p:nvSpPr>
              <p:cNvPr id="4106" name="Freeform 30"/>
              <p:cNvSpPr/>
              <p:nvPr userDrawn="1"/>
            </p:nvSpPr>
            <p:spPr>
              <a:xfrm>
                <a:off x="2276" y="2424"/>
                <a:ext cx="7" cy="5"/>
              </a:xfrm>
              <a:custGeom>
                <a:avLst/>
                <a:gdLst/>
                <a:ahLst/>
                <a:cxnLst>
                  <a:cxn ang="0">
                    <a:pos x="7" y="3"/>
                  </a:cxn>
                  <a:cxn ang="0">
                    <a:pos x="0" y="1"/>
                  </a:cxn>
                  <a:cxn ang="0">
                    <a:pos x="1" y="1"/>
                  </a:cxn>
                  <a:cxn ang="0">
                    <a:pos x="3" y="0"/>
                  </a:cxn>
                  <a:cxn ang="0">
                    <a:pos x="5" y="1"/>
                  </a:cxn>
                  <a:cxn ang="0">
                    <a:pos x="5" y="1"/>
                  </a:cxn>
                  <a:cxn ang="0">
                    <a:pos x="7" y="2"/>
                  </a:cxn>
                  <a:cxn ang="0">
                    <a:pos x="7" y="3"/>
                  </a:cxn>
                </a:cxnLst>
                <a:pathLst>
                  <a:path w="6" h="4">
                    <a:moveTo>
                      <a:pt x="6" y="3"/>
                    </a:moveTo>
                    <a:cubicBezTo>
                      <a:pt x="3" y="4"/>
                      <a:pt x="1" y="3"/>
                      <a:pt x="0" y="1"/>
                    </a:cubicBezTo>
                    <a:cubicBezTo>
                      <a:pt x="0" y="0"/>
                      <a:pt x="1" y="0"/>
                      <a:pt x="1" y="1"/>
                    </a:cubicBezTo>
                    <a:cubicBezTo>
                      <a:pt x="2" y="0"/>
                      <a:pt x="2" y="0"/>
                      <a:pt x="3" y="0"/>
                    </a:cubicBezTo>
                    <a:cubicBezTo>
                      <a:pt x="4" y="0"/>
                      <a:pt x="5" y="1"/>
                      <a:pt x="5" y="1"/>
                    </a:cubicBezTo>
                    <a:cubicBezTo>
                      <a:pt x="5" y="1"/>
                      <a:pt x="5" y="1"/>
                      <a:pt x="5" y="1"/>
                    </a:cubicBezTo>
                    <a:cubicBezTo>
                      <a:pt x="6" y="1"/>
                      <a:pt x="6" y="2"/>
                      <a:pt x="6" y="2"/>
                    </a:cubicBezTo>
                    <a:cubicBezTo>
                      <a:pt x="6" y="3"/>
                      <a:pt x="6" y="3"/>
                      <a:pt x="6" y="3"/>
                    </a:cubicBezTo>
                    <a:close/>
                  </a:path>
                </a:pathLst>
              </a:custGeom>
              <a:solidFill>
                <a:srgbClr val="EFEEEE"/>
              </a:solidFill>
              <a:ln w="9525">
                <a:noFill/>
              </a:ln>
            </p:spPr>
            <p:txBody>
              <a:bodyPr/>
              <a:p>
                <a:endParaRPr lang="zh-CN" altLang="en-US"/>
              </a:p>
            </p:txBody>
          </p:sp>
          <p:sp>
            <p:nvSpPr>
              <p:cNvPr id="4107" name="Freeform 31"/>
              <p:cNvSpPr/>
              <p:nvPr userDrawn="1"/>
            </p:nvSpPr>
            <p:spPr>
              <a:xfrm>
                <a:off x="2164" y="2398"/>
                <a:ext cx="128" cy="72"/>
              </a:xfrm>
              <a:custGeom>
                <a:avLst/>
                <a:gdLst/>
                <a:ahLst/>
                <a:cxnLst>
                  <a:cxn ang="0">
                    <a:pos x="32" y="2"/>
                  </a:cxn>
                  <a:cxn ang="0">
                    <a:pos x="34" y="3"/>
                  </a:cxn>
                  <a:cxn ang="0">
                    <a:pos x="34" y="5"/>
                  </a:cxn>
                  <a:cxn ang="0">
                    <a:pos x="34" y="8"/>
                  </a:cxn>
                  <a:cxn ang="0">
                    <a:pos x="43" y="11"/>
                  </a:cxn>
                  <a:cxn ang="0">
                    <a:pos x="41" y="20"/>
                  </a:cxn>
                  <a:cxn ang="0">
                    <a:pos x="56" y="27"/>
                  </a:cxn>
                  <a:cxn ang="0">
                    <a:pos x="62" y="27"/>
                  </a:cxn>
                  <a:cxn ang="0">
                    <a:pos x="63" y="27"/>
                  </a:cxn>
                  <a:cxn ang="0">
                    <a:pos x="62" y="26"/>
                  </a:cxn>
                  <a:cxn ang="0">
                    <a:pos x="58" y="25"/>
                  </a:cxn>
                  <a:cxn ang="0">
                    <a:pos x="51" y="21"/>
                  </a:cxn>
                  <a:cxn ang="0">
                    <a:pos x="59" y="14"/>
                  </a:cxn>
                  <a:cxn ang="0">
                    <a:pos x="89" y="22"/>
                  </a:cxn>
                  <a:cxn ang="0">
                    <a:pos x="119" y="37"/>
                  </a:cxn>
                  <a:cxn ang="0">
                    <a:pos x="128" y="44"/>
                  </a:cxn>
                  <a:cxn ang="0">
                    <a:pos x="114" y="58"/>
                  </a:cxn>
                  <a:cxn ang="0">
                    <a:pos x="107" y="61"/>
                  </a:cxn>
                  <a:cxn ang="0">
                    <a:pos x="108" y="66"/>
                  </a:cxn>
                  <a:cxn ang="0">
                    <a:pos x="104" y="72"/>
                  </a:cxn>
                  <a:cxn ang="0">
                    <a:pos x="103" y="72"/>
                  </a:cxn>
                  <a:cxn ang="0">
                    <a:pos x="101" y="69"/>
                  </a:cxn>
                  <a:cxn ang="0">
                    <a:pos x="100" y="67"/>
                  </a:cxn>
                  <a:cxn ang="0">
                    <a:pos x="100" y="66"/>
                  </a:cxn>
                  <a:cxn ang="0">
                    <a:pos x="100" y="66"/>
                  </a:cxn>
                  <a:cxn ang="0">
                    <a:pos x="95" y="72"/>
                  </a:cxn>
                  <a:cxn ang="0">
                    <a:pos x="92" y="70"/>
                  </a:cxn>
                  <a:cxn ang="0">
                    <a:pos x="87" y="60"/>
                  </a:cxn>
                  <a:cxn ang="0">
                    <a:pos x="78" y="54"/>
                  </a:cxn>
                  <a:cxn ang="0">
                    <a:pos x="79" y="52"/>
                  </a:cxn>
                  <a:cxn ang="0">
                    <a:pos x="87" y="50"/>
                  </a:cxn>
                  <a:cxn ang="0">
                    <a:pos x="61" y="50"/>
                  </a:cxn>
                  <a:cxn ang="0">
                    <a:pos x="58" y="49"/>
                  </a:cxn>
                  <a:cxn ang="0">
                    <a:pos x="55" y="50"/>
                  </a:cxn>
                  <a:cxn ang="0">
                    <a:pos x="44" y="52"/>
                  </a:cxn>
                  <a:cxn ang="0">
                    <a:pos x="27" y="36"/>
                  </a:cxn>
                  <a:cxn ang="0">
                    <a:pos x="23" y="24"/>
                  </a:cxn>
                  <a:cxn ang="0">
                    <a:pos x="20" y="20"/>
                  </a:cxn>
                  <a:cxn ang="0">
                    <a:pos x="19" y="17"/>
                  </a:cxn>
                  <a:cxn ang="0">
                    <a:pos x="5" y="12"/>
                  </a:cxn>
                  <a:cxn ang="0">
                    <a:pos x="5" y="3"/>
                  </a:cxn>
                  <a:cxn ang="0">
                    <a:pos x="21" y="0"/>
                  </a:cxn>
                  <a:cxn ang="0">
                    <a:pos x="26" y="1"/>
                  </a:cxn>
                  <a:cxn ang="0">
                    <a:pos x="32" y="2"/>
                  </a:cxn>
                </a:cxnLst>
                <a:pathLst>
                  <a:path w="111" h="63">
                    <a:moveTo>
                      <a:pt x="28" y="2"/>
                    </a:moveTo>
                    <a:cubicBezTo>
                      <a:pt x="28" y="2"/>
                      <a:pt x="29" y="2"/>
                      <a:pt x="30" y="3"/>
                    </a:cubicBezTo>
                    <a:cubicBezTo>
                      <a:pt x="30" y="3"/>
                      <a:pt x="30" y="4"/>
                      <a:pt x="30" y="5"/>
                    </a:cubicBezTo>
                    <a:cubicBezTo>
                      <a:pt x="30" y="5"/>
                      <a:pt x="27" y="6"/>
                      <a:pt x="30" y="7"/>
                    </a:cubicBezTo>
                    <a:cubicBezTo>
                      <a:pt x="32" y="8"/>
                      <a:pt x="35" y="9"/>
                      <a:pt x="38" y="10"/>
                    </a:cubicBezTo>
                    <a:cubicBezTo>
                      <a:pt x="39" y="13"/>
                      <a:pt x="33" y="15"/>
                      <a:pt x="36" y="18"/>
                    </a:cubicBezTo>
                    <a:cubicBezTo>
                      <a:pt x="40" y="20"/>
                      <a:pt x="43" y="26"/>
                      <a:pt x="49" y="24"/>
                    </a:cubicBezTo>
                    <a:cubicBezTo>
                      <a:pt x="51" y="24"/>
                      <a:pt x="53" y="24"/>
                      <a:pt x="54" y="24"/>
                    </a:cubicBezTo>
                    <a:cubicBezTo>
                      <a:pt x="55" y="25"/>
                      <a:pt x="54" y="25"/>
                      <a:pt x="55" y="24"/>
                    </a:cubicBezTo>
                    <a:cubicBezTo>
                      <a:pt x="56" y="24"/>
                      <a:pt x="54" y="23"/>
                      <a:pt x="54" y="23"/>
                    </a:cubicBezTo>
                    <a:cubicBezTo>
                      <a:pt x="53" y="23"/>
                      <a:pt x="52" y="22"/>
                      <a:pt x="51" y="22"/>
                    </a:cubicBezTo>
                    <a:cubicBezTo>
                      <a:pt x="49" y="22"/>
                      <a:pt x="45" y="22"/>
                      <a:pt x="45" y="19"/>
                    </a:cubicBezTo>
                    <a:cubicBezTo>
                      <a:pt x="44" y="14"/>
                      <a:pt x="50" y="16"/>
                      <a:pt x="52" y="13"/>
                    </a:cubicBezTo>
                    <a:cubicBezTo>
                      <a:pt x="62" y="13"/>
                      <a:pt x="69" y="18"/>
                      <a:pt x="78" y="20"/>
                    </a:cubicBezTo>
                    <a:cubicBezTo>
                      <a:pt x="88" y="23"/>
                      <a:pt x="95" y="29"/>
                      <a:pt x="104" y="33"/>
                    </a:cubicBezTo>
                    <a:cubicBezTo>
                      <a:pt x="107" y="34"/>
                      <a:pt x="110" y="36"/>
                      <a:pt x="111" y="39"/>
                    </a:cubicBezTo>
                    <a:cubicBezTo>
                      <a:pt x="111" y="46"/>
                      <a:pt x="107" y="51"/>
                      <a:pt x="99" y="51"/>
                    </a:cubicBezTo>
                    <a:cubicBezTo>
                      <a:pt x="97" y="51"/>
                      <a:pt x="94" y="51"/>
                      <a:pt x="93" y="54"/>
                    </a:cubicBezTo>
                    <a:cubicBezTo>
                      <a:pt x="93" y="56"/>
                      <a:pt x="93" y="57"/>
                      <a:pt x="94" y="58"/>
                    </a:cubicBezTo>
                    <a:cubicBezTo>
                      <a:pt x="98" y="62"/>
                      <a:pt x="94" y="62"/>
                      <a:pt x="91" y="63"/>
                    </a:cubicBezTo>
                    <a:cubicBezTo>
                      <a:pt x="91" y="63"/>
                      <a:pt x="91" y="63"/>
                      <a:pt x="90" y="63"/>
                    </a:cubicBezTo>
                    <a:cubicBezTo>
                      <a:pt x="89" y="62"/>
                      <a:pt x="89" y="62"/>
                      <a:pt x="88" y="61"/>
                    </a:cubicBezTo>
                    <a:cubicBezTo>
                      <a:pt x="88" y="61"/>
                      <a:pt x="87" y="60"/>
                      <a:pt x="87" y="59"/>
                    </a:cubicBezTo>
                    <a:cubicBezTo>
                      <a:pt x="88" y="60"/>
                      <a:pt x="86" y="59"/>
                      <a:pt x="87" y="58"/>
                    </a:cubicBezTo>
                    <a:cubicBezTo>
                      <a:pt x="88" y="58"/>
                      <a:pt x="88" y="56"/>
                      <a:pt x="87" y="58"/>
                    </a:cubicBezTo>
                    <a:cubicBezTo>
                      <a:pt x="87" y="60"/>
                      <a:pt x="86" y="62"/>
                      <a:pt x="83" y="63"/>
                    </a:cubicBezTo>
                    <a:cubicBezTo>
                      <a:pt x="82" y="63"/>
                      <a:pt x="81" y="62"/>
                      <a:pt x="80" y="62"/>
                    </a:cubicBezTo>
                    <a:cubicBezTo>
                      <a:pt x="77" y="60"/>
                      <a:pt x="76" y="57"/>
                      <a:pt x="76" y="53"/>
                    </a:cubicBezTo>
                    <a:cubicBezTo>
                      <a:pt x="72" y="54"/>
                      <a:pt x="70" y="52"/>
                      <a:pt x="68" y="48"/>
                    </a:cubicBezTo>
                    <a:cubicBezTo>
                      <a:pt x="68" y="47"/>
                      <a:pt x="68" y="46"/>
                      <a:pt x="69" y="46"/>
                    </a:cubicBezTo>
                    <a:cubicBezTo>
                      <a:pt x="71" y="44"/>
                      <a:pt x="73" y="43"/>
                      <a:pt x="76" y="44"/>
                    </a:cubicBezTo>
                    <a:cubicBezTo>
                      <a:pt x="68" y="41"/>
                      <a:pt x="60" y="48"/>
                      <a:pt x="53" y="44"/>
                    </a:cubicBezTo>
                    <a:cubicBezTo>
                      <a:pt x="52" y="44"/>
                      <a:pt x="52" y="43"/>
                      <a:pt x="51" y="43"/>
                    </a:cubicBezTo>
                    <a:cubicBezTo>
                      <a:pt x="50" y="43"/>
                      <a:pt x="48" y="43"/>
                      <a:pt x="48" y="44"/>
                    </a:cubicBezTo>
                    <a:cubicBezTo>
                      <a:pt x="47" y="53"/>
                      <a:pt x="43" y="51"/>
                      <a:pt x="39" y="46"/>
                    </a:cubicBezTo>
                    <a:cubicBezTo>
                      <a:pt x="34" y="41"/>
                      <a:pt x="34" y="32"/>
                      <a:pt x="24" y="32"/>
                    </a:cubicBezTo>
                    <a:cubicBezTo>
                      <a:pt x="18" y="31"/>
                      <a:pt x="23" y="24"/>
                      <a:pt x="20" y="21"/>
                    </a:cubicBezTo>
                    <a:cubicBezTo>
                      <a:pt x="20" y="20"/>
                      <a:pt x="20" y="19"/>
                      <a:pt x="18" y="18"/>
                    </a:cubicBezTo>
                    <a:cubicBezTo>
                      <a:pt x="18" y="17"/>
                      <a:pt x="17" y="16"/>
                      <a:pt x="17" y="15"/>
                    </a:cubicBezTo>
                    <a:cubicBezTo>
                      <a:pt x="13" y="14"/>
                      <a:pt x="8" y="14"/>
                      <a:pt x="5" y="11"/>
                    </a:cubicBezTo>
                    <a:cubicBezTo>
                      <a:pt x="2" y="9"/>
                      <a:pt x="0" y="6"/>
                      <a:pt x="5" y="3"/>
                    </a:cubicBezTo>
                    <a:cubicBezTo>
                      <a:pt x="10" y="2"/>
                      <a:pt x="15" y="4"/>
                      <a:pt x="19" y="0"/>
                    </a:cubicBezTo>
                    <a:cubicBezTo>
                      <a:pt x="21" y="2"/>
                      <a:pt x="22" y="1"/>
                      <a:pt x="23" y="1"/>
                    </a:cubicBezTo>
                    <a:cubicBezTo>
                      <a:pt x="25" y="2"/>
                      <a:pt x="26" y="2"/>
                      <a:pt x="28" y="2"/>
                    </a:cubicBezTo>
                    <a:close/>
                  </a:path>
                </a:pathLst>
              </a:custGeom>
              <a:solidFill>
                <a:srgbClr val="EBE9E9"/>
              </a:solidFill>
              <a:ln w="9525">
                <a:noFill/>
              </a:ln>
            </p:spPr>
            <p:txBody>
              <a:bodyPr/>
              <a:p>
                <a:endParaRPr lang="zh-CN" altLang="en-US"/>
              </a:p>
            </p:txBody>
          </p:sp>
          <p:sp>
            <p:nvSpPr>
              <p:cNvPr id="4108" name="Freeform 32"/>
              <p:cNvSpPr/>
              <p:nvPr userDrawn="1"/>
            </p:nvSpPr>
            <p:spPr>
              <a:xfrm>
                <a:off x="2165" y="2400"/>
                <a:ext cx="5" cy="2"/>
              </a:xfrm>
              <a:custGeom>
                <a:avLst/>
                <a:gdLst/>
                <a:ahLst/>
                <a:cxnLst>
                  <a:cxn ang="0">
                    <a:pos x="5" y="1"/>
                  </a:cxn>
                  <a:cxn ang="0">
                    <a:pos x="0" y="0"/>
                  </a:cxn>
                  <a:cxn ang="0">
                    <a:pos x="5" y="1"/>
                  </a:cxn>
                </a:cxnLst>
                <a:pathLst>
                  <a:path w="4" h="2">
                    <a:moveTo>
                      <a:pt x="4" y="1"/>
                    </a:moveTo>
                    <a:cubicBezTo>
                      <a:pt x="2" y="2"/>
                      <a:pt x="1" y="2"/>
                      <a:pt x="0" y="0"/>
                    </a:cubicBezTo>
                    <a:cubicBezTo>
                      <a:pt x="1" y="0"/>
                      <a:pt x="3" y="0"/>
                      <a:pt x="4" y="1"/>
                    </a:cubicBezTo>
                    <a:close/>
                  </a:path>
                </a:pathLst>
              </a:custGeom>
              <a:solidFill>
                <a:srgbClr val="EBE9E9"/>
              </a:solidFill>
              <a:ln w="9525">
                <a:noFill/>
              </a:ln>
            </p:spPr>
            <p:txBody>
              <a:bodyPr/>
              <a:p>
                <a:endParaRPr lang="zh-CN" altLang="en-US"/>
              </a:p>
            </p:txBody>
          </p:sp>
          <p:sp>
            <p:nvSpPr>
              <p:cNvPr id="4109" name="Freeform 33"/>
              <p:cNvSpPr/>
              <p:nvPr userDrawn="1"/>
            </p:nvSpPr>
            <p:spPr>
              <a:xfrm>
                <a:off x="2268" y="2443"/>
                <a:ext cx="30" cy="17"/>
              </a:xfrm>
              <a:custGeom>
                <a:avLst/>
                <a:gdLst/>
                <a:ahLst/>
                <a:cxnLst>
                  <a:cxn ang="0">
                    <a:pos x="3" y="17"/>
                  </a:cxn>
                  <a:cxn ang="0">
                    <a:pos x="1" y="14"/>
                  </a:cxn>
                  <a:cxn ang="0">
                    <a:pos x="4" y="12"/>
                  </a:cxn>
                  <a:cxn ang="0">
                    <a:pos x="24" y="0"/>
                  </a:cxn>
                  <a:cxn ang="0">
                    <a:pos x="30" y="2"/>
                  </a:cxn>
                  <a:cxn ang="0">
                    <a:pos x="17" y="14"/>
                  </a:cxn>
                  <a:cxn ang="0">
                    <a:pos x="3" y="17"/>
                  </a:cxn>
                </a:cxnLst>
                <a:pathLst>
                  <a:path w="26" h="15">
                    <a:moveTo>
                      <a:pt x="3" y="15"/>
                    </a:moveTo>
                    <a:cubicBezTo>
                      <a:pt x="1" y="15"/>
                      <a:pt x="0" y="14"/>
                      <a:pt x="1" y="13"/>
                    </a:cubicBezTo>
                    <a:cubicBezTo>
                      <a:pt x="2" y="12"/>
                      <a:pt x="3" y="11"/>
                      <a:pt x="4" y="11"/>
                    </a:cubicBezTo>
                    <a:cubicBezTo>
                      <a:pt x="13" y="12"/>
                      <a:pt x="17" y="6"/>
                      <a:pt x="21" y="0"/>
                    </a:cubicBezTo>
                    <a:cubicBezTo>
                      <a:pt x="23" y="0"/>
                      <a:pt x="24" y="1"/>
                      <a:pt x="26" y="2"/>
                    </a:cubicBezTo>
                    <a:cubicBezTo>
                      <a:pt x="24" y="10"/>
                      <a:pt x="21" y="13"/>
                      <a:pt x="15" y="13"/>
                    </a:cubicBezTo>
                    <a:cubicBezTo>
                      <a:pt x="10" y="13"/>
                      <a:pt x="7" y="14"/>
                      <a:pt x="3" y="15"/>
                    </a:cubicBezTo>
                    <a:close/>
                  </a:path>
                </a:pathLst>
              </a:custGeom>
              <a:solidFill>
                <a:srgbClr val="FBFDFC"/>
              </a:solidFill>
              <a:ln w="9525">
                <a:noFill/>
              </a:ln>
            </p:spPr>
            <p:txBody>
              <a:bodyPr/>
              <a:p>
                <a:endParaRPr lang="zh-CN" altLang="en-US"/>
              </a:p>
            </p:txBody>
          </p:sp>
          <p:sp>
            <p:nvSpPr>
              <p:cNvPr id="4110" name="Freeform 34"/>
              <p:cNvSpPr/>
              <p:nvPr userDrawn="1"/>
            </p:nvSpPr>
            <p:spPr>
              <a:xfrm>
                <a:off x="2299" y="2445"/>
                <a:ext cx="8" cy="12"/>
              </a:xfrm>
              <a:custGeom>
                <a:avLst/>
                <a:gdLst/>
                <a:ahLst/>
                <a:cxnLst>
                  <a:cxn ang="0">
                    <a:pos x="8" y="10"/>
                  </a:cxn>
                  <a:cxn ang="0">
                    <a:pos x="6" y="10"/>
                  </a:cxn>
                  <a:cxn ang="0">
                    <a:pos x="5" y="12"/>
                  </a:cxn>
                  <a:cxn ang="0">
                    <a:pos x="0" y="0"/>
                  </a:cxn>
                  <a:cxn ang="0">
                    <a:pos x="8" y="10"/>
                  </a:cxn>
                </a:cxnLst>
                <a:pathLst>
                  <a:path w="7" h="10">
                    <a:moveTo>
                      <a:pt x="7" y="9"/>
                    </a:moveTo>
                    <a:cubicBezTo>
                      <a:pt x="6" y="9"/>
                      <a:pt x="6" y="9"/>
                      <a:pt x="6" y="9"/>
                    </a:cubicBezTo>
                    <a:cubicBezTo>
                      <a:pt x="5" y="10"/>
                      <a:pt x="5" y="10"/>
                      <a:pt x="5" y="10"/>
                    </a:cubicBezTo>
                    <a:cubicBezTo>
                      <a:pt x="4" y="6"/>
                      <a:pt x="1" y="4"/>
                      <a:pt x="0" y="0"/>
                    </a:cubicBezTo>
                    <a:cubicBezTo>
                      <a:pt x="5" y="1"/>
                      <a:pt x="6" y="5"/>
                      <a:pt x="7" y="9"/>
                    </a:cubicBezTo>
                    <a:close/>
                  </a:path>
                </a:pathLst>
              </a:custGeom>
              <a:solidFill>
                <a:srgbClr val="D6D6D9"/>
              </a:solidFill>
              <a:ln w="9525">
                <a:noFill/>
              </a:ln>
            </p:spPr>
            <p:txBody>
              <a:bodyPr/>
              <a:p>
                <a:endParaRPr lang="zh-CN" altLang="en-US"/>
              </a:p>
            </p:txBody>
          </p:sp>
          <p:sp>
            <p:nvSpPr>
              <p:cNvPr id="4111" name="Freeform 35"/>
              <p:cNvSpPr/>
              <p:nvPr userDrawn="1"/>
            </p:nvSpPr>
            <p:spPr>
              <a:xfrm>
                <a:off x="2263" y="2468"/>
                <a:ext cx="7" cy="7"/>
              </a:xfrm>
              <a:custGeom>
                <a:avLst/>
                <a:gdLst/>
                <a:ahLst/>
                <a:cxnLst>
                  <a:cxn ang="0">
                    <a:pos x="5" y="2"/>
                  </a:cxn>
                  <a:cxn ang="0">
                    <a:pos x="5" y="7"/>
                  </a:cxn>
                  <a:cxn ang="0">
                    <a:pos x="4" y="7"/>
                  </a:cxn>
                  <a:cxn ang="0">
                    <a:pos x="0" y="3"/>
                  </a:cxn>
                  <a:cxn ang="0">
                    <a:pos x="3" y="0"/>
                  </a:cxn>
                  <a:cxn ang="0">
                    <a:pos x="3" y="0"/>
                  </a:cxn>
                  <a:cxn ang="0">
                    <a:pos x="5" y="2"/>
                  </a:cxn>
                </a:cxnLst>
                <a:pathLst>
                  <a:path w="6" h="6">
                    <a:moveTo>
                      <a:pt x="5" y="2"/>
                    </a:moveTo>
                    <a:cubicBezTo>
                      <a:pt x="6" y="3"/>
                      <a:pt x="6" y="4"/>
                      <a:pt x="5" y="6"/>
                    </a:cubicBezTo>
                    <a:cubicBezTo>
                      <a:pt x="4" y="6"/>
                      <a:pt x="4" y="6"/>
                      <a:pt x="4" y="6"/>
                    </a:cubicBezTo>
                    <a:cubicBezTo>
                      <a:pt x="2" y="6"/>
                      <a:pt x="0" y="5"/>
                      <a:pt x="0" y="3"/>
                    </a:cubicBezTo>
                    <a:cubicBezTo>
                      <a:pt x="0" y="1"/>
                      <a:pt x="1" y="0"/>
                      <a:pt x="3" y="0"/>
                    </a:cubicBezTo>
                    <a:cubicBezTo>
                      <a:pt x="3" y="0"/>
                      <a:pt x="3" y="0"/>
                      <a:pt x="3" y="0"/>
                    </a:cubicBezTo>
                    <a:cubicBezTo>
                      <a:pt x="4" y="1"/>
                      <a:pt x="5" y="1"/>
                      <a:pt x="5" y="2"/>
                    </a:cubicBezTo>
                    <a:close/>
                  </a:path>
                </a:pathLst>
              </a:custGeom>
              <a:solidFill>
                <a:srgbClr val="EBE9E9"/>
              </a:solidFill>
              <a:ln w="9525">
                <a:noFill/>
              </a:ln>
            </p:spPr>
            <p:txBody>
              <a:bodyPr/>
              <a:p>
                <a:endParaRPr lang="zh-CN" altLang="en-US"/>
              </a:p>
            </p:txBody>
          </p:sp>
          <p:sp>
            <p:nvSpPr>
              <p:cNvPr id="4112" name="Freeform 36"/>
              <p:cNvSpPr/>
              <p:nvPr userDrawn="1"/>
            </p:nvSpPr>
            <p:spPr>
              <a:xfrm>
                <a:off x="2265" y="2475"/>
                <a:ext cx="5" cy="5"/>
              </a:xfrm>
              <a:custGeom>
                <a:avLst/>
                <a:gdLst/>
                <a:ahLst/>
                <a:cxnLst>
                  <a:cxn ang="0">
                    <a:pos x="5" y="3"/>
                  </a:cxn>
                  <a:cxn ang="0">
                    <a:pos x="2" y="5"/>
                  </a:cxn>
                  <a:cxn ang="0">
                    <a:pos x="2" y="5"/>
                  </a:cxn>
                  <a:cxn ang="0">
                    <a:pos x="3" y="0"/>
                  </a:cxn>
                  <a:cxn ang="0">
                    <a:pos x="3" y="0"/>
                  </a:cxn>
                  <a:cxn ang="0">
                    <a:pos x="5" y="3"/>
                  </a:cxn>
                </a:cxnLst>
                <a:pathLst>
                  <a:path w="4" h="4">
                    <a:moveTo>
                      <a:pt x="4" y="3"/>
                    </a:moveTo>
                    <a:cubicBezTo>
                      <a:pt x="3" y="3"/>
                      <a:pt x="3" y="3"/>
                      <a:pt x="2" y="4"/>
                    </a:cubicBezTo>
                    <a:cubicBezTo>
                      <a:pt x="2" y="4"/>
                      <a:pt x="2" y="4"/>
                      <a:pt x="2" y="4"/>
                    </a:cubicBezTo>
                    <a:cubicBezTo>
                      <a:pt x="1" y="2"/>
                      <a:pt x="0" y="0"/>
                      <a:pt x="3" y="0"/>
                    </a:cubicBezTo>
                    <a:cubicBezTo>
                      <a:pt x="3" y="0"/>
                      <a:pt x="3" y="0"/>
                      <a:pt x="3" y="0"/>
                    </a:cubicBezTo>
                    <a:cubicBezTo>
                      <a:pt x="3" y="1"/>
                      <a:pt x="3" y="2"/>
                      <a:pt x="4" y="3"/>
                    </a:cubicBezTo>
                    <a:close/>
                  </a:path>
                </a:pathLst>
              </a:custGeom>
              <a:solidFill>
                <a:srgbClr val="EBE9E9"/>
              </a:solidFill>
              <a:ln w="9525">
                <a:noFill/>
              </a:ln>
            </p:spPr>
            <p:txBody>
              <a:bodyPr/>
              <a:p>
                <a:endParaRPr lang="zh-CN" altLang="en-US"/>
              </a:p>
            </p:txBody>
          </p:sp>
          <p:sp>
            <p:nvSpPr>
              <p:cNvPr id="4113" name="Freeform 37"/>
              <p:cNvSpPr/>
              <p:nvPr userDrawn="1"/>
            </p:nvSpPr>
            <p:spPr>
              <a:xfrm>
                <a:off x="2200" y="2408"/>
                <a:ext cx="32" cy="24"/>
              </a:xfrm>
              <a:custGeom>
                <a:avLst/>
                <a:gdLst/>
                <a:ahLst/>
                <a:cxnLst>
                  <a:cxn ang="0">
                    <a:pos x="25" y="13"/>
                  </a:cxn>
                  <a:cxn ang="0">
                    <a:pos x="30" y="16"/>
                  </a:cxn>
                  <a:cxn ang="0">
                    <a:pos x="29" y="21"/>
                  </a:cxn>
                  <a:cxn ang="0">
                    <a:pos x="26" y="19"/>
                  </a:cxn>
                  <a:cxn ang="0">
                    <a:pos x="25" y="19"/>
                  </a:cxn>
                  <a:cxn ang="0">
                    <a:pos x="14" y="20"/>
                  </a:cxn>
                  <a:cxn ang="0">
                    <a:pos x="8" y="14"/>
                  </a:cxn>
                  <a:cxn ang="0">
                    <a:pos x="4" y="4"/>
                  </a:cxn>
                  <a:cxn ang="0">
                    <a:pos x="8" y="1"/>
                  </a:cxn>
                  <a:cxn ang="0">
                    <a:pos x="10" y="0"/>
                  </a:cxn>
                  <a:cxn ang="0">
                    <a:pos x="12" y="2"/>
                  </a:cxn>
                  <a:cxn ang="0">
                    <a:pos x="24" y="4"/>
                  </a:cxn>
                  <a:cxn ang="0">
                    <a:pos x="22" y="9"/>
                  </a:cxn>
                  <a:cxn ang="0">
                    <a:pos x="17" y="10"/>
                  </a:cxn>
                  <a:cxn ang="0">
                    <a:pos x="25" y="13"/>
                  </a:cxn>
                </a:cxnLst>
                <a:pathLst>
                  <a:path w="28" h="21">
                    <a:moveTo>
                      <a:pt x="22" y="12"/>
                    </a:moveTo>
                    <a:cubicBezTo>
                      <a:pt x="24" y="12"/>
                      <a:pt x="25" y="13"/>
                      <a:pt x="27" y="14"/>
                    </a:cubicBezTo>
                    <a:cubicBezTo>
                      <a:pt x="28" y="16"/>
                      <a:pt x="28" y="17"/>
                      <a:pt x="26" y="19"/>
                    </a:cubicBezTo>
                    <a:cubicBezTo>
                      <a:pt x="24" y="21"/>
                      <a:pt x="24" y="19"/>
                      <a:pt x="23" y="17"/>
                    </a:cubicBezTo>
                    <a:cubicBezTo>
                      <a:pt x="23" y="17"/>
                      <a:pt x="22" y="17"/>
                      <a:pt x="22" y="17"/>
                    </a:cubicBezTo>
                    <a:cubicBezTo>
                      <a:pt x="19" y="17"/>
                      <a:pt x="16" y="18"/>
                      <a:pt x="13" y="18"/>
                    </a:cubicBezTo>
                    <a:cubicBezTo>
                      <a:pt x="12" y="15"/>
                      <a:pt x="10" y="14"/>
                      <a:pt x="7" y="13"/>
                    </a:cubicBezTo>
                    <a:cubicBezTo>
                      <a:pt x="1" y="12"/>
                      <a:pt x="0" y="8"/>
                      <a:pt x="4" y="4"/>
                    </a:cubicBezTo>
                    <a:cubicBezTo>
                      <a:pt x="5" y="3"/>
                      <a:pt x="6" y="2"/>
                      <a:pt x="7" y="1"/>
                    </a:cubicBezTo>
                    <a:cubicBezTo>
                      <a:pt x="8" y="1"/>
                      <a:pt x="8" y="1"/>
                      <a:pt x="9" y="0"/>
                    </a:cubicBezTo>
                    <a:cubicBezTo>
                      <a:pt x="9" y="1"/>
                      <a:pt x="10" y="1"/>
                      <a:pt x="11" y="2"/>
                    </a:cubicBezTo>
                    <a:cubicBezTo>
                      <a:pt x="14" y="2"/>
                      <a:pt x="18" y="3"/>
                      <a:pt x="21" y="4"/>
                    </a:cubicBezTo>
                    <a:cubicBezTo>
                      <a:pt x="22" y="5"/>
                      <a:pt x="22" y="7"/>
                      <a:pt x="20" y="8"/>
                    </a:cubicBezTo>
                    <a:cubicBezTo>
                      <a:pt x="18" y="8"/>
                      <a:pt x="16" y="7"/>
                      <a:pt x="15" y="9"/>
                    </a:cubicBezTo>
                    <a:cubicBezTo>
                      <a:pt x="16" y="12"/>
                      <a:pt x="20" y="9"/>
                      <a:pt x="22" y="12"/>
                    </a:cubicBezTo>
                    <a:close/>
                  </a:path>
                </a:pathLst>
              </a:custGeom>
              <a:solidFill>
                <a:srgbClr val="F3F1F2"/>
              </a:solidFill>
              <a:ln w="9525">
                <a:noFill/>
              </a:ln>
            </p:spPr>
            <p:txBody>
              <a:bodyPr/>
              <a:p>
                <a:endParaRPr lang="zh-CN" altLang="en-US"/>
              </a:p>
            </p:txBody>
          </p:sp>
          <p:sp>
            <p:nvSpPr>
              <p:cNvPr id="4114" name="Freeform 38"/>
              <p:cNvSpPr/>
              <p:nvPr userDrawn="1"/>
            </p:nvSpPr>
            <p:spPr>
              <a:xfrm>
                <a:off x="2210" y="2408"/>
                <a:ext cx="2" cy="2"/>
              </a:xfrm>
              <a:custGeom>
                <a:avLst/>
                <a:gdLst/>
                <a:ahLst/>
                <a:cxnLst>
                  <a:cxn ang="0">
                    <a:pos x="2" y="2"/>
                  </a:cxn>
                  <a:cxn ang="0">
                    <a:pos x="0" y="0"/>
                  </a:cxn>
                  <a:cxn ang="0">
                    <a:pos x="2" y="2"/>
                  </a:cxn>
                </a:cxnLst>
                <a:pathLst>
                  <a:path w="2" h="2">
                    <a:moveTo>
                      <a:pt x="2" y="2"/>
                    </a:moveTo>
                    <a:cubicBezTo>
                      <a:pt x="1" y="1"/>
                      <a:pt x="0" y="1"/>
                      <a:pt x="0" y="0"/>
                    </a:cubicBezTo>
                    <a:cubicBezTo>
                      <a:pt x="0" y="1"/>
                      <a:pt x="1" y="1"/>
                      <a:pt x="2" y="2"/>
                    </a:cubicBezTo>
                    <a:close/>
                  </a:path>
                </a:pathLst>
              </a:custGeom>
              <a:solidFill>
                <a:srgbClr val="EBE9E9"/>
              </a:solidFill>
              <a:ln w="9525">
                <a:noFill/>
              </a:ln>
            </p:spPr>
            <p:txBody>
              <a:bodyPr/>
              <a:p>
                <a:endParaRPr lang="zh-CN" altLang="en-US"/>
              </a:p>
            </p:txBody>
          </p:sp>
          <p:sp>
            <p:nvSpPr>
              <p:cNvPr id="4115" name="Freeform 39"/>
              <p:cNvSpPr/>
              <p:nvPr userDrawn="1"/>
            </p:nvSpPr>
            <p:spPr>
              <a:xfrm>
                <a:off x="2193" y="2465"/>
                <a:ext cx="61" cy="20"/>
              </a:xfrm>
              <a:custGeom>
                <a:avLst/>
                <a:gdLst/>
                <a:ahLst/>
                <a:cxnLst>
                  <a:cxn ang="0">
                    <a:pos x="29" y="6"/>
                  </a:cxn>
                  <a:cxn ang="0">
                    <a:pos x="61" y="17"/>
                  </a:cxn>
                  <a:cxn ang="0">
                    <a:pos x="51" y="18"/>
                  </a:cxn>
                  <a:cxn ang="0">
                    <a:pos x="34" y="20"/>
                  </a:cxn>
                  <a:cxn ang="0">
                    <a:pos x="23" y="18"/>
                  </a:cxn>
                  <a:cxn ang="0">
                    <a:pos x="18" y="18"/>
                  </a:cxn>
                  <a:cxn ang="0">
                    <a:pos x="13" y="17"/>
                  </a:cxn>
                  <a:cxn ang="0">
                    <a:pos x="9" y="16"/>
                  </a:cxn>
                  <a:cxn ang="0">
                    <a:pos x="6" y="15"/>
                  </a:cxn>
                  <a:cxn ang="0">
                    <a:pos x="3" y="14"/>
                  </a:cxn>
                  <a:cxn ang="0">
                    <a:pos x="1" y="13"/>
                  </a:cxn>
                  <a:cxn ang="0">
                    <a:pos x="0" y="11"/>
                  </a:cxn>
                  <a:cxn ang="0">
                    <a:pos x="12" y="4"/>
                  </a:cxn>
                  <a:cxn ang="0">
                    <a:pos x="29" y="6"/>
                  </a:cxn>
                </a:cxnLst>
                <a:pathLst>
                  <a:path w="53" h="18">
                    <a:moveTo>
                      <a:pt x="26" y="6"/>
                    </a:moveTo>
                    <a:cubicBezTo>
                      <a:pt x="36" y="8"/>
                      <a:pt x="45" y="11"/>
                      <a:pt x="53" y="16"/>
                    </a:cubicBezTo>
                    <a:cubicBezTo>
                      <a:pt x="50" y="17"/>
                      <a:pt x="48" y="17"/>
                      <a:pt x="45" y="17"/>
                    </a:cubicBezTo>
                    <a:cubicBezTo>
                      <a:pt x="40" y="15"/>
                      <a:pt x="35" y="16"/>
                      <a:pt x="30" y="18"/>
                    </a:cubicBezTo>
                    <a:cubicBezTo>
                      <a:pt x="27" y="17"/>
                      <a:pt x="24" y="14"/>
                      <a:pt x="20" y="17"/>
                    </a:cubicBezTo>
                    <a:cubicBezTo>
                      <a:pt x="19" y="16"/>
                      <a:pt x="18" y="16"/>
                      <a:pt x="16" y="17"/>
                    </a:cubicBezTo>
                    <a:cubicBezTo>
                      <a:pt x="15" y="15"/>
                      <a:pt x="14" y="16"/>
                      <a:pt x="12" y="16"/>
                    </a:cubicBezTo>
                    <a:cubicBezTo>
                      <a:pt x="11" y="15"/>
                      <a:pt x="9" y="15"/>
                      <a:pt x="8" y="15"/>
                    </a:cubicBezTo>
                    <a:cubicBezTo>
                      <a:pt x="7" y="15"/>
                      <a:pt x="6" y="15"/>
                      <a:pt x="6" y="14"/>
                    </a:cubicBezTo>
                    <a:cubicBezTo>
                      <a:pt x="5" y="14"/>
                      <a:pt x="4" y="13"/>
                      <a:pt x="3" y="13"/>
                    </a:cubicBezTo>
                    <a:cubicBezTo>
                      <a:pt x="3" y="13"/>
                      <a:pt x="2" y="12"/>
                      <a:pt x="1" y="12"/>
                    </a:cubicBezTo>
                    <a:cubicBezTo>
                      <a:pt x="1" y="11"/>
                      <a:pt x="1" y="11"/>
                      <a:pt x="0" y="10"/>
                    </a:cubicBezTo>
                    <a:cubicBezTo>
                      <a:pt x="4" y="7"/>
                      <a:pt x="8" y="6"/>
                      <a:pt x="11" y="4"/>
                    </a:cubicBezTo>
                    <a:cubicBezTo>
                      <a:pt x="16" y="0"/>
                      <a:pt x="21" y="4"/>
                      <a:pt x="26" y="6"/>
                    </a:cubicBezTo>
                    <a:close/>
                  </a:path>
                </a:pathLst>
              </a:custGeom>
              <a:solidFill>
                <a:srgbClr val="E8E8E9"/>
              </a:solidFill>
              <a:ln w="9525">
                <a:noFill/>
              </a:ln>
            </p:spPr>
            <p:txBody>
              <a:bodyPr/>
              <a:p>
                <a:endParaRPr lang="zh-CN" altLang="en-US"/>
              </a:p>
            </p:txBody>
          </p:sp>
          <p:sp>
            <p:nvSpPr>
              <p:cNvPr id="4116" name="Freeform 40"/>
              <p:cNvSpPr/>
              <p:nvPr userDrawn="1"/>
            </p:nvSpPr>
            <p:spPr>
              <a:xfrm>
                <a:off x="2256" y="2475"/>
                <a:ext cx="9" cy="10"/>
              </a:xfrm>
              <a:custGeom>
                <a:avLst/>
                <a:gdLst/>
                <a:ahLst/>
                <a:cxnLst>
                  <a:cxn ang="0">
                    <a:pos x="0" y="7"/>
                  </a:cxn>
                  <a:cxn ang="0">
                    <a:pos x="2" y="2"/>
                  </a:cxn>
                  <a:cxn ang="0">
                    <a:pos x="9" y="4"/>
                  </a:cxn>
                  <a:cxn ang="0">
                    <a:pos x="4" y="8"/>
                  </a:cxn>
                  <a:cxn ang="0">
                    <a:pos x="0" y="10"/>
                  </a:cxn>
                  <a:cxn ang="0">
                    <a:pos x="0" y="7"/>
                  </a:cxn>
                </a:cxnLst>
                <a:pathLst>
                  <a:path w="8" h="9">
                    <a:moveTo>
                      <a:pt x="0" y="7"/>
                    </a:moveTo>
                    <a:cubicBezTo>
                      <a:pt x="2" y="6"/>
                      <a:pt x="3" y="5"/>
                      <a:pt x="2" y="2"/>
                    </a:cubicBezTo>
                    <a:cubicBezTo>
                      <a:pt x="5" y="0"/>
                      <a:pt x="7" y="0"/>
                      <a:pt x="8" y="4"/>
                    </a:cubicBezTo>
                    <a:cubicBezTo>
                      <a:pt x="7" y="5"/>
                      <a:pt x="5" y="7"/>
                      <a:pt x="4" y="8"/>
                    </a:cubicBezTo>
                    <a:cubicBezTo>
                      <a:pt x="2" y="8"/>
                      <a:pt x="1" y="8"/>
                      <a:pt x="0" y="9"/>
                    </a:cubicBezTo>
                    <a:cubicBezTo>
                      <a:pt x="0" y="8"/>
                      <a:pt x="0" y="8"/>
                      <a:pt x="0" y="7"/>
                    </a:cubicBezTo>
                    <a:close/>
                  </a:path>
                </a:pathLst>
              </a:custGeom>
              <a:solidFill>
                <a:srgbClr val="EBE9E9"/>
              </a:solidFill>
              <a:ln w="9525">
                <a:noFill/>
              </a:ln>
            </p:spPr>
            <p:txBody>
              <a:bodyPr/>
              <a:p>
                <a:endParaRPr lang="zh-CN" altLang="en-US"/>
              </a:p>
            </p:txBody>
          </p:sp>
          <p:sp>
            <p:nvSpPr>
              <p:cNvPr id="4117" name="Freeform 41"/>
              <p:cNvSpPr/>
              <p:nvPr userDrawn="1"/>
            </p:nvSpPr>
            <p:spPr>
              <a:xfrm>
                <a:off x="2207" y="2439"/>
                <a:ext cx="62" cy="41"/>
              </a:xfrm>
              <a:custGeom>
                <a:avLst/>
                <a:gdLst/>
                <a:ahLst/>
                <a:cxnLst>
                  <a:cxn ang="0">
                    <a:pos x="58" y="41"/>
                  </a:cxn>
                  <a:cxn ang="0">
                    <a:pos x="51" y="38"/>
                  </a:cxn>
                  <a:cxn ang="0">
                    <a:pos x="43" y="38"/>
                  </a:cxn>
                  <a:cxn ang="0">
                    <a:pos x="21" y="28"/>
                  </a:cxn>
                  <a:cxn ang="0">
                    <a:pos x="5" y="22"/>
                  </a:cxn>
                  <a:cxn ang="0">
                    <a:pos x="1" y="18"/>
                  </a:cxn>
                  <a:cxn ang="0">
                    <a:pos x="2" y="12"/>
                  </a:cxn>
                  <a:cxn ang="0">
                    <a:pos x="3" y="11"/>
                  </a:cxn>
                  <a:cxn ang="0">
                    <a:pos x="8" y="14"/>
                  </a:cxn>
                  <a:cxn ang="0">
                    <a:pos x="9" y="11"/>
                  </a:cxn>
                  <a:cxn ang="0">
                    <a:pos x="11" y="5"/>
                  </a:cxn>
                  <a:cxn ang="0">
                    <a:pos x="17" y="7"/>
                  </a:cxn>
                  <a:cxn ang="0">
                    <a:pos x="17" y="7"/>
                  </a:cxn>
                  <a:cxn ang="0">
                    <a:pos x="36" y="5"/>
                  </a:cxn>
                  <a:cxn ang="0">
                    <a:pos x="49" y="10"/>
                  </a:cxn>
                  <a:cxn ang="0">
                    <a:pos x="36" y="12"/>
                  </a:cxn>
                  <a:cxn ang="0">
                    <a:pos x="39" y="15"/>
                  </a:cxn>
                  <a:cxn ang="0">
                    <a:pos x="51" y="30"/>
                  </a:cxn>
                  <a:cxn ang="0">
                    <a:pos x="51" y="30"/>
                  </a:cxn>
                  <a:cxn ang="0">
                    <a:pos x="53" y="24"/>
                  </a:cxn>
                  <a:cxn ang="0">
                    <a:pos x="53" y="19"/>
                  </a:cxn>
                  <a:cxn ang="0">
                    <a:pos x="58" y="22"/>
                  </a:cxn>
                  <a:cxn ang="0">
                    <a:pos x="59" y="29"/>
                  </a:cxn>
                  <a:cxn ang="0">
                    <a:pos x="62" y="36"/>
                  </a:cxn>
                  <a:cxn ang="0">
                    <a:pos x="60" y="41"/>
                  </a:cxn>
                  <a:cxn ang="0">
                    <a:pos x="58" y="41"/>
                  </a:cxn>
                </a:cxnLst>
                <a:pathLst>
                  <a:path w="54" h="35">
                    <a:moveTo>
                      <a:pt x="51" y="35"/>
                    </a:moveTo>
                    <a:cubicBezTo>
                      <a:pt x="50" y="33"/>
                      <a:pt x="47" y="33"/>
                      <a:pt x="45" y="33"/>
                    </a:cubicBezTo>
                    <a:cubicBezTo>
                      <a:pt x="43" y="34"/>
                      <a:pt x="40" y="34"/>
                      <a:pt x="38" y="33"/>
                    </a:cubicBezTo>
                    <a:cubicBezTo>
                      <a:pt x="33" y="28"/>
                      <a:pt x="25" y="28"/>
                      <a:pt x="19" y="24"/>
                    </a:cubicBezTo>
                    <a:cubicBezTo>
                      <a:pt x="16" y="21"/>
                      <a:pt x="10" y="21"/>
                      <a:pt x="5" y="19"/>
                    </a:cubicBezTo>
                    <a:cubicBezTo>
                      <a:pt x="3" y="18"/>
                      <a:pt x="2" y="17"/>
                      <a:pt x="1" y="16"/>
                    </a:cubicBezTo>
                    <a:cubicBezTo>
                      <a:pt x="0" y="14"/>
                      <a:pt x="1" y="13"/>
                      <a:pt x="2" y="11"/>
                    </a:cubicBezTo>
                    <a:cubicBezTo>
                      <a:pt x="2" y="11"/>
                      <a:pt x="2" y="10"/>
                      <a:pt x="3" y="10"/>
                    </a:cubicBezTo>
                    <a:cubicBezTo>
                      <a:pt x="4" y="11"/>
                      <a:pt x="5" y="12"/>
                      <a:pt x="7" y="12"/>
                    </a:cubicBezTo>
                    <a:cubicBezTo>
                      <a:pt x="8" y="12"/>
                      <a:pt x="11" y="13"/>
                      <a:pt x="8" y="10"/>
                    </a:cubicBezTo>
                    <a:cubicBezTo>
                      <a:pt x="6" y="7"/>
                      <a:pt x="9" y="6"/>
                      <a:pt x="10" y="5"/>
                    </a:cubicBezTo>
                    <a:cubicBezTo>
                      <a:pt x="13" y="0"/>
                      <a:pt x="14" y="4"/>
                      <a:pt x="15" y="6"/>
                    </a:cubicBezTo>
                    <a:cubicBezTo>
                      <a:pt x="15" y="6"/>
                      <a:pt x="15" y="6"/>
                      <a:pt x="15" y="6"/>
                    </a:cubicBezTo>
                    <a:cubicBezTo>
                      <a:pt x="21" y="10"/>
                      <a:pt x="27" y="6"/>
                      <a:pt x="32" y="5"/>
                    </a:cubicBezTo>
                    <a:cubicBezTo>
                      <a:pt x="37" y="4"/>
                      <a:pt x="39" y="6"/>
                      <a:pt x="43" y="9"/>
                    </a:cubicBezTo>
                    <a:cubicBezTo>
                      <a:pt x="38" y="9"/>
                      <a:pt x="35" y="9"/>
                      <a:pt x="32" y="11"/>
                    </a:cubicBezTo>
                    <a:cubicBezTo>
                      <a:pt x="33" y="11"/>
                      <a:pt x="33" y="13"/>
                      <a:pt x="34" y="13"/>
                    </a:cubicBezTo>
                    <a:cubicBezTo>
                      <a:pt x="40" y="16"/>
                      <a:pt x="42" y="21"/>
                      <a:pt x="45" y="26"/>
                    </a:cubicBezTo>
                    <a:cubicBezTo>
                      <a:pt x="45" y="26"/>
                      <a:pt x="45" y="26"/>
                      <a:pt x="45" y="26"/>
                    </a:cubicBezTo>
                    <a:cubicBezTo>
                      <a:pt x="46" y="25"/>
                      <a:pt x="51" y="25"/>
                      <a:pt x="47" y="21"/>
                    </a:cubicBezTo>
                    <a:cubicBezTo>
                      <a:pt x="45" y="20"/>
                      <a:pt x="45" y="18"/>
                      <a:pt x="47" y="17"/>
                    </a:cubicBezTo>
                    <a:cubicBezTo>
                      <a:pt x="49" y="17"/>
                      <a:pt x="51" y="16"/>
                      <a:pt x="51" y="19"/>
                    </a:cubicBezTo>
                    <a:cubicBezTo>
                      <a:pt x="52" y="21"/>
                      <a:pt x="52" y="23"/>
                      <a:pt x="52" y="25"/>
                    </a:cubicBezTo>
                    <a:cubicBezTo>
                      <a:pt x="48" y="28"/>
                      <a:pt x="52" y="29"/>
                      <a:pt x="54" y="31"/>
                    </a:cubicBezTo>
                    <a:cubicBezTo>
                      <a:pt x="53" y="32"/>
                      <a:pt x="53" y="33"/>
                      <a:pt x="53" y="35"/>
                    </a:cubicBezTo>
                    <a:cubicBezTo>
                      <a:pt x="53" y="35"/>
                      <a:pt x="52" y="35"/>
                      <a:pt x="51" y="35"/>
                    </a:cubicBezTo>
                    <a:close/>
                  </a:path>
                </a:pathLst>
              </a:custGeom>
              <a:solidFill>
                <a:srgbClr val="E4E2E3"/>
              </a:solidFill>
              <a:ln w="9525">
                <a:noFill/>
              </a:ln>
            </p:spPr>
            <p:txBody>
              <a:bodyPr/>
              <a:p>
                <a:endParaRPr lang="zh-CN" altLang="en-US"/>
              </a:p>
            </p:txBody>
          </p:sp>
          <p:sp>
            <p:nvSpPr>
              <p:cNvPr id="4118" name="Freeform 42"/>
              <p:cNvSpPr/>
              <p:nvPr userDrawn="1"/>
            </p:nvSpPr>
            <p:spPr>
              <a:xfrm>
                <a:off x="2185" y="2418"/>
                <a:ext cx="3" cy="3"/>
              </a:xfrm>
              <a:custGeom>
                <a:avLst/>
                <a:gdLst/>
                <a:ahLst/>
                <a:cxnLst>
                  <a:cxn ang="0">
                    <a:pos x="2" y="3"/>
                  </a:cxn>
                  <a:cxn ang="0">
                    <a:pos x="1" y="0"/>
                  </a:cxn>
                  <a:cxn ang="0">
                    <a:pos x="2" y="3"/>
                  </a:cxn>
                </a:cxnLst>
                <a:pathLst>
                  <a:path w="3" h="2">
                    <a:moveTo>
                      <a:pt x="2" y="2"/>
                    </a:moveTo>
                    <a:cubicBezTo>
                      <a:pt x="0" y="1"/>
                      <a:pt x="0" y="1"/>
                      <a:pt x="1" y="0"/>
                    </a:cubicBezTo>
                    <a:cubicBezTo>
                      <a:pt x="3" y="0"/>
                      <a:pt x="3" y="1"/>
                      <a:pt x="2" y="2"/>
                    </a:cubicBezTo>
                    <a:close/>
                  </a:path>
                </a:pathLst>
              </a:custGeom>
              <a:solidFill>
                <a:srgbClr val="E0DDDD"/>
              </a:solidFill>
              <a:ln w="9525">
                <a:noFill/>
              </a:ln>
            </p:spPr>
            <p:txBody>
              <a:bodyPr/>
              <a:p>
                <a:endParaRPr lang="zh-CN" altLang="en-US"/>
              </a:p>
            </p:txBody>
          </p:sp>
          <p:sp>
            <p:nvSpPr>
              <p:cNvPr id="4119" name="Freeform 43"/>
              <p:cNvSpPr/>
              <p:nvPr userDrawn="1"/>
            </p:nvSpPr>
            <p:spPr>
              <a:xfrm>
                <a:off x="2267" y="2468"/>
                <a:ext cx="2" cy="2"/>
              </a:xfrm>
              <a:custGeom>
                <a:avLst/>
                <a:gdLst/>
                <a:ahLst/>
                <a:cxnLst>
                  <a:cxn ang="0">
                    <a:pos x="2" y="2"/>
                  </a:cxn>
                  <a:cxn ang="0">
                    <a:pos x="0" y="0"/>
                  </a:cxn>
                  <a:cxn ang="0">
                    <a:pos x="2" y="2"/>
                  </a:cxn>
                </a:cxnLst>
                <a:pathLst>
                  <a:path w="2" h="2">
                    <a:moveTo>
                      <a:pt x="2" y="2"/>
                    </a:moveTo>
                    <a:cubicBezTo>
                      <a:pt x="2" y="1"/>
                      <a:pt x="1" y="1"/>
                      <a:pt x="0" y="0"/>
                    </a:cubicBezTo>
                    <a:cubicBezTo>
                      <a:pt x="1" y="1"/>
                      <a:pt x="2" y="1"/>
                      <a:pt x="2" y="2"/>
                    </a:cubicBezTo>
                    <a:close/>
                  </a:path>
                </a:pathLst>
              </a:custGeom>
              <a:solidFill>
                <a:srgbClr val="EFEEEE"/>
              </a:solidFill>
              <a:ln w="9525">
                <a:noFill/>
              </a:ln>
            </p:spPr>
            <p:txBody>
              <a:bodyPr/>
              <a:p>
                <a:endParaRPr lang="zh-CN" altLang="en-US"/>
              </a:p>
            </p:txBody>
          </p:sp>
          <p:sp>
            <p:nvSpPr>
              <p:cNvPr id="4120" name="Freeform 44"/>
              <p:cNvSpPr/>
              <p:nvPr userDrawn="1"/>
            </p:nvSpPr>
            <p:spPr>
              <a:xfrm>
                <a:off x="2186" y="2438"/>
                <a:ext cx="3" cy="5"/>
              </a:xfrm>
              <a:custGeom>
                <a:avLst/>
                <a:gdLst/>
                <a:ahLst/>
                <a:cxnLst>
                  <a:cxn ang="0">
                    <a:pos x="1" y="5"/>
                  </a:cxn>
                  <a:cxn ang="0">
                    <a:pos x="2" y="1"/>
                  </a:cxn>
                  <a:cxn ang="0">
                    <a:pos x="3" y="3"/>
                  </a:cxn>
                  <a:cxn ang="0">
                    <a:pos x="2" y="5"/>
                  </a:cxn>
                  <a:cxn ang="0">
                    <a:pos x="1" y="5"/>
                  </a:cxn>
                </a:cxnLst>
                <a:pathLst>
                  <a:path w="3" h="4">
                    <a:moveTo>
                      <a:pt x="1" y="4"/>
                    </a:moveTo>
                    <a:cubicBezTo>
                      <a:pt x="1" y="3"/>
                      <a:pt x="0" y="1"/>
                      <a:pt x="2" y="1"/>
                    </a:cubicBezTo>
                    <a:cubicBezTo>
                      <a:pt x="3" y="0"/>
                      <a:pt x="3" y="2"/>
                      <a:pt x="3" y="3"/>
                    </a:cubicBezTo>
                    <a:cubicBezTo>
                      <a:pt x="2" y="4"/>
                      <a:pt x="2" y="4"/>
                      <a:pt x="2" y="4"/>
                    </a:cubicBezTo>
                    <a:lnTo>
                      <a:pt x="1" y="4"/>
                    </a:lnTo>
                    <a:close/>
                  </a:path>
                </a:pathLst>
              </a:custGeom>
              <a:solidFill>
                <a:srgbClr val="EBE9E9"/>
              </a:solidFill>
              <a:ln w="9525">
                <a:noFill/>
              </a:ln>
            </p:spPr>
            <p:txBody>
              <a:bodyPr/>
              <a:p>
                <a:endParaRPr lang="zh-CN" altLang="en-US"/>
              </a:p>
            </p:txBody>
          </p:sp>
          <p:sp>
            <p:nvSpPr>
              <p:cNvPr id="4121" name="Freeform 45"/>
              <p:cNvSpPr/>
              <p:nvPr userDrawn="1"/>
            </p:nvSpPr>
            <p:spPr>
              <a:xfrm>
                <a:off x="2222" y="2422"/>
                <a:ext cx="3" cy="2"/>
              </a:xfrm>
              <a:custGeom>
                <a:avLst/>
                <a:gdLst/>
                <a:ahLst/>
                <a:cxnLst>
                  <a:cxn ang="0">
                    <a:pos x="3" y="0"/>
                  </a:cxn>
                  <a:cxn ang="0">
                    <a:pos x="2" y="1"/>
                  </a:cxn>
                  <a:cxn ang="0">
                    <a:pos x="3" y="0"/>
                  </a:cxn>
                </a:cxnLst>
                <a:pathLst>
                  <a:path w="3" h="2">
                    <a:moveTo>
                      <a:pt x="3" y="0"/>
                    </a:moveTo>
                    <a:cubicBezTo>
                      <a:pt x="3" y="1"/>
                      <a:pt x="2" y="2"/>
                      <a:pt x="2" y="1"/>
                    </a:cubicBezTo>
                    <a:cubicBezTo>
                      <a:pt x="0" y="0"/>
                      <a:pt x="2" y="0"/>
                      <a:pt x="3" y="0"/>
                    </a:cubicBezTo>
                    <a:close/>
                  </a:path>
                </a:pathLst>
              </a:custGeom>
              <a:solidFill>
                <a:srgbClr val="EBE9E9"/>
              </a:solidFill>
              <a:ln w="9525">
                <a:noFill/>
              </a:ln>
            </p:spPr>
            <p:txBody>
              <a:bodyPr/>
              <a:p>
                <a:endParaRPr lang="zh-CN" altLang="en-US"/>
              </a:p>
            </p:txBody>
          </p:sp>
          <p:sp>
            <p:nvSpPr>
              <p:cNvPr id="4122" name="Freeform 46"/>
              <p:cNvSpPr/>
              <p:nvPr userDrawn="1"/>
            </p:nvSpPr>
            <p:spPr>
              <a:xfrm>
                <a:off x="2202" y="2451"/>
                <a:ext cx="9" cy="8"/>
              </a:xfrm>
              <a:custGeom>
                <a:avLst/>
                <a:gdLst/>
                <a:ahLst/>
                <a:cxnLst>
                  <a:cxn ang="0">
                    <a:pos x="0" y="4"/>
                  </a:cxn>
                  <a:cxn ang="0">
                    <a:pos x="7" y="0"/>
                  </a:cxn>
                  <a:cxn ang="0">
                    <a:pos x="5" y="6"/>
                  </a:cxn>
                  <a:cxn ang="0">
                    <a:pos x="0" y="4"/>
                  </a:cxn>
                </a:cxnLst>
                <a:pathLst>
                  <a:path w="8" h="7">
                    <a:moveTo>
                      <a:pt x="0" y="4"/>
                    </a:moveTo>
                    <a:cubicBezTo>
                      <a:pt x="3" y="4"/>
                      <a:pt x="5" y="2"/>
                      <a:pt x="7" y="0"/>
                    </a:cubicBezTo>
                    <a:cubicBezTo>
                      <a:pt x="8" y="3"/>
                      <a:pt x="7" y="5"/>
                      <a:pt x="5" y="6"/>
                    </a:cubicBezTo>
                    <a:cubicBezTo>
                      <a:pt x="3" y="7"/>
                      <a:pt x="1" y="6"/>
                      <a:pt x="0" y="4"/>
                    </a:cubicBezTo>
                    <a:close/>
                  </a:path>
                </a:pathLst>
              </a:custGeom>
              <a:solidFill>
                <a:srgbClr val="E0DDDD"/>
              </a:solidFill>
              <a:ln w="9525">
                <a:noFill/>
              </a:ln>
            </p:spPr>
            <p:txBody>
              <a:bodyPr/>
              <a:p>
                <a:endParaRPr lang="zh-CN" altLang="en-US"/>
              </a:p>
            </p:txBody>
          </p:sp>
          <p:sp>
            <p:nvSpPr>
              <p:cNvPr id="4123" name="Freeform 47"/>
              <p:cNvSpPr/>
              <p:nvPr userDrawn="1"/>
            </p:nvSpPr>
            <p:spPr>
              <a:xfrm>
                <a:off x="2223" y="2446"/>
                <a:ext cx="1" cy="1"/>
              </a:xfrm>
              <a:custGeom>
                <a:avLst/>
                <a:gdLst/>
                <a:ahLst/>
                <a:cxnLst>
                  <a:cxn ang="0">
                    <a:pos x="1" y="0"/>
                  </a:cxn>
                  <a:cxn ang="0">
                    <a:pos x="1" y="1"/>
                  </a:cxn>
                  <a:cxn ang="0">
                    <a:pos x="1" y="0"/>
                  </a:cxn>
                </a:cxnLst>
                <a:pathLst>
                  <a:path w="1" h="1">
                    <a:moveTo>
                      <a:pt x="1" y="0"/>
                    </a:moveTo>
                    <a:cubicBezTo>
                      <a:pt x="1" y="0"/>
                      <a:pt x="1" y="1"/>
                      <a:pt x="1" y="1"/>
                    </a:cubicBezTo>
                    <a:cubicBezTo>
                      <a:pt x="0" y="1"/>
                      <a:pt x="0" y="1"/>
                      <a:pt x="1" y="0"/>
                    </a:cubicBezTo>
                    <a:close/>
                  </a:path>
                </a:pathLst>
              </a:custGeom>
              <a:solidFill>
                <a:srgbClr val="EBE9E9"/>
              </a:solidFill>
              <a:ln w="9525">
                <a:noFill/>
              </a:ln>
            </p:spPr>
            <p:txBody>
              <a:bodyPr/>
              <a:p>
                <a:endParaRPr lang="zh-CN" altLang="en-US"/>
              </a:p>
            </p:txBody>
          </p:sp>
          <p:sp>
            <p:nvSpPr>
              <p:cNvPr id="4124" name="Freeform 48"/>
              <p:cNvSpPr/>
              <p:nvPr userDrawn="1"/>
            </p:nvSpPr>
            <p:spPr>
              <a:xfrm>
                <a:off x="2242" y="2451"/>
                <a:ext cx="2" cy="1"/>
              </a:xfrm>
              <a:custGeom>
                <a:avLst/>
                <a:gdLst/>
                <a:ahLst/>
                <a:cxnLst>
                  <a:cxn ang="0">
                    <a:pos x="2" y="1"/>
                  </a:cxn>
                  <a:cxn ang="0">
                    <a:pos x="0" y="0"/>
                  </a:cxn>
                  <a:cxn ang="0">
                    <a:pos x="0" y="0"/>
                  </a:cxn>
                  <a:cxn ang="0">
                    <a:pos x="2" y="1"/>
                  </a:cxn>
                </a:cxnLst>
                <a:pathLst>
                  <a:path w="2" h="1">
                    <a:moveTo>
                      <a:pt x="2" y="1"/>
                    </a:moveTo>
                    <a:lnTo>
                      <a:pt x="0" y="0"/>
                    </a:lnTo>
                    <a:lnTo>
                      <a:pt x="0" y="0"/>
                    </a:lnTo>
                    <a:lnTo>
                      <a:pt x="2" y="1"/>
                    </a:lnTo>
                    <a:close/>
                  </a:path>
                </a:pathLst>
              </a:custGeom>
              <a:solidFill>
                <a:srgbClr val="EBE9E9"/>
              </a:solidFill>
              <a:ln w="9525">
                <a:noFill/>
              </a:ln>
            </p:spPr>
            <p:txBody>
              <a:bodyPr/>
              <a:p>
                <a:endParaRPr lang="zh-CN" altLang="en-US"/>
              </a:p>
            </p:txBody>
          </p:sp>
          <p:sp>
            <p:nvSpPr>
              <p:cNvPr id="4125" name="Freeform 49"/>
              <p:cNvSpPr/>
              <p:nvPr userDrawn="1"/>
            </p:nvSpPr>
            <p:spPr>
              <a:xfrm>
                <a:off x="2257" y="2469"/>
                <a:ext cx="2" cy="1"/>
              </a:xfrm>
              <a:custGeom>
                <a:avLst/>
                <a:gdLst/>
                <a:ahLst/>
                <a:cxnLst>
                  <a:cxn ang="0">
                    <a:pos x="2" y="0"/>
                  </a:cxn>
                  <a:cxn ang="0">
                    <a:pos x="0" y="1"/>
                  </a:cxn>
                  <a:cxn ang="0">
                    <a:pos x="2" y="0"/>
                  </a:cxn>
                </a:cxnLst>
                <a:pathLst>
                  <a:path w="1" h="1">
                    <a:moveTo>
                      <a:pt x="1" y="0"/>
                    </a:moveTo>
                    <a:cubicBezTo>
                      <a:pt x="0" y="0"/>
                      <a:pt x="0" y="1"/>
                      <a:pt x="0" y="1"/>
                    </a:cubicBezTo>
                    <a:cubicBezTo>
                      <a:pt x="0" y="1"/>
                      <a:pt x="0" y="0"/>
                      <a:pt x="1" y="0"/>
                    </a:cubicBezTo>
                    <a:close/>
                  </a:path>
                </a:pathLst>
              </a:custGeom>
              <a:solidFill>
                <a:srgbClr val="EBE9E9"/>
              </a:solidFill>
              <a:ln w="9525">
                <a:noFill/>
              </a:ln>
            </p:spPr>
            <p:txBody>
              <a:bodyPr/>
              <a:p>
                <a:endParaRPr lang="zh-CN" altLang="en-US"/>
              </a:p>
            </p:txBody>
          </p:sp>
          <p:sp>
            <p:nvSpPr>
              <p:cNvPr id="4126" name="Freeform 50"/>
              <p:cNvSpPr/>
              <p:nvPr userDrawn="1"/>
            </p:nvSpPr>
            <p:spPr>
              <a:xfrm>
                <a:off x="2254" y="2433"/>
                <a:ext cx="25" cy="22"/>
              </a:xfrm>
              <a:custGeom>
                <a:avLst/>
                <a:gdLst/>
                <a:ahLst/>
                <a:cxnLst>
                  <a:cxn ang="0">
                    <a:pos x="22" y="3"/>
                  </a:cxn>
                  <a:cxn ang="0">
                    <a:pos x="21" y="2"/>
                  </a:cxn>
                  <a:cxn ang="0">
                    <a:pos x="10" y="4"/>
                  </a:cxn>
                  <a:cxn ang="0">
                    <a:pos x="6" y="5"/>
                  </a:cxn>
                  <a:cxn ang="0">
                    <a:pos x="2" y="10"/>
                  </a:cxn>
                  <a:cxn ang="0">
                    <a:pos x="1" y="17"/>
                  </a:cxn>
                  <a:cxn ang="0">
                    <a:pos x="5" y="19"/>
                  </a:cxn>
                  <a:cxn ang="0">
                    <a:pos x="12" y="20"/>
                  </a:cxn>
                  <a:cxn ang="0">
                    <a:pos x="15" y="19"/>
                  </a:cxn>
                  <a:cxn ang="0">
                    <a:pos x="17" y="20"/>
                  </a:cxn>
                  <a:cxn ang="0">
                    <a:pos x="18" y="22"/>
                  </a:cxn>
                  <a:cxn ang="0">
                    <a:pos x="20" y="20"/>
                  </a:cxn>
                  <a:cxn ang="0">
                    <a:pos x="21" y="17"/>
                  </a:cxn>
                  <a:cxn ang="0">
                    <a:pos x="22" y="16"/>
                  </a:cxn>
                  <a:cxn ang="0">
                    <a:pos x="22" y="15"/>
                  </a:cxn>
                  <a:cxn ang="0">
                    <a:pos x="23" y="13"/>
                  </a:cxn>
                  <a:cxn ang="0">
                    <a:pos x="23" y="11"/>
                  </a:cxn>
                  <a:cxn ang="0">
                    <a:pos x="25" y="10"/>
                  </a:cxn>
                  <a:cxn ang="0">
                    <a:pos x="25" y="6"/>
                  </a:cxn>
                  <a:cxn ang="0">
                    <a:pos x="25" y="3"/>
                  </a:cxn>
                  <a:cxn ang="0">
                    <a:pos x="22" y="3"/>
                  </a:cxn>
                </a:cxnLst>
                <a:pathLst>
                  <a:path w="22" h="19">
                    <a:moveTo>
                      <a:pt x="20" y="3"/>
                    </a:moveTo>
                    <a:cubicBezTo>
                      <a:pt x="20" y="2"/>
                      <a:pt x="19" y="2"/>
                      <a:pt x="19" y="2"/>
                    </a:cubicBezTo>
                    <a:cubicBezTo>
                      <a:pt x="16" y="0"/>
                      <a:pt x="11" y="1"/>
                      <a:pt x="9" y="4"/>
                    </a:cubicBezTo>
                    <a:cubicBezTo>
                      <a:pt x="8" y="4"/>
                      <a:pt x="6" y="4"/>
                      <a:pt x="6" y="5"/>
                    </a:cubicBezTo>
                    <a:cubicBezTo>
                      <a:pt x="4" y="6"/>
                      <a:pt x="3" y="7"/>
                      <a:pt x="2" y="9"/>
                    </a:cubicBezTo>
                    <a:cubicBezTo>
                      <a:pt x="1" y="11"/>
                      <a:pt x="0" y="13"/>
                      <a:pt x="1" y="15"/>
                    </a:cubicBezTo>
                    <a:cubicBezTo>
                      <a:pt x="2" y="17"/>
                      <a:pt x="3" y="17"/>
                      <a:pt x="5" y="17"/>
                    </a:cubicBezTo>
                    <a:cubicBezTo>
                      <a:pt x="7" y="18"/>
                      <a:pt x="9" y="19"/>
                      <a:pt x="11" y="18"/>
                    </a:cubicBezTo>
                    <a:cubicBezTo>
                      <a:pt x="12" y="18"/>
                      <a:pt x="13" y="17"/>
                      <a:pt x="14" y="17"/>
                    </a:cubicBezTo>
                    <a:cubicBezTo>
                      <a:pt x="14" y="17"/>
                      <a:pt x="14" y="18"/>
                      <a:pt x="15" y="18"/>
                    </a:cubicBezTo>
                    <a:cubicBezTo>
                      <a:pt x="15" y="19"/>
                      <a:pt x="15" y="19"/>
                      <a:pt x="16" y="19"/>
                    </a:cubicBezTo>
                    <a:cubicBezTo>
                      <a:pt x="16" y="19"/>
                      <a:pt x="17" y="19"/>
                      <a:pt x="18" y="18"/>
                    </a:cubicBezTo>
                    <a:cubicBezTo>
                      <a:pt x="19" y="18"/>
                      <a:pt x="20" y="16"/>
                      <a:pt x="19" y="15"/>
                    </a:cubicBezTo>
                    <a:cubicBezTo>
                      <a:pt x="19" y="15"/>
                      <a:pt x="19" y="15"/>
                      <a:pt x="20" y="14"/>
                    </a:cubicBezTo>
                    <a:cubicBezTo>
                      <a:pt x="20" y="14"/>
                      <a:pt x="20" y="13"/>
                      <a:pt x="20" y="13"/>
                    </a:cubicBezTo>
                    <a:cubicBezTo>
                      <a:pt x="21" y="13"/>
                      <a:pt x="21" y="12"/>
                      <a:pt x="21" y="12"/>
                    </a:cubicBezTo>
                    <a:cubicBezTo>
                      <a:pt x="21" y="11"/>
                      <a:pt x="21" y="11"/>
                      <a:pt x="21" y="10"/>
                    </a:cubicBezTo>
                    <a:cubicBezTo>
                      <a:pt x="21" y="10"/>
                      <a:pt x="22" y="9"/>
                      <a:pt x="22" y="9"/>
                    </a:cubicBezTo>
                    <a:cubicBezTo>
                      <a:pt x="22" y="8"/>
                      <a:pt x="22" y="7"/>
                      <a:pt x="22" y="6"/>
                    </a:cubicBezTo>
                    <a:cubicBezTo>
                      <a:pt x="22" y="5"/>
                      <a:pt x="22" y="4"/>
                      <a:pt x="22" y="3"/>
                    </a:cubicBezTo>
                    <a:cubicBezTo>
                      <a:pt x="22" y="2"/>
                      <a:pt x="20" y="2"/>
                      <a:pt x="20" y="3"/>
                    </a:cubicBezTo>
                    <a:close/>
                  </a:path>
                </a:pathLst>
              </a:custGeom>
              <a:solidFill>
                <a:srgbClr val="D1D1D1"/>
              </a:solidFill>
              <a:ln w="9525">
                <a:noFill/>
              </a:ln>
            </p:spPr>
            <p:txBody>
              <a:bodyPr/>
              <a:p>
                <a:endParaRPr lang="zh-CN" altLang="en-US"/>
              </a:p>
            </p:txBody>
          </p:sp>
          <p:sp>
            <p:nvSpPr>
              <p:cNvPr id="4127" name="Freeform 51"/>
              <p:cNvSpPr/>
              <p:nvPr userDrawn="1"/>
            </p:nvSpPr>
            <p:spPr>
              <a:xfrm>
                <a:off x="2084" y="2461"/>
                <a:ext cx="108" cy="90"/>
              </a:xfrm>
              <a:custGeom>
                <a:avLst/>
                <a:gdLst/>
                <a:ahLst/>
                <a:cxnLst>
                  <a:cxn ang="0">
                    <a:pos x="3" y="48"/>
                  </a:cxn>
                  <a:cxn ang="0">
                    <a:pos x="3" y="46"/>
                  </a:cxn>
                  <a:cxn ang="0">
                    <a:pos x="0" y="39"/>
                  </a:cxn>
                  <a:cxn ang="0">
                    <a:pos x="13" y="47"/>
                  </a:cxn>
                  <a:cxn ang="0">
                    <a:pos x="17" y="54"/>
                  </a:cxn>
                  <a:cxn ang="0">
                    <a:pos x="25" y="47"/>
                  </a:cxn>
                  <a:cxn ang="0">
                    <a:pos x="27" y="40"/>
                  </a:cxn>
                  <a:cxn ang="0">
                    <a:pos x="40" y="48"/>
                  </a:cxn>
                  <a:cxn ang="0">
                    <a:pos x="36" y="42"/>
                  </a:cxn>
                  <a:cxn ang="0">
                    <a:pos x="37" y="38"/>
                  </a:cxn>
                  <a:cxn ang="0">
                    <a:pos x="38" y="19"/>
                  </a:cxn>
                  <a:cxn ang="0">
                    <a:pos x="36" y="10"/>
                  </a:cxn>
                  <a:cxn ang="0">
                    <a:pos x="33" y="5"/>
                  </a:cxn>
                  <a:cxn ang="0">
                    <a:pos x="48" y="8"/>
                  </a:cxn>
                  <a:cxn ang="0">
                    <a:pos x="77" y="35"/>
                  </a:cxn>
                  <a:cxn ang="0">
                    <a:pos x="82" y="40"/>
                  </a:cxn>
                  <a:cxn ang="0">
                    <a:pos x="98" y="57"/>
                  </a:cxn>
                  <a:cxn ang="0">
                    <a:pos x="89" y="88"/>
                  </a:cxn>
                  <a:cxn ang="0">
                    <a:pos x="81" y="81"/>
                  </a:cxn>
                  <a:cxn ang="0">
                    <a:pos x="85" y="78"/>
                  </a:cxn>
                  <a:cxn ang="0">
                    <a:pos x="92" y="69"/>
                  </a:cxn>
                  <a:cxn ang="0">
                    <a:pos x="88" y="60"/>
                  </a:cxn>
                  <a:cxn ang="0">
                    <a:pos x="60" y="35"/>
                  </a:cxn>
                  <a:cxn ang="0">
                    <a:pos x="52" y="35"/>
                  </a:cxn>
                  <a:cxn ang="0">
                    <a:pos x="58" y="47"/>
                  </a:cxn>
                  <a:cxn ang="0">
                    <a:pos x="56" y="64"/>
                  </a:cxn>
                  <a:cxn ang="0">
                    <a:pos x="48" y="63"/>
                  </a:cxn>
                  <a:cxn ang="0">
                    <a:pos x="30" y="64"/>
                  </a:cxn>
                  <a:cxn ang="0">
                    <a:pos x="18" y="65"/>
                  </a:cxn>
                  <a:cxn ang="0">
                    <a:pos x="11" y="60"/>
                  </a:cxn>
                  <a:cxn ang="0">
                    <a:pos x="11" y="60"/>
                  </a:cxn>
                  <a:cxn ang="0">
                    <a:pos x="8" y="56"/>
                  </a:cxn>
                  <a:cxn ang="0">
                    <a:pos x="8" y="56"/>
                  </a:cxn>
                  <a:cxn ang="0">
                    <a:pos x="3" y="48"/>
                  </a:cxn>
                </a:cxnLst>
                <a:pathLst>
                  <a:path w="93" h="78">
                    <a:moveTo>
                      <a:pt x="3" y="42"/>
                    </a:moveTo>
                    <a:cubicBezTo>
                      <a:pt x="3" y="41"/>
                      <a:pt x="3" y="41"/>
                      <a:pt x="3" y="40"/>
                    </a:cubicBezTo>
                    <a:cubicBezTo>
                      <a:pt x="1" y="39"/>
                      <a:pt x="1" y="37"/>
                      <a:pt x="0" y="34"/>
                    </a:cubicBezTo>
                    <a:cubicBezTo>
                      <a:pt x="7" y="31"/>
                      <a:pt x="9" y="38"/>
                      <a:pt x="12" y="41"/>
                    </a:cubicBezTo>
                    <a:cubicBezTo>
                      <a:pt x="14" y="42"/>
                      <a:pt x="13" y="45"/>
                      <a:pt x="15" y="47"/>
                    </a:cubicBezTo>
                    <a:cubicBezTo>
                      <a:pt x="20" y="48"/>
                      <a:pt x="22" y="46"/>
                      <a:pt x="22" y="41"/>
                    </a:cubicBezTo>
                    <a:cubicBezTo>
                      <a:pt x="22" y="39"/>
                      <a:pt x="21" y="36"/>
                      <a:pt x="24" y="35"/>
                    </a:cubicBezTo>
                    <a:cubicBezTo>
                      <a:pt x="30" y="33"/>
                      <a:pt x="31" y="40"/>
                      <a:pt x="35" y="42"/>
                    </a:cubicBezTo>
                    <a:cubicBezTo>
                      <a:pt x="35" y="40"/>
                      <a:pt x="32" y="39"/>
                      <a:pt x="31" y="37"/>
                    </a:cubicBezTo>
                    <a:cubicBezTo>
                      <a:pt x="31" y="36"/>
                      <a:pt x="30" y="34"/>
                      <a:pt x="32" y="33"/>
                    </a:cubicBezTo>
                    <a:cubicBezTo>
                      <a:pt x="41" y="29"/>
                      <a:pt x="37" y="23"/>
                      <a:pt x="33" y="17"/>
                    </a:cubicBezTo>
                    <a:cubicBezTo>
                      <a:pt x="35" y="14"/>
                      <a:pt x="35" y="11"/>
                      <a:pt x="31" y="9"/>
                    </a:cubicBezTo>
                    <a:cubicBezTo>
                      <a:pt x="29" y="8"/>
                      <a:pt x="28" y="7"/>
                      <a:pt x="29" y="5"/>
                    </a:cubicBezTo>
                    <a:cubicBezTo>
                      <a:pt x="34" y="0"/>
                      <a:pt x="39" y="3"/>
                      <a:pt x="42" y="7"/>
                    </a:cubicBezTo>
                    <a:cubicBezTo>
                      <a:pt x="48" y="18"/>
                      <a:pt x="58" y="24"/>
                      <a:pt x="67" y="31"/>
                    </a:cubicBezTo>
                    <a:cubicBezTo>
                      <a:pt x="68" y="32"/>
                      <a:pt x="69" y="33"/>
                      <a:pt x="71" y="35"/>
                    </a:cubicBezTo>
                    <a:cubicBezTo>
                      <a:pt x="76" y="39"/>
                      <a:pt x="81" y="45"/>
                      <a:pt x="85" y="50"/>
                    </a:cubicBezTo>
                    <a:cubicBezTo>
                      <a:pt x="93" y="58"/>
                      <a:pt x="88" y="74"/>
                      <a:pt x="77" y="77"/>
                    </a:cubicBezTo>
                    <a:cubicBezTo>
                      <a:pt x="73" y="78"/>
                      <a:pt x="68" y="78"/>
                      <a:pt x="70" y="71"/>
                    </a:cubicBezTo>
                    <a:cubicBezTo>
                      <a:pt x="71" y="69"/>
                      <a:pt x="72" y="68"/>
                      <a:pt x="74" y="68"/>
                    </a:cubicBezTo>
                    <a:cubicBezTo>
                      <a:pt x="80" y="68"/>
                      <a:pt x="81" y="64"/>
                      <a:pt x="80" y="60"/>
                    </a:cubicBezTo>
                    <a:cubicBezTo>
                      <a:pt x="80" y="57"/>
                      <a:pt x="78" y="54"/>
                      <a:pt x="76" y="52"/>
                    </a:cubicBezTo>
                    <a:cubicBezTo>
                      <a:pt x="67" y="46"/>
                      <a:pt x="61" y="37"/>
                      <a:pt x="52" y="31"/>
                    </a:cubicBezTo>
                    <a:cubicBezTo>
                      <a:pt x="49" y="29"/>
                      <a:pt x="47" y="28"/>
                      <a:pt x="45" y="31"/>
                    </a:cubicBezTo>
                    <a:cubicBezTo>
                      <a:pt x="54" y="32"/>
                      <a:pt x="55" y="32"/>
                      <a:pt x="50" y="41"/>
                    </a:cubicBezTo>
                    <a:cubicBezTo>
                      <a:pt x="48" y="46"/>
                      <a:pt x="49" y="51"/>
                      <a:pt x="49" y="56"/>
                    </a:cubicBezTo>
                    <a:cubicBezTo>
                      <a:pt x="46" y="59"/>
                      <a:pt x="44" y="57"/>
                      <a:pt x="42" y="55"/>
                    </a:cubicBezTo>
                    <a:cubicBezTo>
                      <a:pt x="37" y="50"/>
                      <a:pt x="32" y="51"/>
                      <a:pt x="26" y="56"/>
                    </a:cubicBezTo>
                    <a:cubicBezTo>
                      <a:pt x="23" y="59"/>
                      <a:pt x="19" y="58"/>
                      <a:pt x="16" y="57"/>
                    </a:cubicBezTo>
                    <a:cubicBezTo>
                      <a:pt x="13" y="56"/>
                      <a:pt x="12" y="54"/>
                      <a:pt x="10" y="52"/>
                    </a:cubicBezTo>
                    <a:cubicBezTo>
                      <a:pt x="10" y="52"/>
                      <a:pt x="10" y="52"/>
                      <a:pt x="10" y="52"/>
                    </a:cubicBezTo>
                    <a:cubicBezTo>
                      <a:pt x="9" y="51"/>
                      <a:pt x="8" y="49"/>
                      <a:pt x="7" y="49"/>
                    </a:cubicBezTo>
                    <a:cubicBezTo>
                      <a:pt x="7" y="49"/>
                      <a:pt x="7" y="49"/>
                      <a:pt x="7" y="49"/>
                    </a:cubicBezTo>
                    <a:cubicBezTo>
                      <a:pt x="5" y="47"/>
                      <a:pt x="6" y="43"/>
                      <a:pt x="3" y="42"/>
                    </a:cubicBezTo>
                    <a:close/>
                  </a:path>
                </a:pathLst>
              </a:custGeom>
              <a:solidFill>
                <a:srgbClr val="CFCDCD"/>
              </a:solidFill>
              <a:ln w="9525">
                <a:noFill/>
              </a:ln>
            </p:spPr>
            <p:txBody>
              <a:bodyPr/>
              <a:p>
                <a:endParaRPr lang="zh-CN" altLang="en-US"/>
              </a:p>
            </p:txBody>
          </p:sp>
          <p:sp>
            <p:nvSpPr>
              <p:cNvPr id="4128" name="Freeform 52"/>
              <p:cNvSpPr/>
              <p:nvPr userDrawn="1"/>
            </p:nvSpPr>
            <p:spPr>
              <a:xfrm>
                <a:off x="2149" y="2499"/>
                <a:ext cx="57" cy="73"/>
              </a:xfrm>
              <a:custGeom>
                <a:avLst/>
                <a:gdLst/>
                <a:ahLst/>
                <a:cxnLst>
                  <a:cxn ang="0">
                    <a:pos x="16" y="44"/>
                  </a:cxn>
                  <a:cxn ang="0">
                    <a:pos x="19" y="48"/>
                  </a:cxn>
                  <a:cxn ang="0">
                    <a:pos x="33" y="39"/>
                  </a:cxn>
                  <a:cxn ang="0">
                    <a:pos x="31" y="20"/>
                  </a:cxn>
                  <a:cxn ang="0">
                    <a:pos x="15" y="2"/>
                  </a:cxn>
                  <a:cxn ang="0">
                    <a:pos x="22" y="2"/>
                  </a:cxn>
                  <a:cxn ang="0">
                    <a:pos x="24" y="3"/>
                  </a:cxn>
                  <a:cxn ang="0">
                    <a:pos x="24" y="3"/>
                  </a:cxn>
                  <a:cxn ang="0">
                    <a:pos x="27" y="6"/>
                  </a:cxn>
                  <a:cxn ang="0">
                    <a:pos x="27" y="6"/>
                  </a:cxn>
                  <a:cxn ang="0">
                    <a:pos x="30" y="10"/>
                  </a:cxn>
                  <a:cxn ang="0">
                    <a:pos x="31" y="12"/>
                  </a:cxn>
                  <a:cxn ang="0">
                    <a:pos x="34" y="16"/>
                  </a:cxn>
                  <a:cxn ang="0">
                    <a:pos x="34" y="16"/>
                  </a:cxn>
                  <a:cxn ang="0">
                    <a:pos x="38" y="19"/>
                  </a:cxn>
                  <a:cxn ang="0">
                    <a:pos x="38" y="20"/>
                  </a:cxn>
                  <a:cxn ang="0">
                    <a:pos x="43" y="26"/>
                  </a:cxn>
                  <a:cxn ang="0">
                    <a:pos x="43" y="26"/>
                  </a:cxn>
                  <a:cxn ang="0">
                    <a:pos x="47" y="34"/>
                  </a:cxn>
                  <a:cxn ang="0">
                    <a:pos x="47" y="34"/>
                  </a:cxn>
                  <a:cxn ang="0">
                    <a:pos x="53" y="47"/>
                  </a:cxn>
                  <a:cxn ang="0">
                    <a:pos x="54" y="49"/>
                  </a:cxn>
                  <a:cxn ang="0">
                    <a:pos x="55" y="54"/>
                  </a:cxn>
                  <a:cxn ang="0">
                    <a:pos x="55" y="54"/>
                  </a:cxn>
                  <a:cxn ang="0">
                    <a:pos x="52" y="56"/>
                  </a:cxn>
                  <a:cxn ang="0">
                    <a:pos x="52" y="56"/>
                  </a:cxn>
                  <a:cxn ang="0">
                    <a:pos x="51" y="60"/>
                  </a:cxn>
                  <a:cxn ang="0">
                    <a:pos x="51" y="60"/>
                  </a:cxn>
                  <a:cxn ang="0">
                    <a:pos x="46" y="66"/>
                  </a:cxn>
                  <a:cxn ang="0">
                    <a:pos x="46" y="66"/>
                  </a:cxn>
                  <a:cxn ang="0">
                    <a:pos x="43" y="68"/>
                  </a:cxn>
                  <a:cxn ang="0">
                    <a:pos x="38" y="67"/>
                  </a:cxn>
                  <a:cxn ang="0">
                    <a:pos x="30" y="69"/>
                  </a:cxn>
                  <a:cxn ang="0">
                    <a:pos x="12" y="67"/>
                  </a:cxn>
                  <a:cxn ang="0">
                    <a:pos x="4" y="49"/>
                  </a:cxn>
                  <a:cxn ang="0">
                    <a:pos x="4" y="46"/>
                  </a:cxn>
                  <a:cxn ang="0">
                    <a:pos x="3" y="41"/>
                  </a:cxn>
                  <a:cxn ang="0">
                    <a:pos x="15" y="42"/>
                  </a:cxn>
                  <a:cxn ang="0">
                    <a:pos x="16" y="44"/>
                  </a:cxn>
                </a:cxnLst>
                <a:pathLst>
                  <a:path w="49" h="63">
                    <a:moveTo>
                      <a:pt x="14" y="38"/>
                    </a:moveTo>
                    <a:cubicBezTo>
                      <a:pt x="14" y="40"/>
                      <a:pt x="14" y="42"/>
                      <a:pt x="17" y="42"/>
                    </a:cubicBezTo>
                    <a:cubicBezTo>
                      <a:pt x="23" y="43"/>
                      <a:pt x="27" y="39"/>
                      <a:pt x="29" y="34"/>
                    </a:cubicBezTo>
                    <a:cubicBezTo>
                      <a:pt x="31" y="28"/>
                      <a:pt x="33" y="22"/>
                      <a:pt x="27" y="18"/>
                    </a:cubicBezTo>
                    <a:cubicBezTo>
                      <a:pt x="22" y="13"/>
                      <a:pt x="17" y="7"/>
                      <a:pt x="13" y="2"/>
                    </a:cubicBezTo>
                    <a:cubicBezTo>
                      <a:pt x="15" y="0"/>
                      <a:pt x="17" y="1"/>
                      <a:pt x="19" y="2"/>
                    </a:cubicBezTo>
                    <a:cubicBezTo>
                      <a:pt x="19" y="2"/>
                      <a:pt x="20" y="3"/>
                      <a:pt x="21" y="3"/>
                    </a:cubicBezTo>
                    <a:cubicBezTo>
                      <a:pt x="21" y="3"/>
                      <a:pt x="21" y="3"/>
                      <a:pt x="21" y="3"/>
                    </a:cubicBezTo>
                    <a:cubicBezTo>
                      <a:pt x="22" y="4"/>
                      <a:pt x="22" y="5"/>
                      <a:pt x="24" y="6"/>
                    </a:cubicBezTo>
                    <a:cubicBezTo>
                      <a:pt x="24" y="6"/>
                      <a:pt x="24" y="6"/>
                      <a:pt x="24" y="6"/>
                    </a:cubicBezTo>
                    <a:cubicBezTo>
                      <a:pt x="25" y="7"/>
                      <a:pt x="25" y="9"/>
                      <a:pt x="26" y="9"/>
                    </a:cubicBezTo>
                    <a:cubicBezTo>
                      <a:pt x="27" y="10"/>
                      <a:pt x="27" y="10"/>
                      <a:pt x="27" y="11"/>
                    </a:cubicBezTo>
                    <a:cubicBezTo>
                      <a:pt x="28" y="11"/>
                      <a:pt x="29" y="13"/>
                      <a:pt x="30" y="14"/>
                    </a:cubicBezTo>
                    <a:cubicBezTo>
                      <a:pt x="30" y="14"/>
                      <a:pt x="30" y="14"/>
                      <a:pt x="30" y="14"/>
                    </a:cubicBezTo>
                    <a:cubicBezTo>
                      <a:pt x="31" y="14"/>
                      <a:pt x="31" y="16"/>
                      <a:pt x="33" y="17"/>
                    </a:cubicBezTo>
                    <a:cubicBezTo>
                      <a:pt x="33" y="17"/>
                      <a:pt x="33" y="18"/>
                      <a:pt x="33" y="18"/>
                    </a:cubicBezTo>
                    <a:cubicBezTo>
                      <a:pt x="35" y="19"/>
                      <a:pt x="35" y="22"/>
                      <a:pt x="37" y="23"/>
                    </a:cubicBezTo>
                    <a:cubicBezTo>
                      <a:pt x="37" y="23"/>
                      <a:pt x="37" y="23"/>
                      <a:pt x="37" y="23"/>
                    </a:cubicBezTo>
                    <a:cubicBezTo>
                      <a:pt x="39" y="25"/>
                      <a:pt x="38" y="28"/>
                      <a:pt x="41" y="30"/>
                    </a:cubicBezTo>
                    <a:cubicBezTo>
                      <a:pt x="41" y="30"/>
                      <a:pt x="41" y="30"/>
                      <a:pt x="41" y="30"/>
                    </a:cubicBezTo>
                    <a:cubicBezTo>
                      <a:pt x="44" y="33"/>
                      <a:pt x="43" y="38"/>
                      <a:pt x="46" y="41"/>
                    </a:cubicBezTo>
                    <a:cubicBezTo>
                      <a:pt x="47" y="42"/>
                      <a:pt x="47" y="43"/>
                      <a:pt x="47" y="43"/>
                    </a:cubicBezTo>
                    <a:cubicBezTo>
                      <a:pt x="48" y="44"/>
                      <a:pt x="49" y="45"/>
                      <a:pt x="48" y="47"/>
                    </a:cubicBezTo>
                    <a:cubicBezTo>
                      <a:pt x="48" y="47"/>
                      <a:pt x="48" y="47"/>
                      <a:pt x="48" y="47"/>
                    </a:cubicBezTo>
                    <a:cubicBezTo>
                      <a:pt x="47" y="48"/>
                      <a:pt x="46" y="48"/>
                      <a:pt x="45" y="49"/>
                    </a:cubicBezTo>
                    <a:cubicBezTo>
                      <a:pt x="45" y="49"/>
                      <a:pt x="45" y="49"/>
                      <a:pt x="45" y="49"/>
                    </a:cubicBezTo>
                    <a:cubicBezTo>
                      <a:pt x="45" y="50"/>
                      <a:pt x="44" y="51"/>
                      <a:pt x="44" y="52"/>
                    </a:cubicBezTo>
                    <a:cubicBezTo>
                      <a:pt x="44" y="52"/>
                      <a:pt x="44" y="52"/>
                      <a:pt x="44" y="52"/>
                    </a:cubicBezTo>
                    <a:cubicBezTo>
                      <a:pt x="43" y="54"/>
                      <a:pt x="41" y="55"/>
                      <a:pt x="40" y="57"/>
                    </a:cubicBezTo>
                    <a:cubicBezTo>
                      <a:pt x="40" y="57"/>
                      <a:pt x="40" y="57"/>
                      <a:pt x="40" y="57"/>
                    </a:cubicBezTo>
                    <a:cubicBezTo>
                      <a:pt x="39" y="58"/>
                      <a:pt x="38" y="59"/>
                      <a:pt x="37" y="59"/>
                    </a:cubicBezTo>
                    <a:cubicBezTo>
                      <a:pt x="35" y="58"/>
                      <a:pt x="34" y="58"/>
                      <a:pt x="33" y="58"/>
                    </a:cubicBezTo>
                    <a:cubicBezTo>
                      <a:pt x="31" y="59"/>
                      <a:pt x="28" y="60"/>
                      <a:pt x="26" y="60"/>
                    </a:cubicBezTo>
                    <a:cubicBezTo>
                      <a:pt x="20" y="63"/>
                      <a:pt x="15" y="63"/>
                      <a:pt x="11" y="58"/>
                    </a:cubicBezTo>
                    <a:cubicBezTo>
                      <a:pt x="6" y="54"/>
                      <a:pt x="0" y="51"/>
                      <a:pt x="4" y="43"/>
                    </a:cubicBezTo>
                    <a:cubicBezTo>
                      <a:pt x="5" y="42"/>
                      <a:pt x="4" y="41"/>
                      <a:pt x="4" y="40"/>
                    </a:cubicBezTo>
                    <a:cubicBezTo>
                      <a:pt x="3" y="38"/>
                      <a:pt x="3" y="37"/>
                      <a:pt x="3" y="36"/>
                    </a:cubicBezTo>
                    <a:cubicBezTo>
                      <a:pt x="7" y="33"/>
                      <a:pt x="10" y="38"/>
                      <a:pt x="13" y="37"/>
                    </a:cubicBezTo>
                    <a:cubicBezTo>
                      <a:pt x="14" y="38"/>
                      <a:pt x="14" y="38"/>
                      <a:pt x="14" y="38"/>
                    </a:cubicBezTo>
                    <a:close/>
                  </a:path>
                </a:pathLst>
              </a:custGeom>
              <a:solidFill>
                <a:srgbClr val="DFDDDD"/>
              </a:solidFill>
              <a:ln w="9525">
                <a:noFill/>
              </a:ln>
            </p:spPr>
            <p:txBody>
              <a:bodyPr/>
              <a:p>
                <a:endParaRPr lang="zh-CN" altLang="en-US"/>
              </a:p>
            </p:txBody>
          </p:sp>
          <p:sp>
            <p:nvSpPr>
              <p:cNvPr id="4129" name="Freeform 53"/>
              <p:cNvSpPr/>
              <p:nvPr userDrawn="1"/>
            </p:nvSpPr>
            <p:spPr>
              <a:xfrm>
                <a:off x="2107" y="2523"/>
                <a:ext cx="72" cy="50"/>
              </a:xfrm>
              <a:custGeom>
                <a:avLst/>
                <a:gdLst/>
                <a:ahLst/>
                <a:cxnLst>
                  <a:cxn ang="0">
                    <a:pos x="47" y="20"/>
                  </a:cxn>
                  <a:cxn ang="0">
                    <a:pos x="48" y="26"/>
                  </a:cxn>
                  <a:cxn ang="0">
                    <a:pos x="47" y="30"/>
                  </a:cxn>
                  <a:cxn ang="0">
                    <a:pos x="48" y="32"/>
                  </a:cxn>
                  <a:cxn ang="0">
                    <a:pos x="46" y="34"/>
                  </a:cxn>
                  <a:cxn ang="0">
                    <a:pos x="70" y="45"/>
                  </a:cxn>
                  <a:cxn ang="0">
                    <a:pos x="72" y="46"/>
                  </a:cxn>
                  <a:cxn ang="0">
                    <a:pos x="72" y="46"/>
                  </a:cxn>
                  <a:cxn ang="0">
                    <a:pos x="69" y="47"/>
                  </a:cxn>
                  <a:cxn ang="0">
                    <a:pos x="63" y="50"/>
                  </a:cxn>
                  <a:cxn ang="0">
                    <a:pos x="63" y="50"/>
                  </a:cxn>
                  <a:cxn ang="0">
                    <a:pos x="59" y="48"/>
                  </a:cxn>
                  <a:cxn ang="0">
                    <a:pos x="59" y="48"/>
                  </a:cxn>
                  <a:cxn ang="0">
                    <a:pos x="51" y="46"/>
                  </a:cxn>
                  <a:cxn ang="0">
                    <a:pos x="51" y="44"/>
                  </a:cxn>
                  <a:cxn ang="0">
                    <a:pos x="47" y="41"/>
                  </a:cxn>
                  <a:cxn ang="0">
                    <a:pos x="47" y="41"/>
                  </a:cxn>
                  <a:cxn ang="0">
                    <a:pos x="45" y="39"/>
                  </a:cxn>
                  <a:cxn ang="0">
                    <a:pos x="41" y="38"/>
                  </a:cxn>
                  <a:cxn ang="0">
                    <a:pos x="41" y="38"/>
                  </a:cxn>
                  <a:cxn ang="0">
                    <a:pos x="39" y="37"/>
                  </a:cxn>
                  <a:cxn ang="0">
                    <a:pos x="39" y="37"/>
                  </a:cxn>
                  <a:cxn ang="0">
                    <a:pos x="37" y="36"/>
                  </a:cxn>
                  <a:cxn ang="0">
                    <a:pos x="37" y="36"/>
                  </a:cxn>
                  <a:cxn ang="0">
                    <a:pos x="27" y="27"/>
                  </a:cxn>
                  <a:cxn ang="0">
                    <a:pos x="27" y="27"/>
                  </a:cxn>
                  <a:cxn ang="0">
                    <a:pos x="22" y="24"/>
                  </a:cxn>
                  <a:cxn ang="0">
                    <a:pos x="22" y="24"/>
                  </a:cxn>
                  <a:cxn ang="0">
                    <a:pos x="12" y="18"/>
                  </a:cxn>
                  <a:cxn ang="0">
                    <a:pos x="12" y="18"/>
                  </a:cxn>
                  <a:cxn ang="0">
                    <a:pos x="6" y="11"/>
                  </a:cxn>
                  <a:cxn ang="0">
                    <a:pos x="6" y="11"/>
                  </a:cxn>
                  <a:cxn ang="0">
                    <a:pos x="3" y="10"/>
                  </a:cxn>
                  <a:cxn ang="0">
                    <a:pos x="3" y="10"/>
                  </a:cxn>
                  <a:cxn ang="0">
                    <a:pos x="1" y="9"/>
                  </a:cxn>
                  <a:cxn ang="0">
                    <a:pos x="1" y="9"/>
                  </a:cxn>
                  <a:cxn ang="0">
                    <a:pos x="0" y="6"/>
                  </a:cxn>
                  <a:cxn ang="0">
                    <a:pos x="0" y="6"/>
                  </a:cxn>
                  <a:cxn ang="0">
                    <a:pos x="22" y="6"/>
                  </a:cxn>
                  <a:cxn ang="0">
                    <a:pos x="36" y="13"/>
                  </a:cxn>
                  <a:cxn ang="0">
                    <a:pos x="47" y="20"/>
                  </a:cxn>
                </a:cxnLst>
                <a:pathLst>
                  <a:path w="62" h="43">
                    <a:moveTo>
                      <a:pt x="41" y="18"/>
                    </a:moveTo>
                    <a:cubicBezTo>
                      <a:pt x="44" y="21"/>
                      <a:pt x="44" y="21"/>
                      <a:pt x="42" y="23"/>
                    </a:cubicBezTo>
                    <a:cubicBezTo>
                      <a:pt x="41" y="24"/>
                      <a:pt x="40" y="25"/>
                      <a:pt x="41" y="26"/>
                    </a:cubicBezTo>
                    <a:cubicBezTo>
                      <a:pt x="43" y="26"/>
                      <a:pt x="45" y="27"/>
                      <a:pt x="42" y="28"/>
                    </a:cubicBezTo>
                    <a:cubicBezTo>
                      <a:pt x="41" y="28"/>
                      <a:pt x="40" y="29"/>
                      <a:pt x="40" y="30"/>
                    </a:cubicBezTo>
                    <a:cubicBezTo>
                      <a:pt x="47" y="32"/>
                      <a:pt x="51" y="43"/>
                      <a:pt x="61" y="39"/>
                    </a:cubicBezTo>
                    <a:cubicBezTo>
                      <a:pt x="62" y="39"/>
                      <a:pt x="62" y="39"/>
                      <a:pt x="62" y="40"/>
                    </a:cubicBezTo>
                    <a:cubicBezTo>
                      <a:pt x="62" y="40"/>
                      <a:pt x="62" y="40"/>
                      <a:pt x="62" y="40"/>
                    </a:cubicBezTo>
                    <a:cubicBezTo>
                      <a:pt x="61" y="41"/>
                      <a:pt x="61" y="41"/>
                      <a:pt x="60" y="41"/>
                    </a:cubicBezTo>
                    <a:cubicBezTo>
                      <a:pt x="59" y="43"/>
                      <a:pt x="57" y="43"/>
                      <a:pt x="55" y="43"/>
                    </a:cubicBezTo>
                    <a:cubicBezTo>
                      <a:pt x="55" y="43"/>
                      <a:pt x="55" y="43"/>
                      <a:pt x="55" y="43"/>
                    </a:cubicBezTo>
                    <a:cubicBezTo>
                      <a:pt x="53" y="42"/>
                      <a:pt x="52" y="43"/>
                      <a:pt x="51" y="42"/>
                    </a:cubicBezTo>
                    <a:cubicBezTo>
                      <a:pt x="51" y="42"/>
                      <a:pt x="51" y="42"/>
                      <a:pt x="51" y="42"/>
                    </a:cubicBezTo>
                    <a:cubicBezTo>
                      <a:pt x="49" y="41"/>
                      <a:pt x="46" y="41"/>
                      <a:pt x="44" y="40"/>
                    </a:cubicBezTo>
                    <a:cubicBezTo>
                      <a:pt x="44" y="40"/>
                      <a:pt x="44" y="39"/>
                      <a:pt x="44" y="38"/>
                    </a:cubicBezTo>
                    <a:cubicBezTo>
                      <a:pt x="42" y="38"/>
                      <a:pt x="42" y="36"/>
                      <a:pt x="41" y="36"/>
                    </a:cubicBezTo>
                    <a:cubicBezTo>
                      <a:pt x="41" y="36"/>
                      <a:pt x="41" y="36"/>
                      <a:pt x="41" y="36"/>
                    </a:cubicBezTo>
                    <a:cubicBezTo>
                      <a:pt x="40" y="35"/>
                      <a:pt x="39" y="35"/>
                      <a:pt x="39" y="34"/>
                    </a:cubicBezTo>
                    <a:cubicBezTo>
                      <a:pt x="38" y="34"/>
                      <a:pt x="37" y="34"/>
                      <a:pt x="36" y="33"/>
                    </a:cubicBezTo>
                    <a:cubicBezTo>
                      <a:pt x="36" y="33"/>
                      <a:pt x="36" y="33"/>
                      <a:pt x="36" y="33"/>
                    </a:cubicBezTo>
                    <a:cubicBezTo>
                      <a:pt x="35" y="33"/>
                      <a:pt x="35" y="32"/>
                      <a:pt x="34" y="32"/>
                    </a:cubicBezTo>
                    <a:cubicBezTo>
                      <a:pt x="34" y="32"/>
                      <a:pt x="34" y="32"/>
                      <a:pt x="34" y="32"/>
                    </a:cubicBezTo>
                    <a:cubicBezTo>
                      <a:pt x="33" y="32"/>
                      <a:pt x="32" y="31"/>
                      <a:pt x="32" y="31"/>
                    </a:cubicBezTo>
                    <a:cubicBezTo>
                      <a:pt x="32" y="31"/>
                      <a:pt x="32" y="31"/>
                      <a:pt x="32" y="31"/>
                    </a:cubicBezTo>
                    <a:cubicBezTo>
                      <a:pt x="29" y="29"/>
                      <a:pt x="26" y="27"/>
                      <a:pt x="24" y="24"/>
                    </a:cubicBezTo>
                    <a:cubicBezTo>
                      <a:pt x="24" y="24"/>
                      <a:pt x="24" y="24"/>
                      <a:pt x="24" y="24"/>
                    </a:cubicBezTo>
                    <a:cubicBezTo>
                      <a:pt x="22" y="23"/>
                      <a:pt x="20" y="22"/>
                      <a:pt x="19" y="21"/>
                    </a:cubicBezTo>
                    <a:cubicBezTo>
                      <a:pt x="19" y="21"/>
                      <a:pt x="19" y="21"/>
                      <a:pt x="19" y="21"/>
                    </a:cubicBezTo>
                    <a:cubicBezTo>
                      <a:pt x="17" y="19"/>
                      <a:pt x="14" y="18"/>
                      <a:pt x="11" y="16"/>
                    </a:cubicBezTo>
                    <a:cubicBezTo>
                      <a:pt x="11" y="16"/>
                      <a:pt x="11" y="16"/>
                      <a:pt x="11" y="16"/>
                    </a:cubicBezTo>
                    <a:cubicBezTo>
                      <a:pt x="9" y="15"/>
                      <a:pt x="8" y="12"/>
                      <a:pt x="6" y="10"/>
                    </a:cubicBezTo>
                    <a:cubicBezTo>
                      <a:pt x="6" y="10"/>
                      <a:pt x="6" y="10"/>
                      <a:pt x="6" y="10"/>
                    </a:cubicBezTo>
                    <a:cubicBezTo>
                      <a:pt x="5" y="10"/>
                      <a:pt x="4" y="9"/>
                      <a:pt x="3" y="9"/>
                    </a:cubicBezTo>
                    <a:cubicBezTo>
                      <a:pt x="3" y="9"/>
                      <a:pt x="3" y="9"/>
                      <a:pt x="3" y="9"/>
                    </a:cubicBezTo>
                    <a:cubicBezTo>
                      <a:pt x="3" y="8"/>
                      <a:pt x="2" y="8"/>
                      <a:pt x="1" y="8"/>
                    </a:cubicBezTo>
                    <a:cubicBezTo>
                      <a:pt x="1" y="8"/>
                      <a:pt x="1" y="8"/>
                      <a:pt x="1" y="8"/>
                    </a:cubicBezTo>
                    <a:cubicBezTo>
                      <a:pt x="0" y="7"/>
                      <a:pt x="0" y="7"/>
                      <a:pt x="0" y="6"/>
                    </a:cubicBezTo>
                    <a:cubicBezTo>
                      <a:pt x="0" y="6"/>
                      <a:pt x="0" y="6"/>
                      <a:pt x="0" y="6"/>
                    </a:cubicBezTo>
                    <a:cubicBezTo>
                      <a:pt x="6" y="0"/>
                      <a:pt x="13" y="1"/>
                      <a:pt x="19" y="6"/>
                    </a:cubicBezTo>
                    <a:cubicBezTo>
                      <a:pt x="22" y="9"/>
                      <a:pt x="27" y="11"/>
                      <a:pt x="31" y="12"/>
                    </a:cubicBezTo>
                    <a:cubicBezTo>
                      <a:pt x="36" y="13"/>
                      <a:pt x="38" y="15"/>
                      <a:pt x="41" y="18"/>
                    </a:cubicBezTo>
                    <a:close/>
                  </a:path>
                </a:pathLst>
              </a:custGeom>
              <a:solidFill>
                <a:srgbClr val="ECEBEC"/>
              </a:solidFill>
              <a:ln w="9525">
                <a:noFill/>
              </a:ln>
            </p:spPr>
            <p:txBody>
              <a:bodyPr/>
              <a:p>
                <a:endParaRPr lang="zh-CN" altLang="en-US"/>
              </a:p>
            </p:txBody>
          </p:sp>
          <p:sp>
            <p:nvSpPr>
              <p:cNvPr id="4130" name="Freeform 54"/>
              <p:cNvSpPr/>
              <p:nvPr userDrawn="1"/>
            </p:nvSpPr>
            <p:spPr>
              <a:xfrm>
                <a:off x="1902" y="2649"/>
                <a:ext cx="6" cy="8"/>
              </a:xfrm>
              <a:custGeom>
                <a:avLst/>
                <a:gdLst/>
                <a:ahLst/>
                <a:cxnLst>
                  <a:cxn ang="0">
                    <a:pos x="3" y="8"/>
                  </a:cxn>
                  <a:cxn ang="0">
                    <a:pos x="0" y="0"/>
                  </a:cxn>
                  <a:cxn ang="0">
                    <a:pos x="6" y="2"/>
                  </a:cxn>
                  <a:cxn ang="0">
                    <a:pos x="6" y="2"/>
                  </a:cxn>
                  <a:cxn ang="0">
                    <a:pos x="4" y="5"/>
                  </a:cxn>
                  <a:cxn ang="0">
                    <a:pos x="4" y="6"/>
                  </a:cxn>
                  <a:cxn ang="0">
                    <a:pos x="3" y="8"/>
                  </a:cxn>
                </a:cxnLst>
                <a:pathLst>
                  <a:path w="5" h="7">
                    <a:moveTo>
                      <a:pt x="3" y="7"/>
                    </a:moveTo>
                    <a:cubicBezTo>
                      <a:pt x="2" y="5"/>
                      <a:pt x="1" y="2"/>
                      <a:pt x="0" y="0"/>
                    </a:cubicBezTo>
                    <a:cubicBezTo>
                      <a:pt x="2" y="0"/>
                      <a:pt x="4" y="1"/>
                      <a:pt x="5" y="2"/>
                    </a:cubicBezTo>
                    <a:cubicBezTo>
                      <a:pt x="5" y="2"/>
                      <a:pt x="5" y="2"/>
                      <a:pt x="5" y="2"/>
                    </a:cubicBezTo>
                    <a:cubicBezTo>
                      <a:pt x="5" y="3"/>
                      <a:pt x="4" y="4"/>
                      <a:pt x="4" y="5"/>
                    </a:cubicBezTo>
                    <a:cubicBezTo>
                      <a:pt x="4" y="5"/>
                      <a:pt x="4" y="6"/>
                      <a:pt x="4" y="6"/>
                    </a:cubicBezTo>
                    <a:cubicBezTo>
                      <a:pt x="4" y="7"/>
                      <a:pt x="4" y="7"/>
                      <a:pt x="3" y="7"/>
                    </a:cubicBezTo>
                    <a:close/>
                  </a:path>
                </a:pathLst>
              </a:custGeom>
              <a:solidFill>
                <a:srgbClr val="E7EBF0"/>
              </a:solidFill>
              <a:ln w="9525">
                <a:noFill/>
              </a:ln>
            </p:spPr>
            <p:txBody>
              <a:bodyPr/>
              <a:p>
                <a:endParaRPr lang="zh-CN" altLang="en-US"/>
              </a:p>
            </p:txBody>
          </p:sp>
          <p:sp>
            <p:nvSpPr>
              <p:cNvPr id="4131" name="Freeform 55"/>
              <p:cNvSpPr/>
              <p:nvPr userDrawn="1"/>
            </p:nvSpPr>
            <p:spPr>
              <a:xfrm>
                <a:off x="2001" y="2316"/>
                <a:ext cx="78" cy="42"/>
              </a:xfrm>
              <a:custGeom>
                <a:avLst/>
                <a:gdLst/>
                <a:ahLst/>
                <a:cxnLst>
                  <a:cxn ang="0">
                    <a:pos x="17" y="2"/>
                  </a:cxn>
                  <a:cxn ang="0">
                    <a:pos x="19" y="1"/>
                  </a:cxn>
                  <a:cxn ang="0">
                    <a:pos x="27" y="1"/>
                  </a:cxn>
                  <a:cxn ang="0">
                    <a:pos x="27" y="1"/>
                  </a:cxn>
                  <a:cxn ang="0">
                    <a:pos x="46" y="12"/>
                  </a:cxn>
                  <a:cxn ang="0">
                    <a:pos x="46" y="12"/>
                  </a:cxn>
                  <a:cxn ang="0">
                    <a:pos x="50" y="14"/>
                  </a:cxn>
                  <a:cxn ang="0">
                    <a:pos x="50" y="13"/>
                  </a:cxn>
                  <a:cxn ang="0">
                    <a:pos x="52" y="15"/>
                  </a:cxn>
                  <a:cxn ang="0">
                    <a:pos x="52" y="15"/>
                  </a:cxn>
                  <a:cxn ang="0">
                    <a:pos x="65" y="20"/>
                  </a:cxn>
                  <a:cxn ang="0">
                    <a:pos x="65" y="20"/>
                  </a:cxn>
                  <a:cxn ang="0">
                    <a:pos x="69" y="20"/>
                  </a:cxn>
                  <a:cxn ang="0">
                    <a:pos x="69" y="20"/>
                  </a:cxn>
                  <a:cxn ang="0">
                    <a:pos x="75" y="27"/>
                  </a:cxn>
                  <a:cxn ang="0">
                    <a:pos x="57" y="36"/>
                  </a:cxn>
                  <a:cxn ang="0">
                    <a:pos x="39" y="34"/>
                  </a:cxn>
                  <a:cxn ang="0">
                    <a:pos x="23" y="23"/>
                  </a:cxn>
                  <a:cxn ang="0">
                    <a:pos x="3" y="22"/>
                  </a:cxn>
                  <a:cxn ang="0">
                    <a:pos x="0" y="19"/>
                  </a:cxn>
                  <a:cxn ang="0">
                    <a:pos x="2" y="13"/>
                  </a:cxn>
                  <a:cxn ang="0">
                    <a:pos x="2" y="13"/>
                  </a:cxn>
                  <a:cxn ang="0">
                    <a:pos x="4" y="10"/>
                  </a:cxn>
                  <a:cxn ang="0">
                    <a:pos x="4" y="11"/>
                  </a:cxn>
                  <a:cxn ang="0">
                    <a:pos x="17" y="2"/>
                  </a:cxn>
                </a:cxnLst>
                <a:pathLst>
                  <a:path w="67" h="37">
                    <a:moveTo>
                      <a:pt x="15" y="2"/>
                    </a:moveTo>
                    <a:cubicBezTo>
                      <a:pt x="16" y="2"/>
                      <a:pt x="17" y="2"/>
                      <a:pt x="17" y="1"/>
                    </a:cubicBezTo>
                    <a:cubicBezTo>
                      <a:pt x="19" y="2"/>
                      <a:pt x="22" y="0"/>
                      <a:pt x="24" y="1"/>
                    </a:cubicBezTo>
                    <a:cubicBezTo>
                      <a:pt x="24" y="1"/>
                      <a:pt x="24" y="1"/>
                      <a:pt x="24" y="1"/>
                    </a:cubicBezTo>
                    <a:cubicBezTo>
                      <a:pt x="28" y="6"/>
                      <a:pt x="35" y="7"/>
                      <a:pt x="40" y="11"/>
                    </a:cubicBezTo>
                    <a:cubicBezTo>
                      <a:pt x="40" y="11"/>
                      <a:pt x="40" y="11"/>
                      <a:pt x="40" y="11"/>
                    </a:cubicBezTo>
                    <a:cubicBezTo>
                      <a:pt x="41" y="11"/>
                      <a:pt x="42" y="12"/>
                      <a:pt x="43" y="13"/>
                    </a:cubicBezTo>
                    <a:cubicBezTo>
                      <a:pt x="43" y="12"/>
                      <a:pt x="43" y="12"/>
                      <a:pt x="43" y="12"/>
                    </a:cubicBezTo>
                    <a:cubicBezTo>
                      <a:pt x="44" y="12"/>
                      <a:pt x="45" y="13"/>
                      <a:pt x="45" y="14"/>
                    </a:cubicBezTo>
                    <a:cubicBezTo>
                      <a:pt x="45" y="14"/>
                      <a:pt x="45" y="14"/>
                      <a:pt x="45" y="14"/>
                    </a:cubicBezTo>
                    <a:cubicBezTo>
                      <a:pt x="48" y="16"/>
                      <a:pt x="52" y="16"/>
                      <a:pt x="56" y="18"/>
                    </a:cubicBezTo>
                    <a:cubicBezTo>
                      <a:pt x="56" y="18"/>
                      <a:pt x="56" y="18"/>
                      <a:pt x="56" y="18"/>
                    </a:cubicBezTo>
                    <a:cubicBezTo>
                      <a:pt x="57" y="18"/>
                      <a:pt x="59" y="17"/>
                      <a:pt x="60" y="18"/>
                    </a:cubicBezTo>
                    <a:cubicBezTo>
                      <a:pt x="60" y="18"/>
                      <a:pt x="60" y="18"/>
                      <a:pt x="60" y="18"/>
                    </a:cubicBezTo>
                    <a:cubicBezTo>
                      <a:pt x="63" y="19"/>
                      <a:pt x="67" y="19"/>
                      <a:pt x="65" y="24"/>
                    </a:cubicBezTo>
                    <a:cubicBezTo>
                      <a:pt x="62" y="32"/>
                      <a:pt x="54" y="29"/>
                      <a:pt x="49" y="32"/>
                    </a:cubicBezTo>
                    <a:cubicBezTo>
                      <a:pt x="43" y="37"/>
                      <a:pt x="38" y="36"/>
                      <a:pt x="34" y="30"/>
                    </a:cubicBezTo>
                    <a:cubicBezTo>
                      <a:pt x="30" y="26"/>
                      <a:pt x="26" y="22"/>
                      <a:pt x="20" y="21"/>
                    </a:cubicBezTo>
                    <a:cubicBezTo>
                      <a:pt x="15" y="18"/>
                      <a:pt x="9" y="20"/>
                      <a:pt x="3" y="20"/>
                    </a:cubicBezTo>
                    <a:cubicBezTo>
                      <a:pt x="2" y="19"/>
                      <a:pt x="1" y="18"/>
                      <a:pt x="0" y="17"/>
                    </a:cubicBezTo>
                    <a:cubicBezTo>
                      <a:pt x="0" y="15"/>
                      <a:pt x="1" y="13"/>
                      <a:pt x="2" y="12"/>
                    </a:cubicBezTo>
                    <a:cubicBezTo>
                      <a:pt x="2" y="12"/>
                      <a:pt x="2" y="12"/>
                      <a:pt x="2" y="12"/>
                    </a:cubicBezTo>
                    <a:cubicBezTo>
                      <a:pt x="3" y="11"/>
                      <a:pt x="3" y="10"/>
                      <a:pt x="4" y="9"/>
                    </a:cubicBezTo>
                    <a:cubicBezTo>
                      <a:pt x="4" y="10"/>
                      <a:pt x="4" y="10"/>
                      <a:pt x="4" y="10"/>
                    </a:cubicBezTo>
                    <a:cubicBezTo>
                      <a:pt x="5" y="3"/>
                      <a:pt x="12" y="5"/>
                      <a:pt x="15" y="2"/>
                    </a:cubicBezTo>
                    <a:close/>
                  </a:path>
                </a:pathLst>
              </a:custGeom>
              <a:solidFill>
                <a:srgbClr val="1F282D"/>
              </a:solidFill>
              <a:ln w="9525">
                <a:noFill/>
              </a:ln>
            </p:spPr>
            <p:txBody>
              <a:bodyPr/>
              <a:p>
                <a:endParaRPr lang="zh-CN" altLang="en-US"/>
              </a:p>
            </p:txBody>
          </p:sp>
          <p:sp>
            <p:nvSpPr>
              <p:cNvPr id="4132" name="Freeform 56"/>
              <p:cNvSpPr/>
              <p:nvPr userDrawn="1"/>
            </p:nvSpPr>
            <p:spPr>
              <a:xfrm>
                <a:off x="1924" y="2290"/>
                <a:ext cx="82" cy="86"/>
              </a:xfrm>
              <a:custGeom>
                <a:avLst/>
                <a:gdLst/>
                <a:ahLst/>
                <a:cxnLst>
                  <a:cxn ang="0">
                    <a:pos x="39" y="30"/>
                  </a:cxn>
                  <a:cxn ang="0">
                    <a:pos x="41" y="31"/>
                  </a:cxn>
                  <a:cxn ang="0">
                    <a:pos x="45" y="33"/>
                  </a:cxn>
                  <a:cxn ang="0">
                    <a:pos x="45" y="34"/>
                  </a:cxn>
                  <a:cxn ang="0">
                    <a:pos x="47" y="36"/>
                  </a:cxn>
                  <a:cxn ang="0">
                    <a:pos x="47" y="36"/>
                  </a:cxn>
                  <a:cxn ang="0">
                    <a:pos x="50" y="39"/>
                  </a:cxn>
                  <a:cxn ang="0">
                    <a:pos x="50" y="39"/>
                  </a:cxn>
                  <a:cxn ang="0">
                    <a:pos x="54" y="43"/>
                  </a:cxn>
                  <a:cxn ang="0">
                    <a:pos x="55" y="45"/>
                  </a:cxn>
                  <a:cxn ang="0">
                    <a:pos x="57" y="48"/>
                  </a:cxn>
                  <a:cxn ang="0">
                    <a:pos x="57" y="48"/>
                  </a:cxn>
                  <a:cxn ang="0">
                    <a:pos x="63" y="58"/>
                  </a:cxn>
                  <a:cxn ang="0">
                    <a:pos x="63" y="58"/>
                  </a:cxn>
                  <a:cxn ang="0">
                    <a:pos x="66" y="61"/>
                  </a:cxn>
                  <a:cxn ang="0">
                    <a:pos x="66" y="61"/>
                  </a:cxn>
                  <a:cxn ang="0">
                    <a:pos x="75" y="66"/>
                  </a:cxn>
                  <a:cxn ang="0">
                    <a:pos x="80" y="82"/>
                  </a:cxn>
                  <a:cxn ang="0">
                    <a:pos x="77" y="84"/>
                  </a:cxn>
                  <a:cxn ang="0">
                    <a:pos x="50" y="53"/>
                  </a:cxn>
                  <a:cxn ang="0">
                    <a:pos x="9" y="13"/>
                  </a:cxn>
                  <a:cxn ang="0">
                    <a:pos x="0" y="4"/>
                  </a:cxn>
                  <a:cxn ang="0">
                    <a:pos x="2" y="0"/>
                  </a:cxn>
                  <a:cxn ang="0">
                    <a:pos x="4" y="0"/>
                  </a:cxn>
                  <a:cxn ang="0">
                    <a:pos x="4" y="0"/>
                  </a:cxn>
                  <a:cxn ang="0">
                    <a:pos x="8" y="3"/>
                  </a:cxn>
                  <a:cxn ang="0">
                    <a:pos x="8" y="3"/>
                  </a:cxn>
                  <a:cxn ang="0">
                    <a:pos x="10" y="4"/>
                  </a:cxn>
                  <a:cxn ang="0">
                    <a:pos x="10" y="4"/>
                  </a:cxn>
                  <a:cxn ang="0">
                    <a:pos x="13" y="8"/>
                  </a:cxn>
                  <a:cxn ang="0">
                    <a:pos x="13" y="8"/>
                  </a:cxn>
                  <a:cxn ang="0">
                    <a:pos x="17" y="10"/>
                  </a:cxn>
                  <a:cxn ang="0">
                    <a:pos x="17" y="9"/>
                  </a:cxn>
                  <a:cxn ang="0">
                    <a:pos x="20" y="12"/>
                  </a:cxn>
                  <a:cxn ang="0">
                    <a:pos x="20" y="12"/>
                  </a:cxn>
                  <a:cxn ang="0">
                    <a:pos x="23" y="16"/>
                  </a:cxn>
                  <a:cxn ang="0">
                    <a:pos x="23" y="16"/>
                  </a:cxn>
                  <a:cxn ang="0">
                    <a:pos x="30" y="22"/>
                  </a:cxn>
                  <a:cxn ang="0">
                    <a:pos x="30" y="23"/>
                  </a:cxn>
                  <a:cxn ang="0">
                    <a:pos x="32" y="24"/>
                  </a:cxn>
                  <a:cxn ang="0">
                    <a:pos x="32" y="24"/>
                  </a:cxn>
                  <a:cxn ang="0">
                    <a:pos x="35" y="26"/>
                  </a:cxn>
                  <a:cxn ang="0">
                    <a:pos x="35" y="26"/>
                  </a:cxn>
                  <a:cxn ang="0">
                    <a:pos x="39" y="30"/>
                  </a:cxn>
                </a:cxnLst>
                <a:pathLst>
                  <a:path w="71" h="74">
                    <a:moveTo>
                      <a:pt x="34" y="26"/>
                    </a:moveTo>
                    <a:cubicBezTo>
                      <a:pt x="34" y="26"/>
                      <a:pt x="35" y="26"/>
                      <a:pt x="36" y="27"/>
                    </a:cubicBezTo>
                    <a:cubicBezTo>
                      <a:pt x="36" y="28"/>
                      <a:pt x="37" y="29"/>
                      <a:pt x="39" y="29"/>
                    </a:cubicBezTo>
                    <a:cubicBezTo>
                      <a:pt x="39" y="30"/>
                      <a:pt x="39" y="30"/>
                      <a:pt x="39" y="30"/>
                    </a:cubicBezTo>
                    <a:cubicBezTo>
                      <a:pt x="40" y="30"/>
                      <a:pt x="40" y="31"/>
                      <a:pt x="41" y="31"/>
                    </a:cubicBezTo>
                    <a:cubicBezTo>
                      <a:pt x="41" y="31"/>
                      <a:pt x="41" y="31"/>
                      <a:pt x="41" y="31"/>
                    </a:cubicBezTo>
                    <a:cubicBezTo>
                      <a:pt x="43" y="31"/>
                      <a:pt x="43" y="33"/>
                      <a:pt x="44" y="34"/>
                    </a:cubicBezTo>
                    <a:cubicBezTo>
                      <a:pt x="44" y="34"/>
                      <a:pt x="44" y="34"/>
                      <a:pt x="44" y="34"/>
                    </a:cubicBezTo>
                    <a:cubicBezTo>
                      <a:pt x="45" y="35"/>
                      <a:pt x="46" y="36"/>
                      <a:pt x="47" y="37"/>
                    </a:cubicBezTo>
                    <a:cubicBezTo>
                      <a:pt x="47" y="38"/>
                      <a:pt x="47" y="38"/>
                      <a:pt x="48" y="39"/>
                    </a:cubicBezTo>
                    <a:cubicBezTo>
                      <a:pt x="49" y="39"/>
                      <a:pt x="49" y="41"/>
                      <a:pt x="50" y="42"/>
                    </a:cubicBezTo>
                    <a:cubicBezTo>
                      <a:pt x="50" y="42"/>
                      <a:pt x="50" y="42"/>
                      <a:pt x="50" y="42"/>
                    </a:cubicBezTo>
                    <a:cubicBezTo>
                      <a:pt x="53" y="43"/>
                      <a:pt x="52" y="48"/>
                      <a:pt x="55" y="50"/>
                    </a:cubicBezTo>
                    <a:cubicBezTo>
                      <a:pt x="55" y="50"/>
                      <a:pt x="55" y="50"/>
                      <a:pt x="55" y="50"/>
                    </a:cubicBezTo>
                    <a:cubicBezTo>
                      <a:pt x="56" y="50"/>
                      <a:pt x="56" y="52"/>
                      <a:pt x="58" y="53"/>
                    </a:cubicBezTo>
                    <a:cubicBezTo>
                      <a:pt x="58" y="53"/>
                      <a:pt x="58" y="53"/>
                      <a:pt x="58" y="53"/>
                    </a:cubicBezTo>
                    <a:cubicBezTo>
                      <a:pt x="60" y="55"/>
                      <a:pt x="63" y="55"/>
                      <a:pt x="65" y="57"/>
                    </a:cubicBezTo>
                    <a:cubicBezTo>
                      <a:pt x="68" y="61"/>
                      <a:pt x="71" y="66"/>
                      <a:pt x="70" y="71"/>
                    </a:cubicBezTo>
                    <a:cubicBezTo>
                      <a:pt x="70" y="73"/>
                      <a:pt x="69" y="74"/>
                      <a:pt x="67" y="73"/>
                    </a:cubicBezTo>
                    <a:cubicBezTo>
                      <a:pt x="58" y="65"/>
                      <a:pt x="50" y="57"/>
                      <a:pt x="44" y="46"/>
                    </a:cubicBezTo>
                    <a:cubicBezTo>
                      <a:pt x="34" y="32"/>
                      <a:pt x="20" y="24"/>
                      <a:pt x="8" y="12"/>
                    </a:cubicBezTo>
                    <a:cubicBezTo>
                      <a:pt x="6" y="9"/>
                      <a:pt x="2" y="8"/>
                      <a:pt x="0" y="4"/>
                    </a:cubicBezTo>
                    <a:cubicBezTo>
                      <a:pt x="0" y="2"/>
                      <a:pt x="0" y="1"/>
                      <a:pt x="2" y="0"/>
                    </a:cubicBezTo>
                    <a:cubicBezTo>
                      <a:pt x="3" y="0"/>
                      <a:pt x="3" y="0"/>
                      <a:pt x="4" y="0"/>
                    </a:cubicBezTo>
                    <a:cubicBezTo>
                      <a:pt x="4" y="0"/>
                      <a:pt x="4" y="0"/>
                      <a:pt x="4" y="0"/>
                    </a:cubicBezTo>
                    <a:cubicBezTo>
                      <a:pt x="6" y="1"/>
                      <a:pt x="6" y="2"/>
                      <a:pt x="7" y="3"/>
                    </a:cubicBezTo>
                    <a:cubicBezTo>
                      <a:pt x="7" y="3"/>
                      <a:pt x="7" y="3"/>
                      <a:pt x="7" y="3"/>
                    </a:cubicBezTo>
                    <a:cubicBezTo>
                      <a:pt x="8" y="4"/>
                      <a:pt x="9" y="4"/>
                      <a:pt x="9" y="4"/>
                    </a:cubicBezTo>
                    <a:cubicBezTo>
                      <a:pt x="9" y="4"/>
                      <a:pt x="9" y="4"/>
                      <a:pt x="9" y="4"/>
                    </a:cubicBezTo>
                    <a:cubicBezTo>
                      <a:pt x="11" y="5"/>
                      <a:pt x="11" y="7"/>
                      <a:pt x="12" y="7"/>
                    </a:cubicBezTo>
                    <a:cubicBezTo>
                      <a:pt x="12" y="7"/>
                      <a:pt x="12" y="7"/>
                      <a:pt x="12" y="7"/>
                    </a:cubicBezTo>
                    <a:cubicBezTo>
                      <a:pt x="13" y="8"/>
                      <a:pt x="14" y="8"/>
                      <a:pt x="15" y="9"/>
                    </a:cubicBezTo>
                    <a:cubicBezTo>
                      <a:pt x="15" y="8"/>
                      <a:pt x="15" y="8"/>
                      <a:pt x="15" y="8"/>
                    </a:cubicBezTo>
                    <a:cubicBezTo>
                      <a:pt x="16" y="9"/>
                      <a:pt x="16" y="11"/>
                      <a:pt x="18" y="11"/>
                    </a:cubicBezTo>
                    <a:cubicBezTo>
                      <a:pt x="18" y="11"/>
                      <a:pt x="18" y="11"/>
                      <a:pt x="18" y="11"/>
                    </a:cubicBezTo>
                    <a:cubicBezTo>
                      <a:pt x="19" y="12"/>
                      <a:pt x="19" y="14"/>
                      <a:pt x="20" y="14"/>
                    </a:cubicBezTo>
                    <a:cubicBezTo>
                      <a:pt x="20" y="14"/>
                      <a:pt x="20" y="14"/>
                      <a:pt x="20" y="14"/>
                    </a:cubicBezTo>
                    <a:cubicBezTo>
                      <a:pt x="23" y="15"/>
                      <a:pt x="24" y="17"/>
                      <a:pt x="26" y="19"/>
                    </a:cubicBezTo>
                    <a:cubicBezTo>
                      <a:pt x="26" y="19"/>
                      <a:pt x="26" y="20"/>
                      <a:pt x="26" y="20"/>
                    </a:cubicBezTo>
                    <a:cubicBezTo>
                      <a:pt x="27" y="21"/>
                      <a:pt x="28" y="21"/>
                      <a:pt x="28" y="21"/>
                    </a:cubicBezTo>
                    <a:cubicBezTo>
                      <a:pt x="28" y="21"/>
                      <a:pt x="28" y="21"/>
                      <a:pt x="28" y="21"/>
                    </a:cubicBezTo>
                    <a:cubicBezTo>
                      <a:pt x="29" y="22"/>
                      <a:pt x="30" y="22"/>
                      <a:pt x="31" y="23"/>
                    </a:cubicBezTo>
                    <a:cubicBezTo>
                      <a:pt x="31" y="23"/>
                      <a:pt x="31" y="23"/>
                      <a:pt x="31" y="23"/>
                    </a:cubicBezTo>
                    <a:cubicBezTo>
                      <a:pt x="31" y="24"/>
                      <a:pt x="32" y="25"/>
                      <a:pt x="34" y="26"/>
                    </a:cubicBezTo>
                    <a:close/>
                  </a:path>
                </a:pathLst>
              </a:custGeom>
              <a:solidFill>
                <a:srgbClr val="BDB5B7"/>
              </a:solidFill>
              <a:ln w="9525">
                <a:noFill/>
              </a:ln>
            </p:spPr>
            <p:txBody>
              <a:bodyPr/>
              <a:p>
                <a:endParaRPr lang="zh-CN" altLang="en-US"/>
              </a:p>
            </p:txBody>
          </p:sp>
          <p:sp>
            <p:nvSpPr>
              <p:cNvPr id="4133" name="Freeform 57"/>
              <p:cNvSpPr/>
              <p:nvPr userDrawn="1"/>
            </p:nvSpPr>
            <p:spPr>
              <a:xfrm>
                <a:off x="2056" y="2357"/>
                <a:ext cx="30" cy="37"/>
              </a:xfrm>
              <a:custGeom>
                <a:avLst/>
                <a:gdLst/>
                <a:ahLst/>
                <a:cxnLst>
                  <a:cxn ang="0">
                    <a:pos x="23" y="1"/>
                  </a:cxn>
                  <a:cxn ang="0">
                    <a:pos x="24" y="5"/>
                  </a:cxn>
                  <a:cxn ang="0">
                    <a:pos x="24" y="10"/>
                  </a:cxn>
                  <a:cxn ang="0">
                    <a:pos x="26" y="23"/>
                  </a:cxn>
                  <a:cxn ang="0">
                    <a:pos x="27" y="33"/>
                  </a:cxn>
                  <a:cxn ang="0">
                    <a:pos x="20" y="35"/>
                  </a:cxn>
                  <a:cxn ang="0">
                    <a:pos x="1" y="28"/>
                  </a:cxn>
                  <a:cxn ang="0">
                    <a:pos x="1" y="20"/>
                  </a:cxn>
                  <a:cxn ang="0">
                    <a:pos x="20" y="0"/>
                  </a:cxn>
                  <a:cxn ang="0">
                    <a:pos x="23" y="1"/>
                  </a:cxn>
                </a:cxnLst>
                <a:pathLst>
                  <a:path w="26" h="32">
                    <a:moveTo>
                      <a:pt x="20" y="1"/>
                    </a:moveTo>
                    <a:cubicBezTo>
                      <a:pt x="20" y="3"/>
                      <a:pt x="20" y="4"/>
                      <a:pt x="21" y="5"/>
                    </a:cubicBezTo>
                    <a:cubicBezTo>
                      <a:pt x="22" y="6"/>
                      <a:pt x="22" y="8"/>
                      <a:pt x="21" y="9"/>
                    </a:cubicBezTo>
                    <a:cubicBezTo>
                      <a:pt x="18" y="13"/>
                      <a:pt x="19" y="16"/>
                      <a:pt x="23" y="20"/>
                    </a:cubicBezTo>
                    <a:cubicBezTo>
                      <a:pt x="25" y="22"/>
                      <a:pt x="26" y="26"/>
                      <a:pt x="24" y="29"/>
                    </a:cubicBezTo>
                    <a:cubicBezTo>
                      <a:pt x="23" y="31"/>
                      <a:pt x="20" y="31"/>
                      <a:pt x="18" y="31"/>
                    </a:cubicBezTo>
                    <a:cubicBezTo>
                      <a:pt x="12" y="29"/>
                      <a:pt x="5" y="32"/>
                      <a:pt x="1" y="25"/>
                    </a:cubicBezTo>
                    <a:cubicBezTo>
                      <a:pt x="0" y="23"/>
                      <a:pt x="0" y="21"/>
                      <a:pt x="1" y="18"/>
                    </a:cubicBezTo>
                    <a:cubicBezTo>
                      <a:pt x="10" y="15"/>
                      <a:pt x="13" y="6"/>
                      <a:pt x="18" y="0"/>
                    </a:cubicBezTo>
                    <a:cubicBezTo>
                      <a:pt x="19" y="0"/>
                      <a:pt x="20" y="0"/>
                      <a:pt x="20" y="1"/>
                    </a:cubicBezTo>
                    <a:close/>
                  </a:path>
                </a:pathLst>
              </a:custGeom>
              <a:solidFill>
                <a:srgbClr val="E8ECEF"/>
              </a:solidFill>
              <a:ln w="9525">
                <a:noFill/>
              </a:ln>
            </p:spPr>
            <p:txBody>
              <a:bodyPr/>
              <a:p>
                <a:endParaRPr lang="zh-CN" altLang="en-US"/>
              </a:p>
            </p:txBody>
          </p:sp>
          <p:sp>
            <p:nvSpPr>
              <p:cNvPr id="4134" name="Freeform 58"/>
              <p:cNvSpPr/>
              <p:nvPr userDrawn="1"/>
            </p:nvSpPr>
            <p:spPr>
              <a:xfrm>
                <a:off x="2088" y="2386"/>
                <a:ext cx="22" cy="12"/>
              </a:xfrm>
              <a:custGeom>
                <a:avLst/>
                <a:gdLst/>
                <a:ahLst/>
                <a:cxnLst>
                  <a:cxn ang="0">
                    <a:pos x="0" y="6"/>
                  </a:cxn>
                  <a:cxn ang="0">
                    <a:pos x="8" y="1"/>
                  </a:cxn>
                  <a:cxn ang="0">
                    <a:pos x="8" y="1"/>
                  </a:cxn>
                  <a:cxn ang="0">
                    <a:pos x="10" y="2"/>
                  </a:cxn>
                  <a:cxn ang="0">
                    <a:pos x="18" y="0"/>
                  </a:cxn>
                  <a:cxn ang="0">
                    <a:pos x="22" y="1"/>
                  </a:cxn>
                  <a:cxn ang="0">
                    <a:pos x="22" y="1"/>
                  </a:cxn>
                  <a:cxn ang="0">
                    <a:pos x="18" y="3"/>
                  </a:cxn>
                  <a:cxn ang="0">
                    <a:pos x="16" y="7"/>
                  </a:cxn>
                  <a:cxn ang="0">
                    <a:pos x="0" y="6"/>
                  </a:cxn>
                </a:cxnLst>
                <a:pathLst>
                  <a:path w="19" h="10">
                    <a:moveTo>
                      <a:pt x="0" y="5"/>
                    </a:moveTo>
                    <a:cubicBezTo>
                      <a:pt x="3" y="3"/>
                      <a:pt x="5" y="2"/>
                      <a:pt x="7" y="1"/>
                    </a:cubicBezTo>
                    <a:cubicBezTo>
                      <a:pt x="7" y="1"/>
                      <a:pt x="7" y="1"/>
                      <a:pt x="7" y="1"/>
                    </a:cubicBezTo>
                    <a:cubicBezTo>
                      <a:pt x="8" y="1"/>
                      <a:pt x="8" y="1"/>
                      <a:pt x="9" y="2"/>
                    </a:cubicBezTo>
                    <a:cubicBezTo>
                      <a:pt x="12" y="1"/>
                      <a:pt x="14" y="0"/>
                      <a:pt x="16" y="0"/>
                    </a:cubicBezTo>
                    <a:cubicBezTo>
                      <a:pt x="17" y="0"/>
                      <a:pt x="18" y="0"/>
                      <a:pt x="19" y="1"/>
                    </a:cubicBezTo>
                    <a:cubicBezTo>
                      <a:pt x="19" y="1"/>
                      <a:pt x="19" y="1"/>
                      <a:pt x="19" y="1"/>
                    </a:cubicBezTo>
                    <a:cubicBezTo>
                      <a:pt x="18" y="2"/>
                      <a:pt x="17" y="3"/>
                      <a:pt x="16" y="3"/>
                    </a:cubicBezTo>
                    <a:cubicBezTo>
                      <a:pt x="14" y="3"/>
                      <a:pt x="14" y="4"/>
                      <a:pt x="14" y="6"/>
                    </a:cubicBezTo>
                    <a:cubicBezTo>
                      <a:pt x="9" y="10"/>
                      <a:pt x="5" y="10"/>
                      <a:pt x="0" y="5"/>
                    </a:cubicBezTo>
                    <a:close/>
                  </a:path>
                </a:pathLst>
              </a:custGeom>
              <a:solidFill>
                <a:srgbClr val="F4F3F5"/>
              </a:solidFill>
              <a:ln w="9525">
                <a:noFill/>
              </a:ln>
            </p:spPr>
            <p:txBody>
              <a:bodyPr/>
              <a:p>
                <a:endParaRPr lang="zh-CN" altLang="en-US"/>
              </a:p>
            </p:txBody>
          </p:sp>
          <p:sp>
            <p:nvSpPr>
              <p:cNvPr id="4135" name="Freeform 59"/>
              <p:cNvSpPr/>
              <p:nvPr userDrawn="1"/>
            </p:nvSpPr>
            <p:spPr>
              <a:xfrm>
                <a:off x="2080" y="2371"/>
                <a:ext cx="4" cy="4"/>
              </a:xfrm>
              <a:custGeom>
                <a:avLst/>
                <a:gdLst/>
                <a:ahLst/>
                <a:cxnLst>
                  <a:cxn ang="0">
                    <a:pos x="4" y="1"/>
                  </a:cxn>
                  <a:cxn ang="0">
                    <a:pos x="1" y="2"/>
                  </a:cxn>
                  <a:cxn ang="0">
                    <a:pos x="4" y="0"/>
                  </a:cxn>
                  <a:cxn ang="0">
                    <a:pos x="4" y="1"/>
                  </a:cxn>
                </a:cxnLst>
                <a:pathLst>
                  <a:path w="4" h="3">
                    <a:moveTo>
                      <a:pt x="4" y="1"/>
                    </a:moveTo>
                    <a:cubicBezTo>
                      <a:pt x="3" y="2"/>
                      <a:pt x="2" y="3"/>
                      <a:pt x="1" y="2"/>
                    </a:cubicBezTo>
                    <a:cubicBezTo>
                      <a:pt x="0" y="1"/>
                      <a:pt x="2" y="0"/>
                      <a:pt x="4" y="0"/>
                    </a:cubicBezTo>
                    <a:cubicBezTo>
                      <a:pt x="4" y="0"/>
                      <a:pt x="4" y="1"/>
                      <a:pt x="4" y="1"/>
                    </a:cubicBezTo>
                    <a:close/>
                  </a:path>
                </a:pathLst>
              </a:custGeom>
              <a:solidFill>
                <a:srgbClr val="E8ECEF"/>
              </a:solidFill>
              <a:ln w="9525">
                <a:noFill/>
              </a:ln>
            </p:spPr>
            <p:txBody>
              <a:bodyPr/>
              <a:p>
                <a:endParaRPr lang="zh-CN" altLang="en-US"/>
              </a:p>
            </p:txBody>
          </p:sp>
          <p:sp>
            <p:nvSpPr>
              <p:cNvPr id="4136" name="Freeform 60"/>
              <p:cNvSpPr/>
              <p:nvPr userDrawn="1"/>
            </p:nvSpPr>
            <p:spPr>
              <a:xfrm>
                <a:off x="1786" y="2350"/>
                <a:ext cx="45" cy="25"/>
              </a:xfrm>
              <a:custGeom>
                <a:avLst/>
                <a:gdLst/>
                <a:ahLst/>
                <a:cxnLst>
                  <a:cxn ang="0">
                    <a:pos x="0" y="25"/>
                  </a:cxn>
                  <a:cxn ang="0">
                    <a:pos x="0" y="22"/>
                  </a:cxn>
                  <a:cxn ang="0">
                    <a:pos x="2" y="21"/>
                  </a:cxn>
                  <a:cxn ang="0">
                    <a:pos x="4" y="17"/>
                  </a:cxn>
                  <a:cxn ang="0">
                    <a:pos x="4" y="17"/>
                  </a:cxn>
                  <a:cxn ang="0">
                    <a:pos x="6" y="15"/>
                  </a:cxn>
                  <a:cxn ang="0">
                    <a:pos x="6" y="15"/>
                  </a:cxn>
                  <a:cxn ang="0">
                    <a:pos x="10" y="7"/>
                  </a:cxn>
                  <a:cxn ang="0">
                    <a:pos x="10" y="7"/>
                  </a:cxn>
                  <a:cxn ang="0">
                    <a:pos x="35" y="1"/>
                  </a:cxn>
                  <a:cxn ang="0">
                    <a:pos x="35" y="1"/>
                  </a:cxn>
                  <a:cxn ang="0">
                    <a:pos x="42" y="1"/>
                  </a:cxn>
                  <a:cxn ang="0">
                    <a:pos x="43" y="1"/>
                  </a:cxn>
                  <a:cxn ang="0">
                    <a:pos x="45" y="2"/>
                  </a:cxn>
                  <a:cxn ang="0">
                    <a:pos x="45" y="3"/>
                  </a:cxn>
                  <a:cxn ang="0">
                    <a:pos x="28" y="15"/>
                  </a:cxn>
                  <a:cxn ang="0">
                    <a:pos x="2" y="25"/>
                  </a:cxn>
                  <a:cxn ang="0">
                    <a:pos x="0" y="25"/>
                  </a:cxn>
                </a:cxnLst>
                <a:pathLst>
                  <a:path w="39" h="21">
                    <a:moveTo>
                      <a:pt x="0" y="21"/>
                    </a:moveTo>
                    <a:cubicBezTo>
                      <a:pt x="0" y="20"/>
                      <a:pt x="0" y="19"/>
                      <a:pt x="0" y="19"/>
                    </a:cubicBezTo>
                    <a:cubicBezTo>
                      <a:pt x="1" y="19"/>
                      <a:pt x="1" y="18"/>
                      <a:pt x="2" y="18"/>
                    </a:cubicBezTo>
                    <a:cubicBezTo>
                      <a:pt x="2" y="17"/>
                      <a:pt x="4" y="17"/>
                      <a:pt x="4" y="15"/>
                    </a:cubicBezTo>
                    <a:cubicBezTo>
                      <a:pt x="4" y="15"/>
                      <a:pt x="4" y="15"/>
                      <a:pt x="4" y="15"/>
                    </a:cubicBezTo>
                    <a:cubicBezTo>
                      <a:pt x="5" y="15"/>
                      <a:pt x="5" y="14"/>
                      <a:pt x="6" y="13"/>
                    </a:cubicBezTo>
                    <a:cubicBezTo>
                      <a:pt x="6" y="13"/>
                      <a:pt x="6" y="13"/>
                      <a:pt x="6" y="13"/>
                    </a:cubicBezTo>
                    <a:cubicBezTo>
                      <a:pt x="6" y="10"/>
                      <a:pt x="7" y="8"/>
                      <a:pt x="9" y="6"/>
                    </a:cubicBezTo>
                    <a:cubicBezTo>
                      <a:pt x="9" y="6"/>
                      <a:pt x="9" y="6"/>
                      <a:pt x="9" y="6"/>
                    </a:cubicBezTo>
                    <a:cubicBezTo>
                      <a:pt x="16" y="1"/>
                      <a:pt x="23" y="1"/>
                      <a:pt x="31" y="1"/>
                    </a:cubicBezTo>
                    <a:cubicBezTo>
                      <a:pt x="31" y="1"/>
                      <a:pt x="31" y="1"/>
                      <a:pt x="31" y="1"/>
                    </a:cubicBezTo>
                    <a:cubicBezTo>
                      <a:pt x="33" y="2"/>
                      <a:pt x="35" y="0"/>
                      <a:pt x="37" y="1"/>
                    </a:cubicBezTo>
                    <a:cubicBezTo>
                      <a:pt x="37" y="1"/>
                      <a:pt x="38" y="1"/>
                      <a:pt x="38" y="1"/>
                    </a:cubicBezTo>
                    <a:cubicBezTo>
                      <a:pt x="39" y="1"/>
                      <a:pt x="39" y="1"/>
                      <a:pt x="39" y="2"/>
                    </a:cubicBezTo>
                    <a:cubicBezTo>
                      <a:pt x="39" y="2"/>
                      <a:pt x="39" y="3"/>
                      <a:pt x="39" y="3"/>
                    </a:cubicBezTo>
                    <a:cubicBezTo>
                      <a:pt x="36" y="9"/>
                      <a:pt x="33" y="12"/>
                      <a:pt x="25" y="13"/>
                    </a:cubicBezTo>
                    <a:cubicBezTo>
                      <a:pt x="17" y="13"/>
                      <a:pt x="10" y="21"/>
                      <a:pt x="2" y="21"/>
                    </a:cubicBezTo>
                    <a:cubicBezTo>
                      <a:pt x="1" y="21"/>
                      <a:pt x="1" y="21"/>
                      <a:pt x="0" y="21"/>
                    </a:cubicBezTo>
                    <a:close/>
                  </a:path>
                </a:pathLst>
              </a:custGeom>
              <a:solidFill>
                <a:srgbClr val="C0BCBC"/>
              </a:solidFill>
              <a:ln w="9525">
                <a:noFill/>
              </a:ln>
            </p:spPr>
            <p:txBody>
              <a:bodyPr/>
              <a:p>
                <a:endParaRPr lang="zh-CN" altLang="en-US"/>
              </a:p>
            </p:txBody>
          </p:sp>
          <p:sp>
            <p:nvSpPr>
              <p:cNvPr id="4137" name="Freeform 61"/>
              <p:cNvSpPr/>
              <p:nvPr userDrawn="1"/>
            </p:nvSpPr>
            <p:spPr>
              <a:xfrm>
                <a:off x="1749" y="2271"/>
                <a:ext cx="6" cy="4"/>
              </a:xfrm>
              <a:custGeom>
                <a:avLst/>
                <a:gdLst/>
                <a:ahLst/>
                <a:cxnLst>
                  <a:cxn ang="0">
                    <a:pos x="4" y="0"/>
                  </a:cxn>
                  <a:cxn ang="0">
                    <a:pos x="1" y="4"/>
                  </a:cxn>
                  <a:cxn ang="0">
                    <a:pos x="0" y="1"/>
                  </a:cxn>
                  <a:cxn ang="0">
                    <a:pos x="4" y="0"/>
                  </a:cxn>
                </a:cxnLst>
                <a:pathLst>
                  <a:path w="5" h="4">
                    <a:moveTo>
                      <a:pt x="4" y="0"/>
                    </a:moveTo>
                    <a:cubicBezTo>
                      <a:pt x="5" y="2"/>
                      <a:pt x="4" y="4"/>
                      <a:pt x="1" y="4"/>
                    </a:cubicBezTo>
                    <a:cubicBezTo>
                      <a:pt x="1" y="3"/>
                      <a:pt x="1" y="2"/>
                      <a:pt x="0" y="1"/>
                    </a:cubicBezTo>
                    <a:cubicBezTo>
                      <a:pt x="2" y="1"/>
                      <a:pt x="3" y="0"/>
                      <a:pt x="4" y="0"/>
                    </a:cubicBezTo>
                    <a:close/>
                  </a:path>
                </a:pathLst>
              </a:custGeom>
              <a:solidFill>
                <a:srgbClr val="EFDACE"/>
              </a:solidFill>
              <a:ln w="9525">
                <a:noFill/>
              </a:ln>
            </p:spPr>
            <p:txBody>
              <a:bodyPr/>
              <a:p>
                <a:endParaRPr lang="zh-CN" altLang="en-US"/>
              </a:p>
            </p:txBody>
          </p:sp>
          <p:sp>
            <p:nvSpPr>
              <p:cNvPr id="4138" name="Freeform 62"/>
              <p:cNvSpPr/>
              <p:nvPr userDrawn="1"/>
            </p:nvSpPr>
            <p:spPr>
              <a:xfrm>
                <a:off x="1763" y="2258"/>
                <a:ext cx="4" cy="5"/>
              </a:xfrm>
              <a:custGeom>
                <a:avLst/>
                <a:gdLst/>
                <a:ahLst/>
                <a:cxnLst>
                  <a:cxn ang="0">
                    <a:pos x="4" y="0"/>
                  </a:cxn>
                  <a:cxn ang="0">
                    <a:pos x="1" y="5"/>
                  </a:cxn>
                  <a:cxn ang="0">
                    <a:pos x="1" y="5"/>
                  </a:cxn>
                  <a:cxn ang="0">
                    <a:pos x="1" y="3"/>
                  </a:cxn>
                  <a:cxn ang="0">
                    <a:pos x="1" y="2"/>
                  </a:cxn>
                  <a:cxn ang="0">
                    <a:pos x="1" y="2"/>
                  </a:cxn>
                  <a:cxn ang="0">
                    <a:pos x="2" y="0"/>
                  </a:cxn>
                  <a:cxn ang="0">
                    <a:pos x="4" y="0"/>
                  </a:cxn>
                </a:cxnLst>
                <a:pathLst>
                  <a:path w="4" h="4">
                    <a:moveTo>
                      <a:pt x="4" y="0"/>
                    </a:moveTo>
                    <a:cubicBezTo>
                      <a:pt x="4" y="2"/>
                      <a:pt x="4" y="3"/>
                      <a:pt x="1" y="4"/>
                    </a:cubicBezTo>
                    <a:cubicBezTo>
                      <a:pt x="1" y="4"/>
                      <a:pt x="1" y="4"/>
                      <a:pt x="1" y="4"/>
                    </a:cubicBezTo>
                    <a:cubicBezTo>
                      <a:pt x="1" y="4"/>
                      <a:pt x="1" y="3"/>
                      <a:pt x="1" y="3"/>
                    </a:cubicBezTo>
                    <a:cubicBezTo>
                      <a:pt x="0" y="3"/>
                      <a:pt x="1" y="2"/>
                      <a:pt x="1" y="2"/>
                    </a:cubicBezTo>
                    <a:cubicBezTo>
                      <a:pt x="1" y="2"/>
                      <a:pt x="1" y="2"/>
                      <a:pt x="1" y="2"/>
                    </a:cubicBezTo>
                    <a:cubicBezTo>
                      <a:pt x="1" y="2"/>
                      <a:pt x="2" y="1"/>
                      <a:pt x="2" y="0"/>
                    </a:cubicBezTo>
                    <a:cubicBezTo>
                      <a:pt x="2" y="0"/>
                      <a:pt x="3" y="0"/>
                      <a:pt x="4" y="0"/>
                    </a:cubicBezTo>
                    <a:close/>
                  </a:path>
                </a:pathLst>
              </a:custGeom>
              <a:solidFill>
                <a:srgbClr val="E6D0BB"/>
              </a:solidFill>
              <a:ln w="9525">
                <a:noFill/>
              </a:ln>
            </p:spPr>
            <p:txBody>
              <a:bodyPr/>
              <a:p>
                <a:endParaRPr lang="zh-CN" altLang="en-US"/>
              </a:p>
            </p:txBody>
          </p:sp>
          <p:sp>
            <p:nvSpPr>
              <p:cNvPr id="4139" name="Freeform 63"/>
              <p:cNvSpPr/>
              <p:nvPr userDrawn="1"/>
            </p:nvSpPr>
            <p:spPr>
              <a:xfrm>
                <a:off x="2033" y="2409"/>
                <a:ext cx="78" cy="109"/>
              </a:xfrm>
              <a:custGeom>
                <a:avLst/>
                <a:gdLst/>
                <a:ahLst/>
                <a:cxnLst>
                  <a:cxn ang="0">
                    <a:pos x="49" y="89"/>
                  </a:cxn>
                  <a:cxn ang="0">
                    <a:pos x="45" y="85"/>
                  </a:cxn>
                  <a:cxn ang="0">
                    <a:pos x="40" y="78"/>
                  </a:cxn>
                  <a:cxn ang="0">
                    <a:pos x="28" y="67"/>
                  </a:cxn>
                  <a:cxn ang="0">
                    <a:pos x="6" y="27"/>
                  </a:cxn>
                  <a:cxn ang="0">
                    <a:pos x="0" y="22"/>
                  </a:cxn>
                  <a:cxn ang="0">
                    <a:pos x="9" y="1"/>
                  </a:cxn>
                  <a:cxn ang="0">
                    <a:pos x="14" y="2"/>
                  </a:cxn>
                  <a:cxn ang="0">
                    <a:pos x="20" y="5"/>
                  </a:cxn>
                  <a:cxn ang="0">
                    <a:pos x="22" y="6"/>
                  </a:cxn>
                  <a:cxn ang="0">
                    <a:pos x="24" y="9"/>
                  </a:cxn>
                  <a:cxn ang="0">
                    <a:pos x="45" y="28"/>
                  </a:cxn>
                  <a:cxn ang="0">
                    <a:pos x="50" y="34"/>
                  </a:cxn>
                  <a:cxn ang="0">
                    <a:pos x="49" y="39"/>
                  </a:cxn>
                  <a:cxn ang="0">
                    <a:pos x="40" y="38"/>
                  </a:cxn>
                  <a:cxn ang="0">
                    <a:pos x="37" y="35"/>
                  </a:cxn>
                  <a:cxn ang="0">
                    <a:pos x="26" y="25"/>
                  </a:cxn>
                  <a:cxn ang="0">
                    <a:pos x="32" y="33"/>
                  </a:cxn>
                  <a:cxn ang="0">
                    <a:pos x="30" y="42"/>
                  </a:cxn>
                  <a:cxn ang="0">
                    <a:pos x="27" y="42"/>
                  </a:cxn>
                  <a:cxn ang="0">
                    <a:pos x="20" y="38"/>
                  </a:cxn>
                  <a:cxn ang="0">
                    <a:pos x="28" y="42"/>
                  </a:cxn>
                  <a:cxn ang="0">
                    <a:pos x="36" y="48"/>
                  </a:cxn>
                  <a:cxn ang="0">
                    <a:pos x="44" y="51"/>
                  </a:cxn>
                  <a:cxn ang="0">
                    <a:pos x="53" y="61"/>
                  </a:cxn>
                  <a:cxn ang="0">
                    <a:pos x="68" y="76"/>
                  </a:cxn>
                  <a:cxn ang="0">
                    <a:pos x="75" y="86"/>
                  </a:cxn>
                  <a:cxn ang="0">
                    <a:pos x="73" y="96"/>
                  </a:cxn>
                  <a:cxn ang="0">
                    <a:pos x="66" y="109"/>
                  </a:cxn>
                  <a:cxn ang="0">
                    <a:pos x="64" y="104"/>
                  </a:cxn>
                  <a:cxn ang="0">
                    <a:pos x="58" y="97"/>
                  </a:cxn>
                  <a:cxn ang="0">
                    <a:pos x="51" y="90"/>
                  </a:cxn>
                  <a:cxn ang="0">
                    <a:pos x="49" y="89"/>
                  </a:cxn>
                </a:cxnLst>
                <a:pathLst>
                  <a:path w="68" h="94">
                    <a:moveTo>
                      <a:pt x="43" y="77"/>
                    </a:moveTo>
                    <a:cubicBezTo>
                      <a:pt x="43" y="76"/>
                      <a:pt x="42" y="74"/>
                      <a:pt x="40" y="74"/>
                    </a:cubicBezTo>
                    <a:cubicBezTo>
                      <a:pt x="39" y="72"/>
                      <a:pt x="37" y="69"/>
                      <a:pt x="35" y="68"/>
                    </a:cubicBezTo>
                    <a:cubicBezTo>
                      <a:pt x="32" y="64"/>
                      <a:pt x="29" y="61"/>
                      <a:pt x="25" y="58"/>
                    </a:cubicBezTo>
                    <a:cubicBezTo>
                      <a:pt x="20" y="46"/>
                      <a:pt x="11" y="36"/>
                      <a:pt x="6" y="24"/>
                    </a:cubicBezTo>
                    <a:cubicBezTo>
                      <a:pt x="5" y="22"/>
                      <a:pt x="3" y="20"/>
                      <a:pt x="0" y="19"/>
                    </a:cubicBezTo>
                    <a:cubicBezTo>
                      <a:pt x="0" y="12"/>
                      <a:pt x="5" y="7"/>
                      <a:pt x="8" y="1"/>
                    </a:cubicBezTo>
                    <a:cubicBezTo>
                      <a:pt x="10" y="0"/>
                      <a:pt x="11" y="1"/>
                      <a:pt x="13" y="2"/>
                    </a:cubicBezTo>
                    <a:cubicBezTo>
                      <a:pt x="14" y="3"/>
                      <a:pt x="16" y="4"/>
                      <a:pt x="18" y="5"/>
                    </a:cubicBezTo>
                    <a:cubicBezTo>
                      <a:pt x="18" y="5"/>
                      <a:pt x="19" y="6"/>
                      <a:pt x="20" y="6"/>
                    </a:cubicBezTo>
                    <a:cubicBezTo>
                      <a:pt x="20" y="7"/>
                      <a:pt x="21" y="8"/>
                      <a:pt x="21" y="8"/>
                    </a:cubicBezTo>
                    <a:cubicBezTo>
                      <a:pt x="26" y="15"/>
                      <a:pt x="35" y="18"/>
                      <a:pt x="40" y="25"/>
                    </a:cubicBezTo>
                    <a:cubicBezTo>
                      <a:pt x="41" y="27"/>
                      <a:pt x="43" y="28"/>
                      <a:pt x="44" y="30"/>
                    </a:cubicBezTo>
                    <a:cubicBezTo>
                      <a:pt x="44" y="32"/>
                      <a:pt x="44" y="33"/>
                      <a:pt x="43" y="34"/>
                    </a:cubicBezTo>
                    <a:cubicBezTo>
                      <a:pt x="40" y="36"/>
                      <a:pt x="37" y="34"/>
                      <a:pt x="35" y="33"/>
                    </a:cubicBezTo>
                    <a:cubicBezTo>
                      <a:pt x="34" y="32"/>
                      <a:pt x="34" y="32"/>
                      <a:pt x="33" y="31"/>
                    </a:cubicBezTo>
                    <a:cubicBezTo>
                      <a:pt x="29" y="30"/>
                      <a:pt x="28" y="24"/>
                      <a:pt x="23" y="22"/>
                    </a:cubicBezTo>
                    <a:cubicBezTo>
                      <a:pt x="25" y="25"/>
                      <a:pt x="26" y="27"/>
                      <a:pt x="28" y="29"/>
                    </a:cubicBezTo>
                    <a:cubicBezTo>
                      <a:pt x="33" y="32"/>
                      <a:pt x="30" y="35"/>
                      <a:pt x="27" y="37"/>
                    </a:cubicBezTo>
                    <a:cubicBezTo>
                      <a:pt x="26" y="37"/>
                      <a:pt x="25" y="37"/>
                      <a:pt x="24" y="37"/>
                    </a:cubicBezTo>
                    <a:cubicBezTo>
                      <a:pt x="22" y="35"/>
                      <a:pt x="21" y="33"/>
                      <a:pt x="18" y="33"/>
                    </a:cubicBezTo>
                    <a:cubicBezTo>
                      <a:pt x="21" y="34"/>
                      <a:pt x="23" y="36"/>
                      <a:pt x="25" y="37"/>
                    </a:cubicBezTo>
                    <a:cubicBezTo>
                      <a:pt x="28" y="37"/>
                      <a:pt x="29" y="40"/>
                      <a:pt x="32" y="42"/>
                    </a:cubicBezTo>
                    <a:cubicBezTo>
                      <a:pt x="34" y="43"/>
                      <a:pt x="36" y="46"/>
                      <a:pt x="39" y="44"/>
                    </a:cubicBezTo>
                    <a:cubicBezTo>
                      <a:pt x="46" y="44"/>
                      <a:pt x="43" y="51"/>
                      <a:pt x="47" y="53"/>
                    </a:cubicBezTo>
                    <a:cubicBezTo>
                      <a:pt x="50" y="58"/>
                      <a:pt x="55" y="62"/>
                      <a:pt x="60" y="66"/>
                    </a:cubicBezTo>
                    <a:cubicBezTo>
                      <a:pt x="63" y="68"/>
                      <a:pt x="66" y="71"/>
                      <a:pt x="66" y="75"/>
                    </a:cubicBezTo>
                    <a:cubicBezTo>
                      <a:pt x="65" y="77"/>
                      <a:pt x="63" y="80"/>
                      <a:pt x="64" y="83"/>
                    </a:cubicBezTo>
                    <a:cubicBezTo>
                      <a:pt x="68" y="90"/>
                      <a:pt x="63" y="92"/>
                      <a:pt x="58" y="94"/>
                    </a:cubicBezTo>
                    <a:cubicBezTo>
                      <a:pt x="56" y="93"/>
                      <a:pt x="56" y="92"/>
                      <a:pt x="56" y="90"/>
                    </a:cubicBezTo>
                    <a:cubicBezTo>
                      <a:pt x="56" y="87"/>
                      <a:pt x="56" y="84"/>
                      <a:pt x="51" y="84"/>
                    </a:cubicBezTo>
                    <a:cubicBezTo>
                      <a:pt x="48" y="84"/>
                      <a:pt x="50" y="78"/>
                      <a:pt x="45" y="78"/>
                    </a:cubicBezTo>
                    <a:cubicBezTo>
                      <a:pt x="45" y="78"/>
                      <a:pt x="44" y="77"/>
                      <a:pt x="43" y="77"/>
                    </a:cubicBezTo>
                    <a:close/>
                  </a:path>
                </a:pathLst>
              </a:custGeom>
              <a:solidFill>
                <a:srgbClr val="BEB9B9"/>
              </a:solidFill>
              <a:ln w="9525">
                <a:noFill/>
              </a:ln>
            </p:spPr>
            <p:txBody>
              <a:bodyPr/>
              <a:p>
                <a:endParaRPr lang="zh-CN" altLang="en-US"/>
              </a:p>
            </p:txBody>
          </p:sp>
          <p:sp>
            <p:nvSpPr>
              <p:cNvPr id="4140" name="Freeform 64"/>
              <p:cNvSpPr/>
              <p:nvPr userDrawn="1"/>
            </p:nvSpPr>
            <p:spPr>
              <a:xfrm>
                <a:off x="2132" y="2489"/>
                <a:ext cx="49" cy="52"/>
              </a:xfrm>
              <a:custGeom>
                <a:avLst/>
                <a:gdLst/>
                <a:ahLst/>
                <a:cxnLst>
                  <a:cxn ang="0">
                    <a:pos x="7" y="38"/>
                  </a:cxn>
                  <a:cxn ang="0">
                    <a:pos x="12" y="11"/>
                  </a:cxn>
                  <a:cxn ang="0">
                    <a:pos x="5" y="11"/>
                  </a:cxn>
                  <a:cxn ang="0">
                    <a:pos x="1" y="12"/>
                  </a:cxn>
                  <a:cxn ang="0">
                    <a:pos x="1" y="6"/>
                  </a:cxn>
                  <a:cxn ang="0">
                    <a:pos x="7" y="0"/>
                  </a:cxn>
                  <a:cxn ang="0">
                    <a:pos x="27" y="15"/>
                  </a:cxn>
                  <a:cxn ang="0">
                    <a:pos x="31" y="24"/>
                  </a:cxn>
                  <a:cxn ang="0">
                    <a:pos x="41" y="30"/>
                  </a:cxn>
                  <a:cxn ang="0">
                    <a:pos x="46" y="39"/>
                  </a:cxn>
                  <a:cxn ang="0">
                    <a:pos x="39" y="52"/>
                  </a:cxn>
                  <a:cxn ang="0">
                    <a:pos x="27" y="32"/>
                  </a:cxn>
                  <a:cxn ang="0">
                    <a:pos x="18" y="41"/>
                  </a:cxn>
                  <a:cxn ang="0">
                    <a:pos x="9" y="39"/>
                  </a:cxn>
                  <a:cxn ang="0">
                    <a:pos x="7" y="38"/>
                  </a:cxn>
                </a:cxnLst>
                <a:pathLst>
                  <a:path w="43" h="45">
                    <a:moveTo>
                      <a:pt x="7" y="33"/>
                    </a:moveTo>
                    <a:cubicBezTo>
                      <a:pt x="1" y="24"/>
                      <a:pt x="7" y="18"/>
                      <a:pt x="11" y="10"/>
                    </a:cubicBezTo>
                    <a:cubicBezTo>
                      <a:pt x="9" y="8"/>
                      <a:pt x="7" y="9"/>
                      <a:pt x="5" y="10"/>
                    </a:cubicBezTo>
                    <a:cubicBezTo>
                      <a:pt x="4" y="10"/>
                      <a:pt x="3" y="14"/>
                      <a:pt x="1" y="11"/>
                    </a:cubicBezTo>
                    <a:cubicBezTo>
                      <a:pt x="0" y="10"/>
                      <a:pt x="1" y="8"/>
                      <a:pt x="1" y="6"/>
                    </a:cubicBezTo>
                    <a:cubicBezTo>
                      <a:pt x="3" y="4"/>
                      <a:pt x="4" y="2"/>
                      <a:pt x="7" y="0"/>
                    </a:cubicBezTo>
                    <a:cubicBezTo>
                      <a:pt x="13" y="4"/>
                      <a:pt x="16" y="11"/>
                      <a:pt x="24" y="13"/>
                    </a:cubicBezTo>
                    <a:cubicBezTo>
                      <a:pt x="28" y="14"/>
                      <a:pt x="24" y="20"/>
                      <a:pt x="28" y="21"/>
                    </a:cubicBezTo>
                    <a:cubicBezTo>
                      <a:pt x="31" y="22"/>
                      <a:pt x="34" y="23"/>
                      <a:pt x="36" y="26"/>
                    </a:cubicBezTo>
                    <a:cubicBezTo>
                      <a:pt x="38" y="29"/>
                      <a:pt x="39" y="31"/>
                      <a:pt x="41" y="34"/>
                    </a:cubicBezTo>
                    <a:cubicBezTo>
                      <a:pt x="43" y="39"/>
                      <a:pt x="41" y="44"/>
                      <a:pt x="35" y="45"/>
                    </a:cubicBezTo>
                    <a:cubicBezTo>
                      <a:pt x="29" y="41"/>
                      <a:pt x="21" y="39"/>
                      <a:pt x="24" y="28"/>
                    </a:cubicBezTo>
                    <a:cubicBezTo>
                      <a:pt x="21" y="32"/>
                      <a:pt x="18" y="34"/>
                      <a:pt x="16" y="36"/>
                    </a:cubicBezTo>
                    <a:cubicBezTo>
                      <a:pt x="12" y="38"/>
                      <a:pt x="10" y="36"/>
                      <a:pt x="8" y="34"/>
                    </a:cubicBezTo>
                    <a:cubicBezTo>
                      <a:pt x="8" y="33"/>
                      <a:pt x="8" y="33"/>
                      <a:pt x="7" y="33"/>
                    </a:cubicBezTo>
                    <a:close/>
                  </a:path>
                </a:pathLst>
              </a:custGeom>
              <a:solidFill>
                <a:srgbClr val="D9D7D7"/>
              </a:solidFill>
              <a:ln w="9525">
                <a:noFill/>
              </a:ln>
            </p:spPr>
            <p:txBody>
              <a:bodyPr/>
              <a:p>
                <a:endParaRPr lang="zh-CN" altLang="en-US"/>
              </a:p>
            </p:txBody>
          </p:sp>
          <p:sp>
            <p:nvSpPr>
              <p:cNvPr id="4141" name="Freeform 65"/>
              <p:cNvSpPr/>
              <p:nvPr userDrawn="1"/>
            </p:nvSpPr>
            <p:spPr>
              <a:xfrm>
                <a:off x="2102" y="2517"/>
                <a:ext cx="53" cy="27"/>
              </a:xfrm>
              <a:custGeom>
                <a:avLst/>
                <a:gdLst/>
                <a:ahLst/>
                <a:cxnLst>
                  <a:cxn ang="0">
                    <a:pos x="5" y="13"/>
                  </a:cxn>
                  <a:cxn ang="0">
                    <a:pos x="4" y="13"/>
                  </a:cxn>
                  <a:cxn ang="0">
                    <a:pos x="1" y="10"/>
                  </a:cxn>
                  <a:cxn ang="0">
                    <a:pos x="0" y="9"/>
                  </a:cxn>
                  <a:cxn ang="0">
                    <a:pos x="18" y="2"/>
                  </a:cxn>
                  <a:cxn ang="0">
                    <a:pos x="26" y="2"/>
                  </a:cxn>
                  <a:cxn ang="0">
                    <a:pos x="38" y="10"/>
                  </a:cxn>
                  <a:cxn ang="0">
                    <a:pos x="38" y="10"/>
                  </a:cxn>
                  <a:cxn ang="0">
                    <a:pos x="51" y="23"/>
                  </a:cxn>
                  <a:cxn ang="0">
                    <a:pos x="53" y="27"/>
                  </a:cxn>
                  <a:cxn ang="0">
                    <a:pos x="46" y="22"/>
                  </a:cxn>
                  <a:cxn ang="0">
                    <a:pos x="41" y="23"/>
                  </a:cxn>
                  <a:cxn ang="0">
                    <a:pos x="36" y="25"/>
                  </a:cxn>
                  <a:cxn ang="0">
                    <a:pos x="38" y="19"/>
                  </a:cxn>
                  <a:cxn ang="0">
                    <a:pos x="36" y="19"/>
                  </a:cxn>
                  <a:cxn ang="0">
                    <a:pos x="24" y="13"/>
                  </a:cxn>
                  <a:cxn ang="0">
                    <a:pos x="5" y="13"/>
                  </a:cxn>
                </a:cxnLst>
                <a:pathLst>
                  <a:path w="46" h="24">
                    <a:moveTo>
                      <a:pt x="5" y="12"/>
                    </a:moveTo>
                    <a:cubicBezTo>
                      <a:pt x="5" y="12"/>
                      <a:pt x="4" y="12"/>
                      <a:pt x="4" y="12"/>
                    </a:cubicBezTo>
                    <a:cubicBezTo>
                      <a:pt x="3" y="11"/>
                      <a:pt x="2" y="10"/>
                      <a:pt x="1" y="9"/>
                    </a:cubicBezTo>
                    <a:cubicBezTo>
                      <a:pt x="1" y="9"/>
                      <a:pt x="0" y="8"/>
                      <a:pt x="0" y="8"/>
                    </a:cubicBezTo>
                    <a:cubicBezTo>
                      <a:pt x="7" y="8"/>
                      <a:pt x="8" y="8"/>
                      <a:pt x="16" y="2"/>
                    </a:cubicBezTo>
                    <a:cubicBezTo>
                      <a:pt x="18" y="0"/>
                      <a:pt x="20" y="0"/>
                      <a:pt x="23" y="2"/>
                    </a:cubicBezTo>
                    <a:cubicBezTo>
                      <a:pt x="26" y="4"/>
                      <a:pt x="30" y="6"/>
                      <a:pt x="33" y="9"/>
                    </a:cubicBezTo>
                    <a:cubicBezTo>
                      <a:pt x="33" y="9"/>
                      <a:pt x="33" y="9"/>
                      <a:pt x="33" y="9"/>
                    </a:cubicBezTo>
                    <a:cubicBezTo>
                      <a:pt x="36" y="14"/>
                      <a:pt x="45" y="13"/>
                      <a:pt x="45" y="21"/>
                    </a:cubicBezTo>
                    <a:cubicBezTo>
                      <a:pt x="45" y="22"/>
                      <a:pt x="46" y="23"/>
                      <a:pt x="46" y="24"/>
                    </a:cubicBezTo>
                    <a:cubicBezTo>
                      <a:pt x="44" y="23"/>
                      <a:pt x="42" y="21"/>
                      <a:pt x="40" y="20"/>
                    </a:cubicBezTo>
                    <a:cubicBezTo>
                      <a:pt x="38" y="19"/>
                      <a:pt x="37" y="19"/>
                      <a:pt x="36" y="21"/>
                    </a:cubicBezTo>
                    <a:cubicBezTo>
                      <a:pt x="35" y="23"/>
                      <a:pt x="34" y="24"/>
                      <a:pt x="32" y="23"/>
                    </a:cubicBezTo>
                    <a:cubicBezTo>
                      <a:pt x="29" y="21"/>
                      <a:pt x="33" y="19"/>
                      <a:pt x="33" y="17"/>
                    </a:cubicBezTo>
                    <a:cubicBezTo>
                      <a:pt x="33" y="17"/>
                      <a:pt x="32" y="17"/>
                      <a:pt x="32" y="17"/>
                    </a:cubicBezTo>
                    <a:cubicBezTo>
                      <a:pt x="29" y="15"/>
                      <a:pt x="22" y="19"/>
                      <a:pt x="21" y="12"/>
                    </a:cubicBezTo>
                    <a:cubicBezTo>
                      <a:pt x="16" y="12"/>
                      <a:pt x="11" y="7"/>
                      <a:pt x="5" y="12"/>
                    </a:cubicBezTo>
                    <a:close/>
                  </a:path>
                </a:pathLst>
              </a:custGeom>
              <a:solidFill>
                <a:srgbClr val="E1E0E1"/>
              </a:solidFill>
              <a:ln w="9525">
                <a:noFill/>
              </a:ln>
            </p:spPr>
            <p:txBody>
              <a:bodyPr/>
              <a:p>
                <a:endParaRPr lang="zh-CN" altLang="en-US"/>
              </a:p>
            </p:txBody>
          </p:sp>
          <p:sp>
            <p:nvSpPr>
              <p:cNvPr id="4142" name="Freeform 66"/>
              <p:cNvSpPr/>
              <p:nvPr userDrawn="1"/>
            </p:nvSpPr>
            <p:spPr>
              <a:xfrm>
                <a:off x="2112" y="2455"/>
                <a:ext cx="59" cy="49"/>
              </a:xfrm>
              <a:custGeom>
                <a:avLst/>
                <a:gdLst/>
                <a:ahLst/>
                <a:cxnLst>
                  <a:cxn ang="0">
                    <a:pos x="50" y="37"/>
                  </a:cxn>
                  <a:cxn ang="0">
                    <a:pos x="53" y="39"/>
                  </a:cxn>
                  <a:cxn ang="0">
                    <a:pos x="59" y="49"/>
                  </a:cxn>
                  <a:cxn ang="0">
                    <a:pos x="52" y="46"/>
                  </a:cxn>
                  <a:cxn ang="0">
                    <a:pos x="25" y="26"/>
                  </a:cxn>
                  <a:cxn ang="0">
                    <a:pos x="21" y="21"/>
                  </a:cxn>
                  <a:cxn ang="0">
                    <a:pos x="4" y="11"/>
                  </a:cxn>
                  <a:cxn ang="0">
                    <a:pos x="3" y="11"/>
                  </a:cxn>
                  <a:cxn ang="0">
                    <a:pos x="1" y="9"/>
                  </a:cxn>
                  <a:cxn ang="0">
                    <a:pos x="0" y="5"/>
                  </a:cxn>
                  <a:cxn ang="0">
                    <a:pos x="3" y="0"/>
                  </a:cxn>
                  <a:cxn ang="0">
                    <a:pos x="5" y="0"/>
                  </a:cxn>
                  <a:cxn ang="0">
                    <a:pos x="13" y="7"/>
                  </a:cxn>
                  <a:cxn ang="0">
                    <a:pos x="17" y="8"/>
                  </a:cxn>
                  <a:cxn ang="0">
                    <a:pos x="20" y="11"/>
                  </a:cxn>
                  <a:cxn ang="0">
                    <a:pos x="23" y="15"/>
                  </a:cxn>
                  <a:cxn ang="0">
                    <a:pos x="26" y="18"/>
                  </a:cxn>
                  <a:cxn ang="0">
                    <a:pos x="30" y="22"/>
                  </a:cxn>
                  <a:cxn ang="0">
                    <a:pos x="39" y="28"/>
                  </a:cxn>
                  <a:cxn ang="0">
                    <a:pos x="41" y="29"/>
                  </a:cxn>
                  <a:cxn ang="0">
                    <a:pos x="45" y="32"/>
                  </a:cxn>
                  <a:cxn ang="0">
                    <a:pos x="48" y="36"/>
                  </a:cxn>
                  <a:cxn ang="0">
                    <a:pos x="50" y="37"/>
                  </a:cxn>
                </a:cxnLst>
                <a:pathLst>
                  <a:path w="51" h="42">
                    <a:moveTo>
                      <a:pt x="44" y="32"/>
                    </a:moveTo>
                    <a:cubicBezTo>
                      <a:pt x="45" y="33"/>
                      <a:pt x="46" y="33"/>
                      <a:pt x="46" y="34"/>
                    </a:cubicBezTo>
                    <a:cubicBezTo>
                      <a:pt x="47" y="37"/>
                      <a:pt x="50" y="39"/>
                      <a:pt x="51" y="42"/>
                    </a:cubicBezTo>
                    <a:cubicBezTo>
                      <a:pt x="49" y="41"/>
                      <a:pt x="47" y="40"/>
                      <a:pt x="45" y="40"/>
                    </a:cubicBezTo>
                    <a:cubicBezTo>
                      <a:pt x="36" y="36"/>
                      <a:pt x="30" y="28"/>
                      <a:pt x="22" y="23"/>
                    </a:cubicBezTo>
                    <a:cubicBezTo>
                      <a:pt x="20" y="22"/>
                      <a:pt x="20" y="20"/>
                      <a:pt x="19" y="18"/>
                    </a:cubicBezTo>
                    <a:cubicBezTo>
                      <a:pt x="16" y="10"/>
                      <a:pt x="13" y="9"/>
                      <a:pt x="4" y="10"/>
                    </a:cubicBezTo>
                    <a:cubicBezTo>
                      <a:pt x="4" y="10"/>
                      <a:pt x="3" y="10"/>
                      <a:pt x="3" y="10"/>
                    </a:cubicBezTo>
                    <a:cubicBezTo>
                      <a:pt x="2" y="9"/>
                      <a:pt x="1" y="9"/>
                      <a:pt x="1" y="8"/>
                    </a:cubicBezTo>
                    <a:cubicBezTo>
                      <a:pt x="0" y="7"/>
                      <a:pt x="0" y="6"/>
                      <a:pt x="0" y="5"/>
                    </a:cubicBezTo>
                    <a:cubicBezTo>
                      <a:pt x="0" y="3"/>
                      <a:pt x="1" y="2"/>
                      <a:pt x="3" y="0"/>
                    </a:cubicBezTo>
                    <a:cubicBezTo>
                      <a:pt x="3" y="0"/>
                      <a:pt x="4" y="0"/>
                      <a:pt x="5" y="0"/>
                    </a:cubicBezTo>
                    <a:cubicBezTo>
                      <a:pt x="7" y="2"/>
                      <a:pt x="9" y="5"/>
                      <a:pt x="12" y="6"/>
                    </a:cubicBezTo>
                    <a:cubicBezTo>
                      <a:pt x="13" y="6"/>
                      <a:pt x="14" y="6"/>
                      <a:pt x="15" y="7"/>
                    </a:cubicBezTo>
                    <a:cubicBezTo>
                      <a:pt x="15" y="8"/>
                      <a:pt x="16" y="9"/>
                      <a:pt x="18" y="10"/>
                    </a:cubicBezTo>
                    <a:cubicBezTo>
                      <a:pt x="18" y="11"/>
                      <a:pt x="19" y="12"/>
                      <a:pt x="20" y="13"/>
                    </a:cubicBezTo>
                    <a:cubicBezTo>
                      <a:pt x="21" y="14"/>
                      <a:pt x="22" y="15"/>
                      <a:pt x="23" y="16"/>
                    </a:cubicBezTo>
                    <a:cubicBezTo>
                      <a:pt x="24" y="17"/>
                      <a:pt x="25" y="18"/>
                      <a:pt x="26" y="19"/>
                    </a:cubicBezTo>
                    <a:cubicBezTo>
                      <a:pt x="27" y="22"/>
                      <a:pt x="30" y="23"/>
                      <a:pt x="34" y="24"/>
                    </a:cubicBezTo>
                    <a:cubicBezTo>
                      <a:pt x="34" y="24"/>
                      <a:pt x="35" y="25"/>
                      <a:pt x="36" y="25"/>
                    </a:cubicBezTo>
                    <a:cubicBezTo>
                      <a:pt x="37" y="27"/>
                      <a:pt x="37" y="28"/>
                      <a:pt x="39" y="28"/>
                    </a:cubicBezTo>
                    <a:cubicBezTo>
                      <a:pt x="39" y="30"/>
                      <a:pt x="40" y="31"/>
                      <a:pt x="42" y="31"/>
                    </a:cubicBezTo>
                    <a:cubicBezTo>
                      <a:pt x="43" y="31"/>
                      <a:pt x="43" y="32"/>
                      <a:pt x="44" y="32"/>
                    </a:cubicBezTo>
                    <a:close/>
                  </a:path>
                </a:pathLst>
              </a:custGeom>
              <a:solidFill>
                <a:srgbClr val="E5E2E2"/>
              </a:solidFill>
              <a:ln w="9525">
                <a:noFill/>
              </a:ln>
            </p:spPr>
            <p:txBody>
              <a:bodyPr/>
              <a:p>
                <a:endParaRPr lang="zh-CN" altLang="en-US"/>
              </a:p>
            </p:txBody>
          </p:sp>
          <p:sp>
            <p:nvSpPr>
              <p:cNvPr id="4143" name="Freeform 67"/>
              <p:cNvSpPr/>
              <p:nvPr userDrawn="1"/>
            </p:nvSpPr>
            <p:spPr>
              <a:xfrm>
                <a:off x="2107" y="2475"/>
                <a:ext cx="24" cy="29"/>
              </a:xfrm>
              <a:custGeom>
                <a:avLst/>
                <a:gdLst/>
                <a:ahLst/>
                <a:cxnLst>
                  <a:cxn ang="0">
                    <a:pos x="16" y="5"/>
                  </a:cxn>
                  <a:cxn ang="0">
                    <a:pos x="18" y="8"/>
                  </a:cxn>
                  <a:cxn ang="0">
                    <a:pos x="24" y="12"/>
                  </a:cxn>
                  <a:cxn ang="0">
                    <a:pos x="20" y="25"/>
                  </a:cxn>
                  <a:cxn ang="0">
                    <a:pos x="14" y="29"/>
                  </a:cxn>
                  <a:cxn ang="0">
                    <a:pos x="2" y="18"/>
                  </a:cxn>
                  <a:cxn ang="0">
                    <a:pos x="2" y="13"/>
                  </a:cxn>
                  <a:cxn ang="0">
                    <a:pos x="13" y="1"/>
                  </a:cxn>
                  <a:cxn ang="0">
                    <a:pos x="16" y="1"/>
                  </a:cxn>
                  <a:cxn ang="0">
                    <a:pos x="16" y="5"/>
                  </a:cxn>
                </a:cxnLst>
                <a:pathLst>
                  <a:path w="20" h="25">
                    <a:moveTo>
                      <a:pt x="14" y="5"/>
                    </a:moveTo>
                    <a:cubicBezTo>
                      <a:pt x="14" y="5"/>
                      <a:pt x="14" y="6"/>
                      <a:pt x="15" y="7"/>
                    </a:cubicBezTo>
                    <a:cubicBezTo>
                      <a:pt x="16" y="9"/>
                      <a:pt x="20" y="7"/>
                      <a:pt x="20" y="11"/>
                    </a:cubicBezTo>
                    <a:cubicBezTo>
                      <a:pt x="20" y="12"/>
                      <a:pt x="17" y="21"/>
                      <a:pt x="17" y="22"/>
                    </a:cubicBezTo>
                    <a:cubicBezTo>
                      <a:pt x="16" y="23"/>
                      <a:pt x="11" y="19"/>
                      <a:pt x="12" y="25"/>
                    </a:cubicBezTo>
                    <a:cubicBezTo>
                      <a:pt x="6" y="25"/>
                      <a:pt x="6" y="18"/>
                      <a:pt x="2" y="16"/>
                    </a:cubicBezTo>
                    <a:cubicBezTo>
                      <a:pt x="1" y="15"/>
                      <a:pt x="0" y="13"/>
                      <a:pt x="2" y="12"/>
                    </a:cubicBezTo>
                    <a:cubicBezTo>
                      <a:pt x="3" y="6"/>
                      <a:pt x="9" y="6"/>
                      <a:pt x="11" y="1"/>
                    </a:cubicBezTo>
                    <a:cubicBezTo>
                      <a:pt x="12" y="1"/>
                      <a:pt x="13" y="0"/>
                      <a:pt x="14" y="1"/>
                    </a:cubicBezTo>
                    <a:cubicBezTo>
                      <a:pt x="16" y="3"/>
                      <a:pt x="15" y="4"/>
                      <a:pt x="14" y="5"/>
                    </a:cubicBezTo>
                    <a:close/>
                  </a:path>
                </a:pathLst>
              </a:custGeom>
              <a:solidFill>
                <a:srgbClr val="C8C4C3"/>
              </a:solidFill>
              <a:ln w="9525">
                <a:noFill/>
              </a:ln>
            </p:spPr>
            <p:txBody>
              <a:bodyPr/>
              <a:p>
                <a:endParaRPr lang="zh-CN" altLang="en-US"/>
              </a:p>
            </p:txBody>
          </p:sp>
          <p:sp>
            <p:nvSpPr>
              <p:cNvPr id="4144" name="Freeform 68"/>
              <p:cNvSpPr/>
              <p:nvPr userDrawn="1"/>
            </p:nvSpPr>
            <p:spPr>
              <a:xfrm>
                <a:off x="2148" y="2517"/>
                <a:ext cx="24" cy="26"/>
              </a:xfrm>
              <a:custGeom>
                <a:avLst/>
                <a:gdLst/>
                <a:ahLst/>
                <a:cxnLst>
                  <a:cxn ang="0">
                    <a:pos x="0" y="13"/>
                  </a:cxn>
                  <a:cxn ang="0">
                    <a:pos x="4" y="7"/>
                  </a:cxn>
                  <a:cxn ang="0">
                    <a:pos x="6" y="3"/>
                  </a:cxn>
                  <a:cxn ang="0">
                    <a:pos x="10" y="1"/>
                  </a:cxn>
                  <a:cxn ang="0">
                    <a:pos x="13" y="3"/>
                  </a:cxn>
                  <a:cxn ang="0">
                    <a:pos x="21" y="21"/>
                  </a:cxn>
                  <a:cxn ang="0">
                    <a:pos x="24" y="23"/>
                  </a:cxn>
                  <a:cxn ang="0">
                    <a:pos x="17" y="26"/>
                  </a:cxn>
                  <a:cxn ang="0">
                    <a:pos x="17" y="26"/>
                  </a:cxn>
                  <a:cxn ang="0">
                    <a:pos x="16" y="24"/>
                  </a:cxn>
                  <a:cxn ang="0">
                    <a:pos x="14" y="23"/>
                  </a:cxn>
                  <a:cxn ang="0">
                    <a:pos x="13" y="23"/>
                  </a:cxn>
                  <a:cxn ang="0">
                    <a:pos x="11" y="23"/>
                  </a:cxn>
                  <a:cxn ang="0">
                    <a:pos x="0" y="13"/>
                  </a:cxn>
                </a:cxnLst>
                <a:pathLst>
                  <a:path w="21" h="23">
                    <a:moveTo>
                      <a:pt x="0" y="12"/>
                    </a:moveTo>
                    <a:cubicBezTo>
                      <a:pt x="1" y="10"/>
                      <a:pt x="2" y="8"/>
                      <a:pt x="4" y="7"/>
                    </a:cubicBezTo>
                    <a:cubicBezTo>
                      <a:pt x="6" y="7"/>
                      <a:pt x="8" y="6"/>
                      <a:pt x="6" y="3"/>
                    </a:cubicBezTo>
                    <a:cubicBezTo>
                      <a:pt x="6" y="0"/>
                      <a:pt x="8" y="0"/>
                      <a:pt x="9" y="1"/>
                    </a:cubicBezTo>
                    <a:cubicBezTo>
                      <a:pt x="11" y="1"/>
                      <a:pt x="13" y="2"/>
                      <a:pt x="12" y="3"/>
                    </a:cubicBezTo>
                    <a:cubicBezTo>
                      <a:pt x="7" y="12"/>
                      <a:pt x="16" y="14"/>
                      <a:pt x="19" y="19"/>
                    </a:cubicBezTo>
                    <a:cubicBezTo>
                      <a:pt x="20" y="20"/>
                      <a:pt x="20" y="21"/>
                      <a:pt x="21" y="21"/>
                    </a:cubicBezTo>
                    <a:cubicBezTo>
                      <a:pt x="19" y="22"/>
                      <a:pt x="17" y="22"/>
                      <a:pt x="15" y="23"/>
                    </a:cubicBezTo>
                    <a:cubicBezTo>
                      <a:pt x="15" y="23"/>
                      <a:pt x="15" y="23"/>
                      <a:pt x="15" y="23"/>
                    </a:cubicBezTo>
                    <a:cubicBezTo>
                      <a:pt x="15" y="23"/>
                      <a:pt x="15" y="23"/>
                      <a:pt x="14" y="22"/>
                    </a:cubicBezTo>
                    <a:cubicBezTo>
                      <a:pt x="14" y="22"/>
                      <a:pt x="14" y="22"/>
                      <a:pt x="13" y="21"/>
                    </a:cubicBezTo>
                    <a:cubicBezTo>
                      <a:pt x="13" y="21"/>
                      <a:pt x="12" y="21"/>
                      <a:pt x="12" y="21"/>
                    </a:cubicBezTo>
                    <a:cubicBezTo>
                      <a:pt x="11" y="21"/>
                      <a:pt x="10" y="21"/>
                      <a:pt x="10" y="21"/>
                    </a:cubicBezTo>
                    <a:cubicBezTo>
                      <a:pt x="6" y="19"/>
                      <a:pt x="1" y="17"/>
                      <a:pt x="0" y="12"/>
                    </a:cubicBezTo>
                    <a:close/>
                  </a:path>
                </a:pathLst>
              </a:custGeom>
              <a:solidFill>
                <a:srgbClr val="E0DDDD"/>
              </a:solidFill>
              <a:ln w="9525">
                <a:noFill/>
              </a:ln>
            </p:spPr>
            <p:txBody>
              <a:bodyPr/>
              <a:p>
                <a:endParaRPr lang="zh-CN" altLang="en-US"/>
              </a:p>
            </p:txBody>
          </p:sp>
          <p:sp>
            <p:nvSpPr>
              <p:cNvPr id="4145" name="Freeform 69"/>
              <p:cNvSpPr/>
              <p:nvPr userDrawn="1"/>
            </p:nvSpPr>
            <p:spPr>
              <a:xfrm>
                <a:off x="2099" y="2496"/>
                <a:ext cx="15" cy="23"/>
              </a:xfrm>
              <a:custGeom>
                <a:avLst/>
                <a:gdLst/>
                <a:ahLst/>
                <a:cxnLst>
                  <a:cxn ang="0">
                    <a:pos x="0" y="21"/>
                  </a:cxn>
                  <a:cxn ang="0">
                    <a:pos x="4" y="16"/>
                  </a:cxn>
                  <a:cxn ang="0">
                    <a:pos x="5" y="12"/>
                  </a:cxn>
                  <a:cxn ang="0">
                    <a:pos x="4" y="1"/>
                  </a:cxn>
                  <a:cxn ang="0">
                    <a:pos x="9" y="1"/>
                  </a:cxn>
                  <a:cxn ang="0">
                    <a:pos x="11" y="0"/>
                  </a:cxn>
                  <a:cxn ang="0">
                    <a:pos x="12" y="5"/>
                  </a:cxn>
                  <a:cxn ang="0">
                    <a:pos x="11" y="9"/>
                  </a:cxn>
                  <a:cxn ang="0">
                    <a:pos x="0" y="21"/>
                  </a:cxn>
                </a:cxnLst>
                <a:pathLst>
                  <a:path w="13" h="20">
                    <a:moveTo>
                      <a:pt x="0" y="19"/>
                    </a:moveTo>
                    <a:cubicBezTo>
                      <a:pt x="2" y="18"/>
                      <a:pt x="2" y="15"/>
                      <a:pt x="4" y="14"/>
                    </a:cubicBezTo>
                    <a:cubicBezTo>
                      <a:pt x="7" y="14"/>
                      <a:pt x="7" y="13"/>
                      <a:pt x="5" y="11"/>
                    </a:cubicBezTo>
                    <a:cubicBezTo>
                      <a:pt x="1" y="8"/>
                      <a:pt x="5" y="4"/>
                      <a:pt x="4" y="1"/>
                    </a:cubicBezTo>
                    <a:cubicBezTo>
                      <a:pt x="4" y="0"/>
                      <a:pt x="6" y="1"/>
                      <a:pt x="8" y="1"/>
                    </a:cubicBezTo>
                    <a:cubicBezTo>
                      <a:pt x="8" y="0"/>
                      <a:pt x="9" y="0"/>
                      <a:pt x="10" y="0"/>
                    </a:cubicBezTo>
                    <a:cubicBezTo>
                      <a:pt x="12" y="2"/>
                      <a:pt x="12" y="3"/>
                      <a:pt x="11" y="5"/>
                    </a:cubicBezTo>
                    <a:cubicBezTo>
                      <a:pt x="11" y="6"/>
                      <a:pt x="10" y="7"/>
                      <a:pt x="10" y="8"/>
                    </a:cubicBezTo>
                    <a:cubicBezTo>
                      <a:pt x="13" y="18"/>
                      <a:pt x="10" y="20"/>
                      <a:pt x="0" y="19"/>
                    </a:cubicBezTo>
                    <a:close/>
                  </a:path>
                </a:pathLst>
              </a:custGeom>
              <a:solidFill>
                <a:srgbClr val="C6C2C2"/>
              </a:solidFill>
              <a:ln w="9525">
                <a:noFill/>
              </a:ln>
            </p:spPr>
            <p:txBody>
              <a:bodyPr/>
              <a:p>
                <a:endParaRPr lang="zh-CN" altLang="en-US"/>
              </a:p>
            </p:txBody>
          </p:sp>
          <p:sp>
            <p:nvSpPr>
              <p:cNvPr id="4146" name="Freeform 70"/>
              <p:cNvSpPr/>
              <p:nvPr userDrawn="1"/>
            </p:nvSpPr>
            <p:spPr>
              <a:xfrm>
                <a:off x="2104" y="2463"/>
                <a:ext cx="25" cy="19"/>
              </a:xfrm>
              <a:custGeom>
                <a:avLst/>
                <a:gdLst/>
                <a:ahLst/>
                <a:cxnLst>
                  <a:cxn ang="0">
                    <a:pos x="19" y="17"/>
                  </a:cxn>
                  <a:cxn ang="0">
                    <a:pos x="15" y="14"/>
                  </a:cxn>
                  <a:cxn ang="0">
                    <a:pos x="14" y="14"/>
                  </a:cxn>
                  <a:cxn ang="0">
                    <a:pos x="4" y="5"/>
                  </a:cxn>
                  <a:cxn ang="0">
                    <a:pos x="6" y="1"/>
                  </a:cxn>
                  <a:cxn ang="0">
                    <a:pos x="9" y="0"/>
                  </a:cxn>
                  <a:cxn ang="0">
                    <a:pos x="9" y="0"/>
                  </a:cxn>
                  <a:cxn ang="0">
                    <a:pos x="12" y="3"/>
                  </a:cxn>
                  <a:cxn ang="0">
                    <a:pos x="12" y="3"/>
                  </a:cxn>
                  <a:cxn ang="0">
                    <a:pos x="22" y="11"/>
                  </a:cxn>
                  <a:cxn ang="0">
                    <a:pos x="19" y="17"/>
                  </a:cxn>
                </a:cxnLst>
                <a:pathLst>
                  <a:path w="22" h="16">
                    <a:moveTo>
                      <a:pt x="17" y="15"/>
                    </a:moveTo>
                    <a:cubicBezTo>
                      <a:pt x="17" y="13"/>
                      <a:pt x="17" y="11"/>
                      <a:pt x="14" y="12"/>
                    </a:cubicBezTo>
                    <a:cubicBezTo>
                      <a:pt x="14" y="12"/>
                      <a:pt x="13" y="12"/>
                      <a:pt x="13" y="12"/>
                    </a:cubicBezTo>
                    <a:cubicBezTo>
                      <a:pt x="9" y="11"/>
                      <a:pt x="0" y="16"/>
                      <a:pt x="4" y="5"/>
                    </a:cubicBezTo>
                    <a:cubicBezTo>
                      <a:pt x="5" y="4"/>
                      <a:pt x="5" y="2"/>
                      <a:pt x="6" y="1"/>
                    </a:cubicBezTo>
                    <a:cubicBezTo>
                      <a:pt x="7" y="0"/>
                      <a:pt x="7" y="0"/>
                      <a:pt x="8" y="0"/>
                    </a:cubicBezTo>
                    <a:cubicBezTo>
                      <a:pt x="8" y="0"/>
                      <a:pt x="8" y="0"/>
                      <a:pt x="8" y="0"/>
                    </a:cubicBezTo>
                    <a:cubicBezTo>
                      <a:pt x="10" y="1"/>
                      <a:pt x="10" y="3"/>
                      <a:pt x="11" y="3"/>
                    </a:cubicBezTo>
                    <a:cubicBezTo>
                      <a:pt x="11" y="3"/>
                      <a:pt x="11" y="3"/>
                      <a:pt x="11" y="3"/>
                    </a:cubicBezTo>
                    <a:cubicBezTo>
                      <a:pt x="14" y="5"/>
                      <a:pt x="18" y="5"/>
                      <a:pt x="20" y="10"/>
                    </a:cubicBezTo>
                    <a:cubicBezTo>
                      <a:pt x="22" y="14"/>
                      <a:pt x="19" y="14"/>
                      <a:pt x="17" y="15"/>
                    </a:cubicBezTo>
                    <a:close/>
                  </a:path>
                </a:pathLst>
              </a:custGeom>
              <a:solidFill>
                <a:srgbClr val="C2BDBC"/>
              </a:solidFill>
              <a:ln w="9525">
                <a:noFill/>
              </a:ln>
            </p:spPr>
            <p:txBody>
              <a:bodyPr/>
              <a:p>
                <a:endParaRPr lang="zh-CN" altLang="en-US"/>
              </a:p>
            </p:txBody>
          </p:sp>
          <p:sp>
            <p:nvSpPr>
              <p:cNvPr id="4147" name="Freeform 71"/>
              <p:cNvSpPr/>
              <p:nvPr userDrawn="1"/>
            </p:nvSpPr>
            <p:spPr>
              <a:xfrm>
                <a:off x="2110" y="2491"/>
                <a:ext cx="21" cy="23"/>
              </a:xfrm>
              <a:custGeom>
                <a:avLst/>
                <a:gdLst/>
                <a:ahLst/>
                <a:cxnLst>
                  <a:cxn ang="0">
                    <a:pos x="2" y="10"/>
                  </a:cxn>
                  <a:cxn ang="0">
                    <a:pos x="1" y="4"/>
                  </a:cxn>
                  <a:cxn ang="0">
                    <a:pos x="1" y="0"/>
                  </a:cxn>
                  <a:cxn ang="0">
                    <a:pos x="4" y="1"/>
                  </a:cxn>
                  <a:cxn ang="0">
                    <a:pos x="11" y="12"/>
                  </a:cxn>
                  <a:cxn ang="0">
                    <a:pos x="21" y="23"/>
                  </a:cxn>
                  <a:cxn ang="0">
                    <a:pos x="2" y="10"/>
                  </a:cxn>
                </a:cxnLst>
                <a:pathLst>
                  <a:path w="18" h="20">
                    <a:moveTo>
                      <a:pt x="2" y="9"/>
                    </a:moveTo>
                    <a:cubicBezTo>
                      <a:pt x="2" y="8"/>
                      <a:pt x="1" y="6"/>
                      <a:pt x="1" y="4"/>
                    </a:cubicBezTo>
                    <a:cubicBezTo>
                      <a:pt x="0" y="3"/>
                      <a:pt x="0" y="1"/>
                      <a:pt x="1" y="0"/>
                    </a:cubicBezTo>
                    <a:cubicBezTo>
                      <a:pt x="2" y="0"/>
                      <a:pt x="4" y="0"/>
                      <a:pt x="4" y="1"/>
                    </a:cubicBezTo>
                    <a:cubicBezTo>
                      <a:pt x="5" y="5"/>
                      <a:pt x="7" y="8"/>
                      <a:pt x="10" y="11"/>
                    </a:cubicBezTo>
                    <a:cubicBezTo>
                      <a:pt x="13" y="13"/>
                      <a:pt x="16" y="15"/>
                      <a:pt x="18" y="20"/>
                    </a:cubicBezTo>
                    <a:cubicBezTo>
                      <a:pt x="11" y="18"/>
                      <a:pt x="9" y="10"/>
                      <a:pt x="2" y="9"/>
                    </a:cubicBezTo>
                    <a:close/>
                  </a:path>
                </a:pathLst>
              </a:custGeom>
              <a:solidFill>
                <a:srgbClr val="BEB9B9"/>
              </a:solidFill>
              <a:ln w="9525">
                <a:noFill/>
              </a:ln>
            </p:spPr>
            <p:txBody>
              <a:bodyPr/>
              <a:p>
                <a:endParaRPr lang="zh-CN" altLang="en-US"/>
              </a:p>
            </p:txBody>
          </p:sp>
          <p:sp>
            <p:nvSpPr>
              <p:cNvPr id="4148" name="Freeform 72"/>
              <p:cNvSpPr/>
              <p:nvPr userDrawn="1"/>
            </p:nvSpPr>
            <p:spPr>
              <a:xfrm>
                <a:off x="2140" y="2527"/>
                <a:ext cx="25" cy="18"/>
              </a:xfrm>
              <a:custGeom>
                <a:avLst/>
                <a:gdLst/>
                <a:ahLst/>
                <a:cxnLst>
                  <a:cxn ang="0">
                    <a:pos x="7" y="3"/>
                  </a:cxn>
                  <a:cxn ang="0">
                    <a:pos x="21" y="12"/>
                  </a:cxn>
                  <a:cxn ang="0">
                    <a:pos x="25" y="13"/>
                  </a:cxn>
                  <a:cxn ang="0">
                    <a:pos x="25" y="15"/>
                  </a:cxn>
                  <a:cxn ang="0">
                    <a:pos x="13" y="13"/>
                  </a:cxn>
                  <a:cxn ang="0">
                    <a:pos x="5" y="6"/>
                  </a:cxn>
                  <a:cxn ang="0">
                    <a:pos x="0" y="0"/>
                  </a:cxn>
                  <a:cxn ang="0">
                    <a:pos x="7" y="3"/>
                  </a:cxn>
                </a:cxnLst>
                <a:pathLst>
                  <a:path w="22" h="16">
                    <a:moveTo>
                      <a:pt x="7" y="3"/>
                    </a:moveTo>
                    <a:cubicBezTo>
                      <a:pt x="11" y="7"/>
                      <a:pt x="14" y="10"/>
                      <a:pt x="19" y="11"/>
                    </a:cubicBezTo>
                    <a:cubicBezTo>
                      <a:pt x="20" y="11"/>
                      <a:pt x="21" y="12"/>
                      <a:pt x="22" y="12"/>
                    </a:cubicBezTo>
                    <a:cubicBezTo>
                      <a:pt x="22" y="13"/>
                      <a:pt x="22" y="13"/>
                      <a:pt x="22" y="14"/>
                    </a:cubicBezTo>
                    <a:cubicBezTo>
                      <a:pt x="18" y="16"/>
                      <a:pt x="15" y="13"/>
                      <a:pt x="12" y="12"/>
                    </a:cubicBezTo>
                    <a:cubicBezTo>
                      <a:pt x="10" y="9"/>
                      <a:pt x="8" y="7"/>
                      <a:pt x="5" y="6"/>
                    </a:cubicBezTo>
                    <a:cubicBezTo>
                      <a:pt x="2" y="5"/>
                      <a:pt x="1" y="3"/>
                      <a:pt x="0" y="0"/>
                    </a:cubicBezTo>
                    <a:cubicBezTo>
                      <a:pt x="3" y="0"/>
                      <a:pt x="5" y="3"/>
                      <a:pt x="7" y="3"/>
                    </a:cubicBezTo>
                    <a:close/>
                  </a:path>
                </a:pathLst>
              </a:custGeom>
              <a:solidFill>
                <a:srgbClr val="CFCDCD"/>
              </a:solidFill>
              <a:ln w="9525">
                <a:noFill/>
              </a:ln>
            </p:spPr>
            <p:txBody>
              <a:bodyPr/>
              <a:p>
                <a:endParaRPr lang="zh-CN" altLang="en-US"/>
              </a:p>
            </p:txBody>
          </p:sp>
          <p:sp>
            <p:nvSpPr>
              <p:cNvPr id="4149" name="Freeform 73"/>
              <p:cNvSpPr/>
              <p:nvPr userDrawn="1"/>
            </p:nvSpPr>
            <p:spPr>
              <a:xfrm>
                <a:off x="2188" y="2565"/>
                <a:ext cx="3" cy="2"/>
              </a:xfrm>
              <a:custGeom>
                <a:avLst/>
                <a:gdLst/>
                <a:ahLst/>
                <a:cxnLst>
                  <a:cxn ang="0">
                    <a:pos x="3" y="1"/>
                  </a:cxn>
                  <a:cxn ang="0">
                    <a:pos x="1" y="2"/>
                  </a:cxn>
                  <a:cxn ang="0">
                    <a:pos x="0" y="0"/>
                  </a:cxn>
                  <a:cxn ang="0">
                    <a:pos x="3" y="1"/>
                  </a:cxn>
                </a:cxnLst>
                <a:pathLst>
                  <a:path w="2" h="2">
                    <a:moveTo>
                      <a:pt x="2" y="1"/>
                    </a:moveTo>
                    <a:cubicBezTo>
                      <a:pt x="2" y="1"/>
                      <a:pt x="1" y="2"/>
                      <a:pt x="1" y="2"/>
                    </a:cubicBezTo>
                    <a:cubicBezTo>
                      <a:pt x="0" y="1"/>
                      <a:pt x="0" y="1"/>
                      <a:pt x="0" y="0"/>
                    </a:cubicBezTo>
                    <a:cubicBezTo>
                      <a:pt x="1" y="0"/>
                      <a:pt x="2" y="1"/>
                      <a:pt x="2" y="1"/>
                    </a:cubicBezTo>
                    <a:close/>
                  </a:path>
                </a:pathLst>
              </a:custGeom>
              <a:solidFill>
                <a:srgbClr val="ECEBEC"/>
              </a:solidFill>
              <a:ln w="9525">
                <a:noFill/>
              </a:ln>
            </p:spPr>
            <p:txBody>
              <a:bodyPr/>
              <a:p>
                <a:endParaRPr lang="zh-CN" altLang="en-US"/>
              </a:p>
            </p:txBody>
          </p:sp>
          <p:sp>
            <p:nvSpPr>
              <p:cNvPr id="4150" name="Freeform 74"/>
              <p:cNvSpPr/>
              <p:nvPr userDrawn="1"/>
            </p:nvSpPr>
            <p:spPr>
              <a:xfrm>
                <a:off x="1921" y="2541"/>
                <a:ext cx="20" cy="22"/>
              </a:xfrm>
              <a:custGeom>
                <a:avLst/>
                <a:gdLst/>
                <a:ahLst/>
                <a:cxnLst>
                  <a:cxn ang="0">
                    <a:pos x="20" y="11"/>
                  </a:cxn>
                  <a:cxn ang="0">
                    <a:pos x="17" y="13"/>
                  </a:cxn>
                  <a:cxn ang="0">
                    <a:pos x="13" y="19"/>
                  </a:cxn>
                  <a:cxn ang="0">
                    <a:pos x="7" y="19"/>
                  </a:cxn>
                  <a:cxn ang="0">
                    <a:pos x="5" y="18"/>
                  </a:cxn>
                  <a:cxn ang="0">
                    <a:pos x="0" y="13"/>
                  </a:cxn>
                  <a:cxn ang="0">
                    <a:pos x="0" y="11"/>
                  </a:cxn>
                  <a:cxn ang="0">
                    <a:pos x="2" y="10"/>
                  </a:cxn>
                  <a:cxn ang="0">
                    <a:pos x="3" y="5"/>
                  </a:cxn>
                  <a:cxn ang="0">
                    <a:pos x="3" y="5"/>
                  </a:cxn>
                  <a:cxn ang="0">
                    <a:pos x="4" y="3"/>
                  </a:cxn>
                  <a:cxn ang="0">
                    <a:pos x="3" y="1"/>
                  </a:cxn>
                  <a:cxn ang="0">
                    <a:pos x="5" y="0"/>
                  </a:cxn>
                  <a:cxn ang="0">
                    <a:pos x="10" y="5"/>
                  </a:cxn>
                  <a:cxn ang="0">
                    <a:pos x="14" y="8"/>
                  </a:cxn>
                  <a:cxn ang="0">
                    <a:pos x="18" y="9"/>
                  </a:cxn>
                  <a:cxn ang="0">
                    <a:pos x="20" y="11"/>
                  </a:cxn>
                </a:cxnLst>
                <a:pathLst>
                  <a:path w="18" h="19">
                    <a:moveTo>
                      <a:pt x="18" y="10"/>
                    </a:moveTo>
                    <a:cubicBezTo>
                      <a:pt x="17" y="11"/>
                      <a:pt x="17" y="11"/>
                      <a:pt x="16" y="12"/>
                    </a:cubicBezTo>
                    <a:cubicBezTo>
                      <a:pt x="14" y="13"/>
                      <a:pt x="13" y="15"/>
                      <a:pt x="12" y="17"/>
                    </a:cubicBezTo>
                    <a:cubicBezTo>
                      <a:pt x="10" y="19"/>
                      <a:pt x="9" y="18"/>
                      <a:pt x="7" y="17"/>
                    </a:cubicBezTo>
                    <a:cubicBezTo>
                      <a:pt x="6" y="17"/>
                      <a:pt x="5" y="16"/>
                      <a:pt x="5" y="16"/>
                    </a:cubicBezTo>
                    <a:cubicBezTo>
                      <a:pt x="3" y="15"/>
                      <a:pt x="2" y="13"/>
                      <a:pt x="0" y="12"/>
                    </a:cubicBezTo>
                    <a:cubicBezTo>
                      <a:pt x="0" y="11"/>
                      <a:pt x="0" y="10"/>
                      <a:pt x="0" y="10"/>
                    </a:cubicBezTo>
                    <a:cubicBezTo>
                      <a:pt x="1" y="9"/>
                      <a:pt x="1" y="9"/>
                      <a:pt x="2" y="9"/>
                    </a:cubicBezTo>
                    <a:cubicBezTo>
                      <a:pt x="3" y="8"/>
                      <a:pt x="2" y="6"/>
                      <a:pt x="3" y="5"/>
                    </a:cubicBezTo>
                    <a:cubicBezTo>
                      <a:pt x="3" y="5"/>
                      <a:pt x="3" y="5"/>
                      <a:pt x="3" y="5"/>
                    </a:cubicBezTo>
                    <a:cubicBezTo>
                      <a:pt x="3" y="4"/>
                      <a:pt x="3" y="4"/>
                      <a:pt x="4" y="3"/>
                    </a:cubicBezTo>
                    <a:cubicBezTo>
                      <a:pt x="3" y="2"/>
                      <a:pt x="3" y="2"/>
                      <a:pt x="3" y="1"/>
                    </a:cubicBezTo>
                    <a:cubicBezTo>
                      <a:pt x="4" y="0"/>
                      <a:pt x="4" y="0"/>
                      <a:pt x="5" y="0"/>
                    </a:cubicBezTo>
                    <a:cubicBezTo>
                      <a:pt x="7" y="1"/>
                      <a:pt x="8" y="3"/>
                      <a:pt x="9" y="5"/>
                    </a:cubicBezTo>
                    <a:cubicBezTo>
                      <a:pt x="11" y="6"/>
                      <a:pt x="12" y="6"/>
                      <a:pt x="13" y="7"/>
                    </a:cubicBezTo>
                    <a:cubicBezTo>
                      <a:pt x="15" y="7"/>
                      <a:pt x="16" y="7"/>
                      <a:pt x="17" y="8"/>
                    </a:cubicBezTo>
                    <a:cubicBezTo>
                      <a:pt x="17" y="9"/>
                      <a:pt x="18" y="9"/>
                      <a:pt x="18" y="10"/>
                    </a:cubicBezTo>
                    <a:close/>
                  </a:path>
                </a:pathLst>
              </a:custGeom>
              <a:solidFill>
                <a:srgbClr val="E2E7EA"/>
              </a:solidFill>
              <a:ln w="9525">
                <a:noFill/>
              </a:ln>
            </p:spPr>
            <p:txBody>
              <a:bodyPr/>
              <a:p>
                <a:endParaRPr lang="zh-CN" altLang="en-US"/>
              </a:p>
            </p:txBody>
          </p:sp>
          <p:sp>
            <p:nvSpPr>
              <p:cNvPr id="4151" name="Freeform 75"/>
              <p:cNvSpPr/>
              <p:nvPr userDrawn="1"/>
            </p:nvSpPr>
            <p:spPr>
              <a:xfrm>
                <a:off x="1944" y="2497"/>
                <a:ext cx="8" cy="8"/>
              </a:xfrm>
              <a:custGeom>
                <a:avLst/>
                <a:gdLst/>
                <a:ahLst/>
                <a:cxnLst>
                  <a:cxn ang="0">
                    <a:pos x="6" y="8"/>
                  </a:cxn>
                  <a:cxn ang="0">
                    <a:pos x="1" y="3"/>
                  </a:cxn>
                  <a:cxn ang="0">
                    <a:pos x="0" y="1"/>
                  </a:cxn>
                  <a:cxn ang="0">
                    <a:pos x="1" y="0"/>
                  </a:cxn>
                  <a:cxn ang="0">
                    <a:pos x="3" y="0"/>
                  </a:cxn>
                  <a:cxn ang="0">
                    <a:pos x="6" y="8"/>
                  </a:cxn>
                </a:cxnLst>
                <a:pathLst>
                  <a:path w="7" h="7">
                    <a:moveTo>
                      <a:pt x="6" y="7"/>
                    </a:moveTo>
                    <a:cubicBezTo>
                      <a:pt x="3" y="7"/>
                      <a:pt x="1" y="5"/>
                      <a:pt x="1" y="3"/>
                    </a:cubicBezTo>
                    <a:cubicBezTo>
                      <a:pt x="1" y="2"/>
                      <a:pt x="0" y="1"/>
                      <a:pt x="0" y="1"/>
                    </a:cubicBezTo>
                    <a:cubicBezTo>
                      <a:pt x="0" y="1"/>
                      <a:pt x="1" y="0"/>
                      <a:pt x="1" y="0"/>
                    </a:cubicBezTo>
                    <a:cubicBezTo>
                      <a:pt x="2" y="0"/>
                      <a:pt x="2" y="0"/>
                      <a:pt x="3" y="0"/>
                    </a:cubicBezTo>
                    <a:cubicBezTo>
                      <a:pt x="5" y="2"/>
                      <a:pt x="7" y="4"/>
                      <a:pt x="6" y="7"/>
                    </a:cubicBezTo>
                    <a:close/>
                  </a:path>
                </a:pathLst>
              </a:custGeom>
              <a:solidFill>
                <a:srgbClr val="D3D5D6"/>
              </a:solidFill>
              <a:ln w="9525">
                <a:noFill/>
              </a:ln>
            </p:spPr>
            <p:txBody>
              <a:bodyPr/>
              <a:p>
                <a:endParaRPr lang="zh-CN" altLang="en-US"/>
              </a:p>
            </p:txBody>
          </p:sp>
          <p:sp>
            <p:nvSpPr>
              <p:cNvPr id="4152" name="Freeform 76"/>
              <p:cNvSpPr/>
              <p:nvPr userDrawn="1"/>
            </p:nvSpPr>
            <p:spPr>
              <a:xfrm>
                <a:off x="1945" y="2492"/>
                <a:ext cx="3" cy="5"/>
              </a:xfrm>
              <a:custGeom>
                <a:avLst/>
                <a:gdLst/>
                <a:ahLst/>
                <a:cxnLst>
                  <a:cxn ang="0">
                    <a:pos x="0" y="1"/>
                  </a:cxn>
                  <a:cxn ang="0">
                    <a:pos x="1" y="0"/>
                  </a:cxn>
                  <a:cxn ang="0">
                    <a:pos x="1" y="5"/>
                  </a:cxn>
                  <a:cxn ang="0">
                    <a:pos x="0" y="5"/>
                  </a:cxn>
                  <a:cxn ang="0">
                    <a:pos x="0" y="3"/>
                  </a:cxn>
                  <a:cxn ang="0">
                    <a:pos x="0" y="1"/>
                  </a:cxn>
                </a:cxnLst>
                <a:pathLst>
                  <a:path w="3" h="4">
                    <a:moveTo>
                      <a:pt x="0" y="1"/>
                    </a:moveTo>
                    <a:cubicBezTo>
                      <a:pt x="0" y="1"/>
                      <a:pt x="1" y="0"/>
                      <a:pt x="1" y="0"/>
                    </a:cubicBezTo>
                    <a:cubicBezTo>
                      <a:pt x="3" y="2"/>
                      <a:pt x="3" y="3"/>
                      <a:pt x="1" y="4"/>
                    </a:cubicBezTo>
                    <a:cubicBezTo>
                      <a:pt x="1" y="4"/>
                      <a:pt x="1" y="4"/>
                      <a:pt x="0" y="4"/>
                    </a:cubicBezTo>
                    <a:cubicBezTo>
                      <a:pt x="0" y="4"/>
                      <a:pt x="0" y="3"/>
                      <a:pt x="0" y="3"/>
                    </a:cubicBezTo>
                    <a:cubicBezTo>
                      <a:pt x="0" y="2"/>
                      <a:pt x="0" y="1"/>
                      <a:pt x="0" y="1"/>
                    </a:cubicBezTo>
                    <a:close/>
                  </a:path>
                </a:pathLst>
              </a:custGeom>
              <a:solidFill>
                <a:srgbClr val="D3D5D6"/>
              </a:solidFill>
              <a:ln w="9525">
                <a:noFill/>
              </a:ln>
            </p:spPr>
            <p:txBody>
              <a:bodyPr/>
              <a:p>
                <a:endParaRPr lang="zh-CN" altLang="en-US"/>
              </a:p>
            </p:txBody>
          </p:sp>
          <p:sp>
            <p:nvSpPr>
              <p:cNvPr id="4153" name="Freeform 77"/>
              <p:cNvSpPr/>
              <p:nvPr userDrawn="1"/>
            </p:nvSpPr>
            <p:spPr>
              <a:xfrm>
                <a:off x="1862" y="2249"/>
                <a:ext cx="66" cy="47"/>
              </a:xfrm>
              <a:custGeom>
                <a:avLst/>
                <a:gdLst/>
                <a:ahLst/>
                <a:cxnLst>
                  <a:cxn ang="0">
                    <a:pos x="66" y="42"/>
                  </a:cxn>
                  <a:cxn ang="0">
                    <a:pos x="63" y="44"/>
                  </a:cxn>
                  <a:cxn ang="0">
                    <a:pos x="48" y="37"/>
                  </a:cxn>
                  <a:cxn ang="0">
                    <a:pos x="37" y="28"/>
                  </a:cxn>
                  <a:cxn ang="0">
                    <a:pos x="8" y="10"/>
                  </a:cxn>
                  <a:cxn ang="0">
                    <a:pos x="0" y="3"/>
                  </a:cxn>
                  <a:cxn ang="0">
                    <a:pos x="2" y="0"/>
                  </a:cxn>
                  <a:cxn ang="0">
                    <a:pos x="8" y="2"/>
                  </a:cxn>
                  <a:cxn ang="0">
                    <a:pos x="8" y="2"/>
                  </a:cxn>
                  <a:cxn ang="0">
                    <a:pos x="10" y="3"/>
                  </a:cxn>
                  <a:cxn ang="0">
                    <a:pos x="10" y="3"/>
                  </a:cxn>
                  <a:cxn ang="0">
                    <a:pos x="12" y="5"/>
                  </a:cxn>
                  <a:cxn ang="0">
                    <a:pos x="12" y="5"/>
                  </a:cxn>
                  <a:cxn ang="0">
                    <a:pos x="16" y="8"/>
                  </a:cxn>
                  <a:cxn ang="0">
                    <a:pos x="16" y="8"/>
                  </a:cxn>
                  <a:cxn ang="0">
                    <a:pos x="19" y="10"/>
                  </a:cxn>
                  <a:cxn ang="0">
                    <a:pos x="19" y="10"/>
                  </a:cxn>
                  <a:cxn ang="0">
                    <a:pos x="22" y="11"/>
                  </a:cxn>
                  <a:cxn ang="0">
                    <a:pos x="22" y="11"/>
                  </a:cxn>
                  <a:cxn ang="0">
                    <a:pos x="24" y="12"/>
                  </a:cxn>
                  <a:cxn ang="0">
                    <a:pos x="24" y="12"/>
                  </a:cxn>
                  <a:cxn ang="0">
                    <a:pos x="27" y="13"/>
                  </a:cxn>
                  <a:cxn ang="0">
                    <a:pos x="30" y="16"/>
                  </a:cxn>
                  <a:cxn ang="0">
                    <a:pos x="32" y="17"/>
                  </a:cxn>
                  <a:cxn ang="0">
                    <a:pos x="32" y="17"/>
                  </a:cxn>
                  <a:cxn ang="0">
                    <a:pos x="35" y="18"/>
                  </a:cxn>
                  <a:cxn ang="0">
                    <a:pos x="35" y="20"/>
                  </a:cxn>
                  <a:cxn ang="0">
                    <a:pos x="38" y="21"/>
                  </a:cxn>
                  <a:cxn ang="0">
                    <a:pos x="39" y="21"/>
                  </a:cxn>
                  <a:cxn ang="0">
                    <a:pos x="41" y="22"/>
                  </a:cxn>
                  <a:cxn ang="0">
                    <a:pos x="41" y="22"/>
                  </a:cxn>
                  <a:cxn ang="0">
                    <a:pos x="44" y="24"/>
                  </a:cxn>
                  <a:cxn ang="0">
                    <a:pos x="44" y="24"/>
                  </a:cxn>
                  <a:cxn ang="0">
                    <a:pos x="47" y="27"/>
                  </a:cxn>
                  <a:cxn ang="0">
                    <a:pos x="47" y="27"/>
                  </a:cxn>
                  <a:cxn ang="0">
                    <a:pos x="49" y="29"/>
                  </a:cxn>
                  <a:cxn ang="0">
                    <a:pos x="49" y="29"/>
                  </a:cxn>
                  <a:cxn ang="0">
                    <a:pos x="53" y="32"/>
                  </a:cxn>
                  <a:cxn ang="0">
                    <a:pos x="53" y="32"/>
                  </a:cxn>
                  <a:cxn ang="0">
                    <a:pos x="55" y="34"/>
                  </a:cxn>
                  <a:cxn ang="0">
                    <a:pos x="55" y="34"/>
                  </a:cxn>
                  <a:cxn ang="0">
                    <a:pos x="59" y="35"/>
                  </a:cxn>
                  <a:cxn ang="0">
                    <a:pos x="60" y="37"/>
                  </a:cxn>
                  <a:cxn ang="0">
                    <a:pos x="62" y="38"/>
                  </a:cxn>
                  <a:cxn ang="0">
                    <a:pos x="62" y="38"/>
                  </a:cxn>
                  <a:cxn ang="0">
                    <a:pos x="64" y="40"/>
                  </a:cxn>
                  <a:cxn ang="0">
                    <a:pos x="64" y="40"/>
                  </a:cxn>
                  <a:cxn ang="0">
                    <a:pos x="66" y="41"/>
                  </a:cxn>
                  <a:cxn ang="0">
                    <a:pos x="66" y="42"/>
                  </a:cxn>
                </a:cxnLst>
                <a:pathLst>
                  <a:path w="57" h="41">
                    <a:moveTo>
                      <a:pt x="57" y="37"/>
                    </a:moveTo>
                    <a:cubicBezTo>
                      <a:pt x="56" y="37"/>
                      <a:pt x="56" y="38"/>
                      <a:pt x="55" y="39"/>
                    </a:cubicBezTo>
                    <a:cubicBezTo>
                      <a:pt x="49" y="41"/>
                      <a:pt x="46" y="35"/>
                      <a:pt x="42" y="33"/>
                    </a:cubicBezTo>
                    <a:cubicBezTo>
                      <a:pt x="38" y="31"/>
                      <a:pt x="35" y="28"/>
                      <a:pt x="32" y="25"/>
                    </a:cubicBezTo>
                    <a:cubicBezTo>
                      <a:pt x="24" y="19"/>
                      <a:pt x="15" y="15"/>
                      <a:pt x="7" y="9"/>
                    </a:cubicBezTo>
                    <a:cubicBezTo>
                      <a:pt x="5" y="7"/>
                      <a:pt x="1" y="6"/>
                      <a:pt x="0" y="3"/>
                    </a:cubicBezTo>
                    <a:cubicBezTo>
                      <a:pt x="0" y="1"/>
                      <a:pt x="0" y="0"/>
                      <a:pt x="2" y="0"/>
                    </a:cubicBezTo>
                    <a:cubicBezTo>
                      <a:pt x="4" y="1"/>
                      <a:pt x="5" y="2"/>
                      <a:pt x="7" y="2"/>
                    </a:cubicBezTo>
                    <a:cubicBezTo>
                      <a:pt x="7" y="2"/>
                      <a:pt x="7" y="2"/>
                      <a:pt x="7" y="2"/>
                    </a:cubicBezTo>
                    <a:cubicBezTo>
                      <a:pt x="8" y="3"/>
                      <a:pt x="8" y="3"/>
                      <a:pt x="9" y="3"/>
                    </a:cubicBezTo>
                    <a:cubicBezTo>
                      <a:pt x="9" y="3"/>
                      <a:pt x="9" y="3"/>
                      <a:pt x="9" y="3"/>
                    </a:cubicBezTo>
                    <a:cubicBezTo>
                      <a:pt x="10" y="4"/>
                      <a:pt x="11" y="4"/>
                      <a:pt x="11" y="5"/>
                    </a:cubicBezTo>
                    <a:cubicBezTo>
                      <a:pt x="11" y="5"/>
                      <a:pt x="11" y="5"/>
                      <a:pt x="11" y="5"/>
                    </a:cubicBezTo>
                    <a:cubicBezTo>
                      <a:pt x="13" y="5"/>
                      <a:pt x="13" y="7"/>
                      <a:pt x="14" y="7"/>
                    </a:cubicBezTo>
                    <a:cubicBezTo>
                      <a:pt x="14" y="7"/>
                      <a:pt x="14" y="7"/>
                      <a:pt x="14" y="7"/>
                    </a:cubicBezTo>
                    <a:cubicBezTo>
                      <a:pt x="15" y="8"/>
                      <a:pt x="16" y="8"/>
                      <a:pt x="17" y="9"/>
                    </a:cubicBezTo>
                    <a:cubicBezTo>
                      <a:pt x="17" y="9"/>
                      <a:pt x="17" y="9"/>
                      <a:pt x="17" y="9"/>
                    </a:cubicBezTo>
                    <a:cubicBezTo>
                      <a:pt x="17" y="9"/>
                      <a:pt x="18" y="10"/>
                      <a:pt x="19" y="10"/>
                    </a:cubicBezTo>
                    <a:cubicBezTo>
                      <a:pt x="19" y="10"/>
                      <a:pt x="19" y="10"/>
                      <a:pt x="19" y="10"/>
                    </a:cubicBezTo>
                    <a:cubicBezTo>
                      <a:pt x="20" y="10"/>
                      <a:pt x="20" y="11"/>
                      <a:pt x="21" y="11"/>
                    </a:cubicBezTo>
                    <a:cubicBezTo>
                      <a:pt x="21" y="11"/>
                      <a:pt x="21" y="11"/>
                      <a:pt x="21" y="11"/>
                    </a:cubicBezTo>
                    <a:cubicBezTo>
                      <a:pt x="22" y="12"/>
                      <a:pt x="23" y="12"/>
                      <a:pt x="24" y="12"/>
                    </a:cubicBezTo>
                    <a:cubicBezTo>
                      <a:pt x="24" y="13"/>
                      <a:pt x="25" y="13"/>
                      <a:pt x="26" y="14"/>
                    </a:cubicBezTo>
                    <a:cubicBezTo>
                      <a:pt x="27" y="14"/>
                      <a:pt x="27" y="15"/>
                      <a:pt x="28" y="15"/>
                    </a:cubicBezTo>
                    <a:cubicBezTo>
                      <a:pt x="28" y="15"/>
                      <a:pt x="28" y="15"/>
                      <a:pt x="28" y="15"/>
                    </a:cubicBezTo>
                    <a:cubicBezTo>
                      <a:pt x="29" y="15"/>
                      <a:pt x="30" y="16"/>
                      <a:pt x="31" y="16"/>
                    </a:cubicBezTo>
                    <a:cubicBezTo>
                      <a:pt x="31" y="17"/>
                      <a:pt x="31" y="17"/>
                      <a:pt x="31" y="18"/>
                    </a:cubicBezTo>
                    <a:cubicBezTo>
                      <a:pt x="32" y="18"/>
                      <a:pt x="33" y="18"/>
                      <a:pt x="33" y="19"/>
                    </a:cubicBezTo>
                    <a:cubicBezTo>
                      <a:pt x="34" y="19"/>
                      <a:pt x="34" y="19"/>
                      <a:pt x="34" y="19"/>
                    </a:cubicBezTo>
                    <a:cubicBezTo>
                      <a:pt x="34" y="19"/>
                      <a:pt x="35" y="20"/>
                      <a:pt x="36" y="20"/>
                    </a:cubicBezTo>
                    <a:cubicBezTo>
                      <a:pt x="36" y="20"/>
                      <a:pt x="36" y="20"/>
                      <a:pt x="36" y="20"/>
                    </a:cubicBezTo>
                    <a:cubicBezTo>
                      <a:pt x="37" y="21"/>
                      <a:pt x="37" y="21"/>
                      <a:pt x="38" y="21"/>
                    </a:cubicBezTo>
                    <a:cubicBezTo>
                      <a:pt x="38" y="21"/>
                      <a:pt x="38" y="21"/>
                      <a:pt x="38" y="21"/>
                    </a:cubicBezTo>
                    <a:cubicBezTo>
                      <a:pt x="39" y="22"/>
                      <a:pt x="40" y="24"/>
                      <a:pt x="41" y="24"/>
                    </a:cubicBezTo>
                    <a:cubicBezTo>
                      <a:pt x="41" y="24"/>
                      <a:pt x="41" y="24"/>
                      <a:pt x="41" y="24"/>
                    </a:cubicBezTo>
                    <a:cubicBezTo>
                      <a:pt x="42" y="25"/>
                      <a:pt x="43" y="25"/>
                      <a:pt x="43" y="26"/>
                    </a:cubicBezTo>
                    <a:cubicBezTo>
                      <a:pt x="43" y="26"/>
                      <a:pt x="43" y="26"/>
                      <a:pt x="43" y="26"/>
                    </a:cubicBezTo>
                    <a:cubicBezTo>
                      <a:pt x="45" y="26"/>
                      <a:pt x="45" y="28"/>
                      <a:pt x="46" y="28"/>
                    </a:cubicBezTo>
                    <a:cubicBezTo>
                      <a:pt x="46" y="28"/>
                      <a:pt x="46" y="28"/>
                      <a:pt x="46" y="28"/>
                    </a:cubicBezTo>
                    <a:cubicBezTo>
                      <a:pt x="47" y="29"/>
                      <a:pt x="48" y="29"/>
                      <a:pt x="48" y="30"/>
                    </a:cubicBezTo>
                    <a:cubicBezTo>
                      <a:pt x="48" y="30"/>
                      <a:pt x="48" y="30"/>
                      <a:pt x="48" y="30"/>
                    </a:cubicBezTo>
                    <a:cubicBezTo>
                      <a:pt x="49" y="30"/>
                      <a:pt x="50" y="30"/>
                      <a:pt x="51" y="31"/>
                    </a:cubicBezTo>
                    <a:cubicBezTo>
                      <a:pt x="51" y="32"/>
                      <a:pt x="51" y="32"/>
                      <a:pt x="52" y="33"/>
                    </a:cubicBezTo>
                    <a:cubicBezTo>
                      <a:pt x="52" y="33"/>
                      <a:pt x="53" y="33"/>
                      <a:pt x="54" y="34"/>
                    </a:cubicBezTo>
                    <a:cubicBezTo>
                      <a:pt x="54" y="34"/>
                      <a:pt x="54" y="34"/>
                      <a:pt x="54" y="34"/>
                    </a:cubicBezTo>
                    <a:cubicBezTo>
                      <a:pt x="54" y="34"/>
                      <a:pt x="55" y="35"/>
                      <a:pt x="56" y="35"/>
                    </a:cubicBezTo>
                    <a:cubicBezTo>
                      <a:pt x="56" y="35"/>
                      <a:pt x="56" y="35"/>
                      <a:pt x="56" y="35"/>
                    </a:cubicBezTo>
                    <a:cubicBezTo>
                      <a:pt x="56" y="35"/>
                      <a:pt x="57" y="35"/>
                      <a:pt x="57" y="36"/>
                    </a:cubicBezTo>
                    <a:cubicBezTo>
                      <a:pt x="57" y="36"/>
                      <a:pt x="57" y="37"/>
                      <a:pt x="57" y="37"/>
                    </a:cubicBezTo>
                    <a:close/>
                  </a:path>
                </a:pathLst>
              </a:custGeom>
              <a:solidFill>
                <a:srgbClr val="C8BFC2"/>
              </a:solidFill>
              <a:ln w="9525">
                <a:noFill/>
              </a:ln>
            </p:spPr>
            <p:txBody>
              <a:bodyPr/>
              <a:p>
                <a:endParaRPr lang="zh-CN" altLang="en-US"/>
              </a:p>
            </p:txBody>
          </p:sp>
          <p:sp>
            <p:nvSpPr>
              <p:cNvPr id="4154" name="Freeform 78"/>
              <p:cNvSpPr/>
              <p:nvPr userDrawn="1"/>
            </p:nvSpPr>
            <p:spPr>
              <a:xfrm>
                <a:off x="1907" y="2553"/>
                <a:ext cx="29" cy="52"/>
              </a:xfrm>
              <a:custGeom>
                <a:avLst/>
                <a:gdLst/>
                <a:ahLst/>
                <a:cxnLst>
                  <a:cxn ang="0">
                    <a:pos x="20" y="20"/>
                  </a:cxn>
                  <a:cxn ang="0">
                    <a:pos x="17" y="26"/>
                  </a:cxn>
                  <a:cxn ang="0">
                    <a:pos x="10" y="48"/>
                  </a:cxn>
                  <a:cxn ang="0">
                    <a:pos x="10" y="49"/>
                  </a:cxn>
                  <a:cxn ang="0">
                    <a:pos x="4" y="50"/>
                  </a:cxn>
                  <a:cxn ang="0">
                    <a:pos x="3" y="50"/>
                  </a:cxn>
                  <a:cxn ang="0">
                    <a:pos x="2" y="39"/>
                  </a:cxn>
                  <a:cxn ang="0">
                    <a:pos x="8" y="21"/>
                  </a:cxn>
                  <a:cxn ang="0">
                    <a:pos x="9" y="12"/>
                  </a:cxn>
                  <a:cxn ang="0">
                    <a:pos x="9" y="12"/>
                  </a:cxn>
                  <a:cxn ang="0">
                    <a:pos x="20" y="4"/>
                  </a:cxn>
                  <a:cxn ang="0">
                    <a:pos x="20" y="4"/>
                  </a:cxn>
                  <a:cxn ang="0">
                    <a:pos x="24" y="15"/>
                  </a:cxn>
                  <a:cxn ang="0">
                    <a:pos x="24" y="16"/>
                  </a:cxn>
                  <a:cxn ang="0">
                    <a:pos x="22" y="17"/>
                  </a:cxn>
                  <a:cxn ang="0">
                    <a:pos x="22" y="18"/>
                  </a:cxn>
                  <a:cxn ang="0">
                    <a:pos x="20" y="20"/>
                  </a:cxn>
                </a:cxnLst>
                <a:pathLst>
                  <a:path w="25" h="45">
                    <a:moveTo>
                      <a:pt x="18" y="18"/>
                    </a:moveTo>
                    <a:cubicBezTo>
                      <a:pt x="17" y="19"/>
                      <a:pt x="16" y="21"/>
                      <a:pt x="15" y="23"/>
                    </a:cubicBezTo>
                    <a:cubicBezTo>
                      <a:pt x="11" y="29"/>
                      <a:pt x="12" y="36"/>
                      <a:pt x="9" y="42"/>
                    </a:cubicBezTo>
                    <a:cubicBezTo>
                      <a:pt x="9" y="43"/>
                      <a:pt x="9" y="43"/>
                      <a:pt x="9" y="43"/>
                    </a:cubicBezTo>
                    <a:cubicBezTo>
                      <a:pt x="7" y="44"/>
                      <a:pt x="6" y="45"/>
                      <a:pt x="4" y="44"/>
                    </a:cubicBezTo>
                    <a:cubicBezTo>
                      <a:pt x="3" y="44"/>
                      <a:pt x="3" y="44"/>
                      <a:pt x="3" y="44"/>
                    </a:cubicBezTo>
                    <a:cubicBezTo>
                      <a:pt x="1" y="41"/>
                      <a:pt x="0" y="38"/>
                      <a:pt x="2" y="34"/>
                    </a:cubicBezTo>
                    <a:cubicBezTo>
                      <a:pt x="5" y="30"/>
                      <a:pt x="7" y="25"/>
                      <a:pt x="7" y="19"/>
                    </a:cubicBezTo>
                    <a:cubicBezTo>
                      <a:pt x="9" y="17"/>
                      <a:pt x="8" y="14"/>
                      <a:pt x="8" y="11"/>
                    </a:cubicBezTo>
                    <a:cubicBezTo>
                      <a:pt x="8" y="11"/>
                      <a:pt x="8" y="11"/>
                      <a:pt x="8" y="11"/>
                    </a:cubicBezTo>
                    <a:cubicBezTo>
                      <a:pt x="11" y="8"/>
                      <a:pt x="10" y="0"/>
                      <a:pt x="18" y="4"/>
                    </a:cubicBezTo>
                    <a:cubicBezTo>
                      <a:pt x="18" y="4"/>
                      <a:pt x="18" y="4"/>
                      <a:pt x="18" y="4"/>
                    </a:cubicBezTo>
                    <a:cubicBezTo>
                      <a:pt x="20" y="7"/>
                      <a:pt x="25" y="9"/>
                      <a:pt x="21" y="13"/>
                    </a:cubicBezTo>
                    <a:cubicBezTo>
                      <a:pt x="21" y="14"/>
                      <a:pt x="21" y="14"/>
                      <a:pt x="21" y="14"/>
                    </a:cubicBezTo>
                    <a:cubicBezTo>
                      <a:pt x="20" y="14"/>
                      <a:pt x="20" y="15"/>
                      <a:pt x="19" y="15"/>
                    </a:cubicBezTo>
                    <a:cubicBezTo>
                      <a:pt x="19" y="16"/>
                      <a:pt x="19" y="16"/>
                      <a:pt x="19" y="16"/>
                    </a:cubicBezTo>
                    <a:cubicBezTo>
                      <a:pt x="19" y="16"/>
                      <a:pt x="19" y="17"/>
                      <a:pt x="18" y="18"/>
                    </a:cubicBezTo>
                    <a:close/>
                  </a:path>
                </a:pathLst>
              </a:custGeom>
              <a:solidFill>
                <a:srgbClr val="4B5158"/>
              </a:solidFill>
              <a:ln w="9525">
                <a:noFill/>
              </a:ln>
            </p:spPr>
            <p:txBody>
              <a:bodyPr/>
              <a:p>
                <a:endParaRPr lang="zh-CN" altLang="en-US"/>
              </a:p>
            </p:txBody>
          </p:sp>
          <p:sp>
            <p:nvSpPr>
              <p:cNvPr id="4155" name="Freeform 79"/>
              <p:cNvSpPr/>
              <p:nvPr userDrawn="1"/>
            </p:nvSpPr>
            <p:spPr>
              <a:xfrm>
                <a:off x="1903" y="2575"/>
                <a:ext cx="15" cy="29"/>
              </a:xfrm>
              <a:custGeom>
                <a:avLst/>
                <a:gdLst/>
                <a:ahLst/>
                <a:cxnLst>
                  <a:cxn ang="0">
                    <a:pos x="11" y="0"/>
                  </a:cxn>
                  <a:cxn ang="0">
                    <a:pos x="8" y="19"/>
                  </a:cxn>
                  <a:cxn ang="0">
                    <a:pos x="6" y="29"/>
                  </a:cxn>
                  <a:cxn ang="0">
                    <a:pos x="1" y="22"/>
                  </a:cxn>
                  <a:cxn ang="0">
                    <a:pos x="2" y="17"/>
                  </a:cxn>
                  <a:cxn ang="0">
                    <a:pos x="8" y="6"/>
                  </a:cxn>
                  <a:cxn ang="0">
                    <a:pos x="11" y="0"/>
                  </a:cxn>
                </a:cxnLst>
                <a:pathLst>
                  <a:path w="13" h="25">
                    <a:moveTo>
                      <a:pt x="10" y="0"/>
                    </a:moveTo>
                    <a:cubicBezTo>
                      <a:pt x="13" y="6"/>
                      <a:pt x="9" y="12"/>
                      <a:pt x="7" y="17"/>
                    </a:cubicBezTo>
                    <a:cubicBezTo>
                      <a:pt x="5" y="20"/>
                      <a:pt x="6" y="22"/>
                      <a:pt x="6" y="25"/>
                    </a:cubicBezTo>
                    <a:cubicBezTo>
                      <a:pt x="3" y="24"/>
                      <a:pt x="2" y="21"/>
                      <a:pt x="1" y="19"/>
                    </a:cubicBezTo>
                    <a:cubicBezTo>
                      <a:pt x="0" y="17"/>
                      <a:pt x="0" y="16"/>
                      <a:pt x="2" y="15"/>
                    </a:cubicBezTo>
                    <a:cubicBezTo>
                      <a:pt x="5" y="13"/>
                      <a:pt x="6" y="10"/>
                      <a:pt x="7" y="6"/>
                    </a:cubicBezTo>
                    <a:cubicBezTo>
                      <a:pt x="8" y="5"/>
                      <a:pt x="8" y="2"/>
                      <a:pt x="10" y="0"/>
                    </a:cubicBezTo>
                    <a:close/>
                  </a:path>
                </a:pathLst>
              </a:custGeom>
              <a:solidFill>
                <a:srgbClr val="62656A"/>
              </a:solidFill>
              <a:ln w="9525">
                <a:noFill/>
              </a:ln>
            </p:spPr>
            <p:txBody>
              <a:bodyPr/>
              <a:p>
                <a:endParaRPr lang="zh-CN" altLang="en-US"/>
              </a:p>
            </p:txBody>
          </p:sp>
          <p:sp>
            <p:nvSpPr>
              <p:cNvPr id="4156" name="Freeform 80"/>
              <p:cNvSpPr/>
              <p:nvPr userDrawn="1"/>
            </p:nvSpPr>
            <p:spPr>
              <a:xfrm>
                <a:off x="1916" y="2580"/>
                <a:ext cx="8" cy="22"/>
              </a:xfrm>
              <a:custGeom>
                <a:avLst/>
                <a:gdLst/>
                <a:ahLst/>
                <a:cxnLst>
                  <a:cxn ang="0">
                    <a:pos x="1" y="22"/>
                  </a:cxn>
                  <a:cxn ang="0">
                    <a:pos x="8" y="0"/>
                  </a:cxn>
                  <a:cxn ang="0">
                    <a:pos x="5" y="13"/>
                  </a:cxn>
                  <a:cxn ang="0">
                    <a:pos x="1" y="22"/>
                  </a:cxn>
                </a:cxnLst>
                <a:pathLst>
                  <a:path w="7" h="19">
                    <a:moveTo>
                      <a:pt x="1" y="19"/>
                    </a:moveTo>
                    <a:cubicBezTo>
                      <a:pt x="0" y="12"/>
                      <a:pt x="1" y="5"/>
                      <a:pt x="7" y="0"/>
                    </a:cubicBezTo>
                    <a:cubicBezTo>
                      <a:pt x="7" y="4"/>
                      <a:pt x="4" y="7"/>
                      <a:pt x="5" y="12"/>
                    </a:cubicBezTo>
                    <a:cubicBezTo>
                      <a:pt x="7" y="15"/>
                      <a:pt x="3" y="17"/>
                      <a:pt x="1" y="19"/>
                    </a:cubicBezTo>
                    <a:close/>
                  </a:path>
                </a:pathLst>
              </a:custGeom>
              <a:solidFill>
                <a:srgbClr val="62656A"/>
              </a:solidFill>
              <a:ln w="9525">
                <a:noFill/>
              </a:ln>
            </p:spPr>
            <p:txBody>
              <a:bodyPr/>
              <a:p>
                <a:endParaRPr lang="zh-CN" altLang="en-US"/>
              </a:p>
            </p:txBody>
          </p:sp>
          <p:sp>
            <p:nvSpPr>
              <p:cNvPr id="4157" name="Freeform 81"/>
              <p:cNvSpPr/>
              <p:nvPr userDrawn="1"/>
            </p:nvSpPr>
            <p:spPr>
              <a:xfrm>
                <a:off x="1928" y="2558"/>
                <a:ext cx="10" cy="10"/>
              </a:xfrm>
              <a:custGeom>
                <a:avLst/>
                <a:gdLst/>
                <a:ahLst/>
                <a:cxnLst>
                  <a:cxn ang="0">
                    <a:pos x="3" y="10"/>
                  </a:cxn>
                  <a:cxn ang="0">
                    <a:pos x="0" y="0"/>
                  </a:cxn>
                  <a:cxn ang="0">
                    <a:pos x="6" y="2"/>
                  </a:cxn>
                  <a:cxn ang="0">
                    <a:pos x="3" y="10"/>
                  </a:cxn>
                </a:cxnLst>
                <a:pathLst>
                  <a:path w="9" h="9">
                    <a:moveTo>
                      <a:pt x="3" y="9"/>
                    </a:moveTo>
                    <a:cubicBezTo>
                      <a:pt x="4" y="6"/>
                      <a:pt x="1" y="3"/>
                      <a:pt x="0" y="0"/>
                    </a:cubicBezTo>
                    <a:cubicBezTo>
                      <a:pt x="2" y="1"/>
                      <a:pt x="4" y="2"/>
                      <a:pt x="6" y="2"/>
                    </a:cubicBezTo>
                    <a:cubicBezTo>
                      <a:pt x="9" y="7"/>
                      <a:pt x="7" y="9"/>
                      <a:pt x="3" y="9"/>
                    </a:cubicBezTo>
                    <a:close/>
                  </a:path>
                </a:pathLst>
              </a:custGeom>
              <a:solidFill>
                <a:srgbClr val="6B6C70"/>
              </a:solidFill>
              <a:ln w="9525">
                <a:noFill/>
              </a:ln>
            </p:spPr>
            <p:txBody>
              <a:bodyPr/>
              <a:p>
                <a:endParaRPr lang="zh-CN" altLang="en-US"/>
              </a:p>
            </p:txBody>
          </p:sp>
          <p:sp>
            <p:nvSpPr>
              <p:cNvPr id="4158" name="Freeform 82"/>
              <p:cNvSpPr/>
              <p:nvPr userDrawn="1"/>
            </p:nvSpPr>
            <p:spPr>
              <a:xfrm>
                <a:off x="1911" y="2603"/>
                <a:ext cx="6" cy="3"/>
              </a:xfrm>
              <a:custGeom>
                <a:avLst/>
                <a:gdLst/>
                <a:ahLst/>
                <a:cxnLst>
                  <a:cxn ang="0">
                    <a:pos x="0" y="1"/>
                  </a:cxn>
                  <a:cxn ang="0">
                    <a:pos x="6" y="0"/>
                  </a:cxn>
                  <a:cxn ang="0">
                    <a:pos x="0" y="1"/>
                  </a:cxn>
                </a:cxnLst>
                <a:pathLst>
                  <a:path w="5" h="3">
                    <a:moveTo>
                      <a:pt x="0" y="1"/>
                    </a:moveTo>
                    <a:cubicBezTo>
                      <a:pt x="1" y="1"/>
                      <a:pt x="3" y="0"/>
                      <a:pt x="5" y="0"/>
                    </a:cubicBezTo>
                    <a:cubicBezTo>
                      <a:pt x="4" y="3"/>
                      <a:pt x="2" y="3"/>
                      <a:pt x="0" y="1"/>
                    </a:cubicBezTo>
                    <a:close/>
                  </a:path>
                </a:pathLst>
              </a:custGeom>
              <a:solidFill>
                <a:srgbClr val="62656A"/>
              </a:solidFill>
              <a:ln w="9525">
                <a:noFill/>
              </a:ln>
            </p:spPr>
            <p:txBody>
              <a:bodyPr/>
              <a:p>
                <a:endParaRPr lang="zh-CN" altLang="en-US"/>
              </a:p>
            </p:txBody>
          </p:sp>
          <p:sp>
            <p:nvSpPr>
              <p:cNvPr id="4159" name="Freeform 83"/>
              <p:cNvSpPr/>
              <p:nvPr userDrawn="1"/>
            </p:nvSpPr>
            <p:spPr>
              <a:xfrm>
                <a:off x="1901" y="2605"/>
                <a:ext cx="7" cy="5"/>
              </a:xfrm>
              <a:custGeom>
                <a:avLst/>
                <a:gdLst/>
                <a:ahLst/>
                <a:cxnLst>
                  <a:cxn ang="0">
                    <a:pos x="7" y="2"/>
                  </a:cxn>
                  <a:cxn ang="0">
                    <a:pos x="0" y="5"/>
                  </a:cxn>
                  <a:cxn ang="0">
                    <a:pos x="7" y="2"/>
                  </a:cxn>
                </a:cxnLst>
                <a:pathLst>
                  <a:path w="6" h="4">
                    <a:moveTo>
                      <a:pt x="6" y="2"/>
                    </a:moveTo>
                    <a:cubicBezTo>
                      <a:pt x="4" y="2"/>
                      <a:pt x="2" y="3"/>
                      <a:pt x="0" y="4"/>
                    </a:cubicBezTo>
                    <a:cubicBezTo>
                      <a:pt x="1" y="0"/>
                      <a:pt x="3" y="0"/>
                      <a:pt x="6" y="2"/>
                    </a:cubicBezTo>
                    <a:close/>
                  </a:path>
                </a:pathLst>
              </a:custGeom>
              <a:solidFill>
                <a:srgbClr val="6F7073"/>
              </a:solidFill>
              <a:ln w="9525">
                <a:noFill/>
              </a:ln>
            </p:spPr>
            <p:txBody>
              <a:bodyPr/>
              <a:p>
                <a:endParaRPr lang="zh-CN" altLang="en-US"/>
              </a:p>
            </p:txBody>
          </p:sp>
          <p:sp>
            <p:nvSpPr>
              <p:cNvPr id="4160" name="Freeform 84"/>
              <p:cNvSpPr/>
              <p:nvPr userDrawn="1"/>
            </p:nvSpPr>
            <p:spPr>
              <a:xfrm>
                <a:off x="1908" y="2606"/>
                <a:ext cx="2" cy="3"/>
              </a:xfrm>
              <a:custGeom>
                <a:avLst/>
                <a:gdLst/>
                <a:ahLst/>
                <a:cxnLst>
                  <a:cxn ang="0">
                    <a:pos x="2" y="3"/>
                  </a:cxn>
                  <a:cxn ang="0">
                    <a:pos x="0" y="1"/>
                  </a:cxn>
                  <a:cxn ang="0">
                    <a:pos x="2" y="3"/>
                  </a:cxn>
                </a:cxnLst>
                <a:pathLst>
                  <a:path w="2" h="2">
                    <a:moveTo>
                      <a:pt x="2" y="2"/>
                    </a:moveTo>
                    <a:cubicBezTo>
                      <a:pt x="1" y="2"/>
                      <a:pt x="0" y="2"/>
                      <a:pt x="0" y="1"/>
                    </a:cubicBezTo>
                    <a:cubicBezTo>
                      <a:pt x="1" y="0"/>
                      <a:pt x="2" y="1"/>
                      <a:pt x="2" y="2"/>
                    </a:cubicBezTo>
                    <a:close/>
                  </a:path>
                </a:pathLst>
              </a:custGeom>
              <a:solidFill>
                <a:srgbClr val="6F7073"/>
              </a:solidFill>
              <a:ln w="9525">
                <a:noFill/>
              </a:ln>
            </p:spPr>
            <p:txBody>
              <a:bodyPr/>
              <a:p>
                <a:endParaRPr lang="zh-CN" altLang="en-US"/>
              </a:p>
            </p:txBody>
          </p:sp>
          <p:sp>
            <p:nvSpPr>
              <p:cNvPr id="4161" name="Freeform 85"/>
              <p:cNvSpPr/>
              <p:nvPr userDrawn="1"/>
            </p:nvSpPr>
            <p:spPr>
              <a:xfrm>
                <a:off x="1929" y="2570"/>
                <a:ext cx="2" cy="1"/>
              </a:xfrm>
              <a:custGeom>
                <a:avLst/>
                <a:gdLst/>
                <a:ahLst/>
                <a:cxnLst>
                  <a:cxn ang="0">
                    <a:pos x="0" y="1"/>
                  </a:cxn>
                  <a:cxn ang="0">
                    <a:pos x="2" y="0"/>
                  </a:cxn>
                  <a:cxn ang="0">
                    <a:pos x="0" y="1"/>
                  </a:cxn>
                </a:cxnLst>
                <a:pathLst>
                  <a:path w="2" h="1">
                    <a:moveTo>
                      <a:pt x="0" y="1"/>
                    </a:moveTo>
                    <a:cubicBezTo>
                      <a:pt x="0" y="0"/>
                      <a:pt x="1" y="0"/>
                      <a:pt x="2" y="0"/>
                    </a:cubicBezTo>
                    <a:cubicBezTo>
                      <a:pt x="2" y="1"/>
                      <a:pt x="1" y="1"/>
                      <a:pt x="0" y="1"/>
                    </a:cubicBezTo>
                    <a:close/>
                  </a:path>
                </a:pathLst>
              </a:custGeom>
              <a:solidFill>
                <a:srgbClr val="6B6C70"/>
              </a:solidFill>
              <a:ln w="9525">
                <a:noFill/>
              </a:ln>
            </p:spPr>
            <p:txBody>
              <a:bodyPr/>
              <a:p>
                <a:endParaRPr lang="zh-CN" altLang="en-US"/>
              </a:p>
            </p:txBody>
          </p:sp>
          <p:sp>
            <p:nvSpPr>
              <p:cNvPr id="4162" name="Freeform 86"/>
              <p:cNvSpPr/>
              <p:nvPr userDrawn="1"/>
            </p:nvSpPr>
            <p:spPr>
              <a:xfrm>
                <a:off x="1928" y="2572"/>
                <a:ext cx="2" cy="2"/>
              </a:xfrm>
              <a:custGeom>
                <a:avLst/>
                <a:gdLst/>
                <a:ahLst/>
                <a:cxnLst>
                  <a:cxn ang="0">
                    <a:pos x="0" y="2"/>
                  </a:cxn>
                  <a:cxn ang="0">
                    <a:pos x="1" y="0"/>
                  </a:cxn>
                  <a:cxn ang="0">
                    <a:pos x="0" y="2"/>
                  </a:cxn>
                </a:cxnLst>
                <a:pathLst>
                  <a:path w="2" h="2">
                    <a:moveTo>
                      <a:pt x="0" y="2"/>
                    </a:moveTo>
                    <a:cubicBezTo>
                      <a:pt x="0" y="1"/>
                      <a:pt x="0" y="0"/>
                      <a:pt x="1" y="0"/>
                    </a:cubicBezTo>
                    <a:cubicBezTo>
                      <a:pt x="2" y="1"/>
                      <a:pt x="1" y="1"/>
                      <a:pt x="0" y="2"/>
                    </a:cubicBezTo>
                    <a:close/>
                  </a:path>
                </a:pathLst>
              </a:custGeom>
              <a:solidFill>
                <a:srgbClr val="6B6C70"/>
              </a:solidFill>
              <a:ln w="9525">
                <a:noFill/>
              </a:ln>
            </p:spPr>
            <p:txBody>
              <a:bodyPr/>
              <a:p>
                <a:endParaRPr lang="zh-CN" altLang="en-US"/>
              </a:p>
            </p:txBody>
          </p:sp>
          <p:sp>
            <p:nvSpPr>
              <p:cNvPr id="4163" name="Freeform 87"/>
              <p:cNvSpPr/>
              <p:nvPr userDrawn="1"/>
            </p:nvSpPr>
            <p:spPr>
              <a:xfrm>
                <a:off x="1787" y="2219"/>
                <a:ext cx="112" cy="78"/>
              </a:xfrm>
              <a:custGeom>
                <a:avLst/>
                <a:gdLst/>
                <a:ahLst/>
                <a:cxnLst>
                  <a:cxn ang="0">
                    <a:pos x="0" y="16"/>
                  </a:cxn>
                  <a:cxn ang="0">
                    <a:pos x="0" y="11"/>
                  </a:cxn>
                  <a:cxn ang="0">
                    <a:pos x="0" y="11"/>
                  </a:cxn>
                  <a:cxn ang="0">
                    <a:pos x="3" y="6"/>
                  </a:cxn>
                  <a:cxn ang="0">
                    <a:pos x="10" y="3"/>
                  </a:cxn>
                  <a:cxn ang="0">
                    <a:pos x="17" y="1"/>
                  </a:cxn>
                  <a:cxn ang="0">
                    <a:pos x="19" y="1"/>
                  </a:cxn>
                  <a:cxn ang="0">
                    <a:pos x="23" y="0"/>
                  </a:cxn>
                  <a:cxn ang="0">
                    <a:pos x="26" y="0"/>
                  </a:cxn>
                  <a:cxn ang="0">
                    <a:pos x="28" y="0"/>
                  </a:cxn>
                  <a:cxn ang="0">
                    <a:pos x="31" y="1"/>
                  </a:cxn>
                  <a:cxn ang="0">
                    <a:pos x="31" y="1"/>
                  </a:cxn>
                  <a:cxn ang="0">
                    <a:pos x="33" y="2"/>
                  </a:cxn>
                  <a:cxn ang="0">
                    <a:pos x="34" y="2"/>
                  </a:cxn>
                  <a:cxn ang="0">
                    <a:pos x="36" y="3"/>
                  </a:cxn>
                  <a:cxn ang="0">
                    <a:pos x="39" y="3"/>
                  </a:cxn>
                  <a:cxn ang="0">
                    <a:pos x="41" y="4"/>
                  </a:cxn>
                  <a:cxn ang="0">
                    <a:pos x="43" y="6"/>
                  </a:cxn>
                  <a:cxn ang="0">
                    <a:pos x="46" y="11"/>
                  </a:cxn>
                  <a:cxn ang="0">
                    <a:pos x="51" y="18"/>
                  </a:cxn>
                  <a:cxn ang="0">
                    <a:pos x="49" y="32"/>
                  </a:cxn>
                  <a:cxn ang="0">
                    <a:pos x="55" y="35"/>
                  </a:cxn>
                  <a:cxn ang="0">
                    <a:pos x="73" y="44"/>
                  </a:cxn>
                  <a:cxn ang="0">
                    <a:pos x="78" y="45"/>
                  </a:cxn>
                  <a:cxn ang="0">
                    <a:pos x="92" y="51"/>
                  </a:cxn>
                  <a:cxn ang="0">
                    <a:pos x="109" y="68"/>
                  </a:cxn>
                  <a:cxn ang="0">
                    <a:pos x="112" y="71"/>
                  </a:cxn>
                  <a:cxn ang="0">
                    <a:pos x="101" y="74"/>
                  </a:cxn>
                  <a:cxn ang="0">
                    <a:pos x="87" y="72"/>
                  </a:cxn>
                  <a:cxn ang="0">
                    <a:pos x="85" y="69"/>
                  </a:cxn>
                  <a:cxn ang="0">
                    <a:pos x="85" y="61"/>
                  </a:cxn>
                  <a:cxn ang="0">
                    <a:pos x="79" y="57"/>
                  </a:cxn>
                  <a:cxn ang="0">
                    <a:pos x="66" y="55"/>
                  </a:cxn>
                  <a:cxn ang="0">
                    <a:pos x="43" y="51"/>
                  </a:cxn>
                  <a:cxn ang="0">
                    <a:pos x="34" y="44"/>
                  </a:cxn>
                  <a:cxn ang="0">
                    <a:pos x="49" y="58"/>
                  </a:cxn>
                  <a:cxn ang="0">
                    <a:pos x="51" y="71"/>
                  </a:cxn>
                  <a:cxn ang="0">
                    <a:pos x="48" y="76"/>
                  </a:cxn>
                  <a:cxn ang="0">
                    <a:pos x="46" y="78"/>
                  </a:cxn>
                  <a:cxn ang="0">
                    <a:pos x="38" y="72"/>
                  </a:cxn>
                  <a:cxn ang="0">
                    <a:pos x="36" y="69"/>
                  </a:cxn>
                  <a:cxn ang="0">
                    <a:pos x="27" y="65"/>
                  </a:cxn>
                  <a:cxn ang="0">
                    <a:pos x="3" y="35"/>
                  </a:cxn>
                  <a:cxn ang="0">
                    <a:pos x="6" y="25"/>
                  </a:cxn>
                  <a:cxn ang="0">
                    <a:pos x="16" y="30"/>
                  </a:cxn>
                  <a:cxn ang="0">
                    <a:pos x="18" y="32"/>
                  </a:cxn>
                  <a:cxn ang="0">
                    <a:pos x="1" y="17"/>
                  </a:cxn>
                  <a:cxn ang="0">
                    <a:pos x="0" y="16"/>
                  </a:cxn>
                </a:cxnLst>
                <a:pathLst>
                  <a:path w="97" h="68">
                    <a:moveTo>
                      <a:pt x="0" y="14"/>
                    </a:moveTo>
                    <a:cubicBezTo>
                      <a:pt x="0" y="13"/>
                      <a:pt x="0" y="12"/>
                      <a:pt x="0" y="10"/>
                    </a:cubicBezTo>
                    <a:cubicBezTo>
                      <a:pt x="0" y="10"/>
                      <a:pt x="0" y="10"/>
                      <a:pt x="0" y="10"/>
                    </a:cubicBezTo>
                    <a:cubicBezTo>
                      <a:pt x="2" y="9"/>
                      <a:pt x="3" y="8"/>
                      <a:pt x="3" y="6"/>
                    </a:cubicBezTo>
                    <a:cubicBezTo>
                      <a:pt x="5" y="5"/>
                      <a:pt x="7" y="4"/>
                      <a:pt x="9" y="3"/>
                    </a:cubicBezTo>
                    <a:cubicBezTo>
                      <a:pt x="11" y="3"/>
                      <a:pt x="13" y="2"/>
                      <a:pt x="15" y="1"/>
                    </a:cubicBezTo>
                    <a:cubicBezTo>
                      <a:pt x="15" y="1"/>
                      <a:pt x="16" y="1"/>
                      <a:pt x="17" y="1"/>
                    </a:cubicBezTo>
                    <a:cubicBezTo>
                      <a:pt x="18" y="1"/>
                      <a:pt x="19" y="1"/>
                      <a:pt x="20" y="0"/>
                    </a:cubicBezTo>
                    <a:cubicBezTo>
                      <a:pt x="21" y="1"/>
                      <a:pt x="22" y="1"/>
                      <a:pt x="23" y="0"/>
                    </a:cubicBezTo>
                    <a:cubicBezTo>
                      <a:pt x="24" y="0"/>
                      <a:pt x="24" y="0"/>
                      <a:pt x="25" y="0"/>
                    </a:cubicBezTo>
                    <a:cubicBezTo>
                      <a:pt x="25" y="0"/>
                      <a:pt x="26" y="0"/>
                      <a:pt x="27" y="1"/>
                    </a:cubicBezTo>
                    <a:cubicBezTo>
                      <a:pt x="27" y="1"/>
                      <a:pt x="27" y="1"/>
                      <a:pt x="27" y="1"/>
                    </a:cubicBezTo>
                    <a:cubicBezTo>
                      <a:pt x="28" y="1"/>
                      <a:pt x="28" y="2"/>
                      <a:pt x="29" y="2"/>
                    </a:cubicBezTo>
                    <a:cubicBezTo>
                      <a:pt x="29" y="2"/>
                      <a:pt x="30" y="2"/>
                      <a:pt x="30" y="2"/>
                    </a:cubicBezTo>
                    <a:cubicBezTo>
                      <a:pt x="31" y="3"/>
                      <a:pt x="32" y="3"/>
                      <a:pt x="32" y="3"/>
                    </a:cubicBezTo>
                    <a:cubicBezTo>
                      <a:pt x="33" y="3"/>
                      <a:pt x="34" y="3"/>
                      <a:pt x="34" y="3"/>
                    </a:cubicBezTo>
                    <a:cubicBezTo>
                      <a:pt x="35" y="4"/>
                      <a:pt x="35" y="4"/>
                      <a:pt x="36" y="4"/>
                    </a:cubicBezTo>
                    <a:cubicBezTo>
                      <a:pt x="37" y="5"/>
                      <a:pt x="37" y="5"/>
                      <a:pt x="38" y="6"/>
                    </a:cubicBezTo>
                    <a:cubicBezTo>
                      <a:pt x="39" y="7"/>
                      <a:pt x="39" y="8"/>
                      <a:pt x="40" y="10"/>
                    </a:cubicBezTo>
                    <a:cubicBezTo>
                      <a:pt x="41" y="12"/>
                      <a:pt x="45" y="12"/>
                      <a:pt x="45" y="16"/>
                    </a:cubicBezTo>
                    <a:cubicBezTo>
                      <a:pt x="46" y="20"/>
                      <a:pt x="37" y="22"/>
                      <a:pt x="43" y="28"/>
                    </a:cubicBezTo>
                    <a:cubicBezTo>
                      <a:pt x="45" y="30"/>
                      <a:pt x="46" y="31"/>
                      <a:pt x="48" y="31"/>
                    </a:cubicBezTo>
                    <a:cubicBezTo>
                      <a:pt x="55" y="31"/>
                      <a:pt x="62" y="30"/>
                      <a:pt x="64" y="39"/>
                    </a:cubicBezTo>
                    <a:cubicBezTo>
                      <a:pt x="65" y="41"/>
                      <a:pt x="66" y="40"/>
                      <a:pt x="68" y="40"/>
                    </a:cubicBezTo>
                    <a:cubicBezTo>
                      <a:pt x="73" y="38"/>
                      <a:pt x="79" y="42"/>
                      <a:pt x="80" y="45"/>
                    </a:cubicBezTo>
                    <a:cubicBezTo>
                      <a:pt x="82" y="55"/>
                      <a:pt x="90" y="56"/>
                      <a:pt x="95" y="60"/>
                    </a:cubicBezTo>
                    <a:cubicBezTo>
                      <a:pt x="96" y="61"/>
                      <a:pt x="97" y="61"/>
                      <a:pt x="97" y="62"/>
                    </a:cubicBezTo>
                    <a:cubicBezTo>
                      <a:pt x="95" y="68"/>
                      <a:pt x="91" y="68"/>
                      <a:pt x="88" y="65"/>
                    </a:cubicBezTo>
                    <a:cubicBezTo>
                      <a:pt x="84" y="62"/>
                      <a:pt x="80" y="62"/>
                      <a:pt x="76" y="63"/>
                    </a:cubicBezTo>
                    <a:cubicBezTo>
                      <a:pt x="75" y="62"/>
                      <a:pt x="74" y="62"/>
                      <a:pt x="74" y="61"/>
                    </a:cubicBezTo>
                    <a:cubicBezTo>
                      <a:pt x="72" y="59"/>
                      <a:pt x="74" y="56"/>
                      <a:pt x="74" y="54"/>
                    </a:cubicBezTo>
                    <a:cubicBezTo>
                      <a:pt x="74" y="51"/>
                      <a:pt x="73" y="48"/>
                      <a:pt x="69" y="50"/>
                    </a:cubicBezTo>
                    <a:cubicBezTo>
                      <a:pt x="65" y="52"/>
                      <a:pt x="62" y="51"/>
                      <a:pt x="58" y="48"/>
                    </a:cubicBezTo>
                    <a:cubicBezTo>
                      <a:pt x="52" y="42"/>
                      <a:pt x="45" y="45"/>
                      <a:pt x="38" y="45"/>
                    </a:cubicBezTo>
                    <a:cubicBezTo>
                      <a:pt x="34" y="44"/>
                      <a:pt x="31" y="42"/>
                      <a:pt x="30" y="39"/>
                    </a:cubicBezTo>
                    <a:cubicBezTo>
                      <a:pt x="32" y="45"/>
                      <a:pt x="41" y="44"/>
                      <a:pt x="43" y="51"/>
                    </a:cubicBezTo>
                    <a:cubicBezTo>
                      <a:pt x="42" y="55"/>
                      <a:pt x="44" y="58"/>
                      <a:pt x="45" y="62"/>
                    </a:cubicBezTo>
                    <a:cubicBezTo>
                      <a:pt x="45" y="64"/>
                      <a:pt x="44" y="66"/>
                      <a:pt x="42" y="67"/>
                    </a:cubicBezTo>
                    <a:cubicBezTo>
                      <a:pt x="41" y="68"/>
                      <a:pt x="40" y="68"/>
                      <a:pt x="40" y="68"/>
                    </a:cubicBezTo>
                    <a:cubicBezTo>
                      <a:pt x="37" y="67"/>
                      <a:pt x="35" y="65"/>
                      <a:pt x="33" y="63"/>
                    </a:cubicBezTo>
                    <a:cubicBezTo>
                      <a:pt x="33" y="63"/>
                      <a:pt x="33" y="62"/>
                      <a:pt x="32" y="61"/>
                    </a:cubicBezTo>
                    <a:cubicBezTo>
                      <a:pt x="33" y="53"/>
                      <a:pt x="27" y="58"/>
                      <a:pt x="24" y="57"/>
                    </a:cubicBezTo>
                    <a:cubicBezTo>
                      <a:pt x="13" y="52"/>
                      <a:pt x="4" y="45"/>
                      <a:pt x="3" y="31"/>
                    </a:cubicBezTo>
                    <a:cubicBezTo>
                      <a:pt x="3" y="27"/>
                      <a:pt x="3" y="24"/>
                      <a:pt x="6" y="22"/>
                    </a:cubicBezTo>
                    <a:cubicBezTo>
                      <a:pt x="10" y="20"/>
                      <a:pt x="12" y="24"/>
                      <a:pt x="14" y="27"/>
                    </a:cubicBezTo>
                    <a:cubicBezTo>
                      <a:pt x="15" y="27"/>
                      <a:pt x="15" y="28"/>
                      <a:pt x="16" y="28"/>
                    </a:cubicBezTo>
                    <a:cubicBezTo>
                      <a:pt x="12" y="23"/>
                      <a:pt x="7" y="18"/>
                      <a:pt x="1" y="15"/>
                    </a:cubicBezTo>
                    <a:cubicBezTo>
                      <a:pt x="0" y="15"/>
                      <a:pt x="0" y="15"/>
                      <a:pt x="0" y="14"/>
                    </a:cubicBezTo>
                    <a:close/>
                  </a:path>
                </a:pathLst>
              </a:custGeom>
              <a:solidFill>
                <a:srgbClr val="E5E3E5"/>
              </a:solidFill>
              <a:ln w="9525">
                <a:noFill/>
              </a:ln>
            </p:spPr>
            <p:txBody>
              <a:bodyPr/>
              <a:p>
                <a:endParaRPr lang="zh-CN" altLang="en-US"/>
              </a:p>
            </p:txBody>
          </p:sp>
          <p:sp>
            <p:nvSpPr>
              <p:cNvPr id="4164" name="Freeform 88"/>
              <p:cNvSpPr/>
              <p:nvPr userDrawn="1"/>
            </p:nvSpPr>
            <p:spPr>
              <a:xfrm>
                <a:off x="1975" y="2390"/>
                <a:ext cx="55" cy="70"/>
              </a:xfrm>
              <a:custGeom>
                <a:avLst/>
                <a:gdLst/>
                <a:ahLst/>
                <a:cxnLst>
                  <a:cxn ang="0">
                    <a:pos x="50" y="48"/>
                  </a:cxn>
                  <a:cxn ang="0">
                    <a:pos x="46" y="53"/>
                  </a:cxn>
                  <a:cxn ang="0">
                    <a:pos x="26" y="70"/>
                  </a:cxn>
                  <a:cxn ang="0">
                    <a:pos x="4" y="64"/>
                  </a:cxn>
                  <a:cxn ang="0">
                    <a:pos x="2" y="63"/>
                  </a:cxn>
                  <a:cxn ang="0">
                    <a:pos x="0" y="55"/>
                  </a:cxn>
                  <a:cxn ang="0">
                    <a:pos x="1" y="52"/>
                  </a:cxn>
                  <a:cxn ang="0">
                    <a:pos x="4" y="52"/>
                  </a:cxn>
                  <a:cxn ang="0">
                    <a:pos x="12" y="44"/>
                  </a:cxn>
                  <a:cxn ang="0">
                    <a:pos x="13" y="33"/>
                  </a:cxn>
                  <a:cxn ang="0">
                    <a:pos x="16" y="32"/>
                  </a:cxn>
                  <a:cxn ang="0">
                    <a:pos x="14" y="32"/>
                  </a:cxn>
                  <a:cxn ang="0">
                    <a:pos x="2" y="30"/>
                  </a:cxn>
                  <a:cxn ang="0">
                    <a:pos x="5" y="22"/>
                  </a:cxn>
                  <a:cxn ang="0">
                    <a:pos x="9" y="18"/>
                  </a:cxn>
                  <a:cxn ang="0">
                    <a:pos x="21" y="12"/>
                  </a:cxn>
                  <a:cxn ang="0">
                    <a:pos x="35" y="9"/>
                  </a:cxn>
                  <a:cxn ang="0">
                    <a:pos x="37" y="22"/>
                  </a:cxn>
                  <a:cxn ang="0">
                    <a:pos x="53" y="13"/>
                  </a:cxn>
                  <a:cxn ang="0">
                    <a:pos x="49" y="29"/>
                  </a:cxn>
                  <a:cxn ang="0">
                    <a:pos x="50" y="48"/>
                  </a:cxn>
                </a:cxnLst>
                <a:pathLst>
                  <a:path w="48" h="61">
                    <a:moveTo>
                      <a:pt x="44" y="42"/>
                    </a:moveTo>
                    <a:cubicBezTo>
                      <a:pt x="44" y="44"/>
                      <a:pt x="41" y="45"/>
                      <a:pt x="41" y="47"/>
                    </a:cubicBezTo>
                    <a:cubicBezTo>
                      <a:pt x="34" y="51"/>
                      <a:pt x="30" y="58"/>
                      <a:pt x="23" y="61"/>
                    </a:cubicBezTo>
                    <a:cubicBezTo>
                      <a:pt x="17" y="58"/>
                      <a:pt x="11" y="58"/>
                      <a:pt x="4" y="56"/>
                    </a:cubicBezTo>
                    <a:cubicBezTo>
                      <a:pt x="4" y="56"/>
                      <a:pt x="3" y="56"/>
                      <a:pt x="2" y="55"/>
                    </a:cubicBezTo>
                    <a:cubicBezTo>
                      <a:pt x="0" y="53"/>
                      <a:pt x="0" y="51"/>
                      <a:pt x="0" y="48"/>
                    </a:cubicBezTo>
                    <a:cubicBezTo>
                      <a:pt x="0" y="47"/>
                      <a:pt x="1" y="46"/>
                      <a:pt x="1" y="46"/>
                    </a:cubicBezTo>
                    <a:cubicBezTo>
                      <a:pt x="2" y="45"/>
                      <a:pt x="3" y="46"/>
                      <a:pt x="4" y="46"/>
                    </a:cubicBezTo>
                    <a:cubicBezTo>
                      <a:pt x="10" y="47"/>
                      <a:pt x="13" y="46"/>
                      <a:pt x="11" y="39"/>
                    </a:cubicBezTo>
                    <a:cubicBezTo>
                      <a:pt x="9" y="35"/>
                      <a:pt x="9" y="31"/>
                      <a:pt x="12" y="29"/>
                    </a:cubicBezTo>
                    <a:cubicBezTo>
                      <a:pt x="13" y="28"/>
                      <a:pt x="14" y="29"/>
                      <a:pt x="14" y="28"/>
                    </a:cubicBezTo>
                    <a:cubicBezTo>
                      <a:pt x="13" y="27"/>
                      <a:pt x="14" y="29"/>
                      <a:pt x="13" y="28"/>
                    </a:cubicBezTo>
                    <a:cubicBezTo>
                      <a:pt x="9" y="29"/>
                      <a:pt x="5" y="29"/>
                      <a:pt x="2" y="27"/>
                    </a:cubicBezTo>
                    <a:cubicBezTo>
                      <a:pt x="0" y="23"/>
                      <a:pt x="4" y="22"/>
                      <a:pt x="5" y="20"/>
                    </a:cubicBezTo>
                    <a:cubicBezTo>
                      <a:pt x="6" y="18"/>
                      <a:pt x="7" y="16"/>
                      <a:pt x="8" y="16"/>
                    </a:cubicBezTo>
                    <a:cubicBezTo>
                      <a:pt x="14" y="18"/>
                      <a:pt x="18" y="19"/>
                      <a:pt x="19" y="11"/>
                    </a:cubicBezTo>
                    <a:cubicBezTo>
                      <a:pt x="20" y="4"/>
                      <a:pt x="26" y="3"/>
                      <a:pt x="31" y="8"/>
                    </a:cubicBezTo>
                    <a:cubicBezTo>
                      <a:pt x="34" y="11"/>
                      <a:pt x="35" y="15"/>
                      <a:pt x="33" y="20"/>
                    </a:cubicBezTo>
                    <a:cubicBezTo>
                      <a:pt x="39" y="19"/>
                      <a:pt x="33" y="0"/>
                      <a:pt x="47" y="12"/>
                    </a:cubicBezTo>
                    <a:cubicBezTo>
                      <a:pt x="48" y="17"/>
                      <a:pt x="46" y="22"/>
                      <a:pt x="43" y="26"/>
                    </a:cubicBezTo>
                    <a:cubicBezTo>
                      <a:pt x="40" y="32"/>
                      <a:pt x="40" y="37"/>
                      <a:pt x="44" y="42"/>
                    </a:cubicBezTo>
                    <a:close/>
                  </a:path>
                </a:pathLst>
              </a:custGeom>
              <a:solidFill>
                <a:srgbClr val="6A6B6D"/>
              </a:solidFill>
              <a:ln w="9525">
                <a:noFill/>
              </a:ln>
            </p:spPr>
            <p:txBody>
              <a:bodyPr/>
              <a:p>
                <a:endParaRPr lang="zh-CN" altLang="en-US"/>
              </a:p>
            </p:txBody>
          </p:sp>
          <p:sp>
            <p:nvSpPr>
              <p:cNvPr id="4165" name="Freeform 89"/>
              <p:cNvSpPr/>
              <p:nvPr userDrawn="1"/>
            </p:nvSpPr>
            <p:spPr>
              <a:xfrm>
                <a:off x="2016" y="2388"/>
                <a:ext cx="33" cy="50"/>
              </a:xfrm>
              <a:custGeom>
                <a:avLst/>
                <a:gdLst/>
                <a:ahLst/>
                <a:cxnLst>
                  <a:cxn ang="0">
                    <a:pos x="9" y="50"/>
                  </a:cxn>
                  <a:cxn ang="0">
                    <a:pos x="3" y="36"/>
                  </a:cxn>
                  <a:cxn ang="0">
                    <a:pos x="11" y="16"/>
                  </a:cxn>
                  <a:cxn ang="0">
                    <a:pos x="15" y="4"/>
                  </a:cxn>
                  <a:cxn ang="0">
                    <a:pos x="28" y="0"/>
                  </a:cxn>
                  <a:cxn ang="0">
                    <a:pos x="30" y="4"/>
                  </a:cxn>
                  <a:cxn ang="0">
                    <a:pos x="31" y="16"/>
                  </a:cxn>
                  <a:cxn ang="0">
                    <a:pos x="27" y="22"/>
                  </a:cxn>
                  <a:cxn ang="0">
                    <a:pos x="16" y="43"/>
                  </a:cxn>
                  <a:cxn ang="0">
                    <a:pos x="12" y="47"/>
                  </a:cxn>
                  <a:cxn ang="0">
                    <a:pos x="9" y="50"/>
                  </a:cxn>
                </a:cxnLst>
                <a:pathLst>
                  <a:path w="28" h="43">
                    <a:moveTo>
                      <a:pt x="8" y="43"/>
                    </a:moveTo>
                    <a:cubicBezTo>
                      <a:pt x="1" y="39"/>
                      <a:pt x="0" y="37"/>
                      <a:pt x="3" y="31"/>
                    </a:cubicBezTo>
                    <a:cubicBezTo>
                      <a:pt x="6" y="25"/>
                      <a:pt x="8" y="20"/>
                      <a:pt x="10" y="14"/>
                    </a:cubicBezTo>
                    <a:cubicBezTo>
                      <a:pt x="10" y="10"/>
                      <a:pt x="10" y="7"/>
                      <a:pt x="13" y="4"/>
                    </a:cubicBezTo>
                    <a:cubicBezTo>
                      <a:pt x="18" y="5"/>
                      <a:pt x="19" y="0"/>
                      <a:pt x="24" y="0"/>
                    </a:cubicBezTo>
                    <a:cubicBezTo>
                      <a:pt x="25" y="1"/>
                      <a:pt x="26" y="2"/>
                      <a:pt x="26" y="4"/>
                    </a:cubicBezTo>
                    <a:cubicBezTo>
                      <a:pt x="27" y="7"/>
                      <a:pt x="28" y="10"/>
                      <a:pt x="27" y="14"/>
                    </a:cubicBezTo>
                    <a:cubicBezTo>
                      <a:pt x="26" y="16"/>
                      <a:pt x="25" y="18"/>
                      <a:pt x="23" y="19"/>
                    </a:cubicBezTo>
                    <a:cubicBezTo>
                      <a:pt x="21" y="26"/>
                      <a:pt x="17" y="31"/>
                      <a:pt x="14" y="37"/>
                    </a:cubicBezTo>
                    <a:cubicBezTo>
                      <a:pt x="13" y="38"/>
                      <a:pt x="12" y="39"/>
                      <a:pt x="11" y="41"/>
                    </a:cubicBezTo>
                    <a:cubicBezTo>
                      <a:pt x="10" y="42"/>
                      <a:pt x="8" y="42"/>
                      <a:pt x="8" y="43"/>
                    </a:cubicBezTo>
                    <a:close/>
                  </a:path>
                </a:pathLst>
              </a:custGeom>
              <a:solidFill>
                <a:srgbClr val="323840"/>
              </a:solidFill>
              <a:ln w="9525">
                <a:noFill/>
              </a:ln>
            </p:spPr>
            <p:txBody>
              <a:bodyPr/>
              <a:p>
                <a:endParaRPr lang="zh-CN" altLang="en-US"/>
              </a:p>
            </p:txBody>
          </p:sp>
          <p:sp>
            <p:nvSpPr>
              <p:cNvPr id="4166" name="Freeform 90"/>
              <p:cNvSpPr/>
              <p:nvPr userDrawn="1"/>
            </p:nvSpPr>
            <p:spPr>
              <a:xfrm>
                <a:off x="1988" y="2444"/>
                <a:ext cx="34" cy="30"/>
              </a:xfrm>
              <a:custGeom>
                <a:avLst/>
                <a:gdLst/>
                <a:ahLst/>
                <a:cxnLst>
                  <a:cxn ang="0">
                    <a:pos x="12" y="15"/>
                  </a:cxn>
                  <a:cxn ang="0">
                    <a:pos x="24" y="3"/>
                  </a:cxn>
                  <a:cxn ang="0">
                    <a:pos x="34" y="0"/>
                  </a:cxn>
                  <a:cxn ang="0">
                    <a:pos x="26" y="9"/>
                  </a:cxn>
                  <a:cxn ang="0">
                    <a:pos x="20" y="17"/>
                  </a:cxn>
                  <a:cxn ang="0">
                    <a:pos x="10" y="21"/>
                  </a:cxn>
                  <a:cxn ang="0">
                    <a:pos x="5" y="28"/>
                  </a:cxn>
                  <a:cxn ang="0">
                    <a:pos x="1" y="30"/>
                  </a:cxn>
                  <a:cxn ang="0">
                    <a:pos x="1" y="24"/>
                  </a:cxn>
                  <a:cxn ang="0">
                    <a:pos x="2" y="19"/>
                  </a:cxn>
                  <a:cxn ang="0">
                    <a:pos x="3" y="17"/>
                  </a:cxn>
                  <a:cxn ang="0">
                    <a:pos x="6" y="17"/>
                  </a:cxn>
                  <a:cxn ang="0">
                    <a:pos x="9" y="17"/>
                  </a:cxn>
                  <a:cxn ang="0">
                    <a:pos x="11" y="16"/>
                  </a:cxn>
                  <a:cxn ang="0">
                    <a:pos x="12" y="15"/>
                  </a:cxn>
                </a:cxnLst>
                <a:pathLst>
                  <a:path w="30" h="26">
                    <a:moveTo>
                      <a:pt x="11" y="13"/>
                    </a:moveTo>
                    <a:cubicBezTo>
                      <a:pt x="15" y="10"/>
                      <a:pt x="19" y="7"/>
                      <a:pt x="22" y="3"/>
                    </a:cubicBezTo>
                    <a:cubicBezTo>
                      <a:pt x="24" y="0"/>
                      <a:pt x="27" y="0"/>
                      <a:pt x="30" y="0"/>
                    </a:cubicBezTo>
                    <a:cubicBezTo>
                      <a:pt x="29" y="4"/>
                      <a:pt x="26" y="5"/>
                      <a:pt x="23" y="8"/>
                    </a:cubicBezTo>
                    <a:cubicBezTo>
                      <a:pt x="21" y="10"/>
                      <a:pt x="18" y="12"/>
                      <a:pt x="18" y="15"/>
                    </a:cubicBezTo>
                    <a:cubicBezTo>
                      <a:pt x="15" y="17"/>
                      <a:pt x="12" y="18"/>
                      <a:pt x="9" y="19"/>
                    </a:cubicBezTo>
                    <a:cubicBezTo>
                      <a:pt x="6" y="20"/>
                      <a:pt x="5" y="22"/>
                      <a:pt x="5" y="25"/>
                    </a:cubicBezTo>
                    <a:cubicBezTo>
                      <a:pt x="4" y="26"/>
                      <a:pt x="3" y="26"/>
                      <a:pt x="1" y="26"/>
                    </a:cubicBezTo>
                    <a:cubicBezTo>
                      <a:pt x="0" y="25"/>
                      <a:pt x="1" y="23"/>
                      <a:pt x="1" y="21"/>
                    </a:cubicBezTo>
                    <a:cubicBezTo>
                      <a:pt x="1" y="20"/>
                      <a:pt x="1" y="18"/>
                      <a:pt x="2" y="17"/>
                    </a:cubicBezTo>
                    <a:cubicBezTo>
                      <a:pt x="2" y="16"/>
                      <a:pt x="3" y="16"/>
                      <a:pt x="3" y="15"/>
                    </a:cubicBezTo>
                    <a:cubicBezTo>
                      <a:pt x="4" y="15"/>
                      <a:pt x="5" y="15"/>
                      <a:pt x="6" y="15"/>
                    </a:cubicBezTo>
                    <a:cubicBezTo>
                      <a:pt x="7" y="15"/>
                      <a:pt x="7" y="15"/>
                      <a:pt x="8" y="15"/>
                    </a:cubicBezTo>
                    <a:cubicBezTo>
                      <a:pt x="8" y="14"/>
                      <a:pt x="9" y="14"/>
                      <a:pt x="10" y="14"/>
                    </a:cubicBezTo>
                    <a:cubicBezTo>
                      <a:pt x="10" y="13"/>
                      <a:pt x="11" y="13"/>
                      <a:pt x="11" y="13"/>
                    </a:cubicBezTo>
                    <a:close/>
                  </a:path>
                </a:pathLst>
              </a:custGeom>
              <a:solidFill>
                <a:srgbClr val="E3EEF3"/>
              </a:solidFill>
              <a:ln w="9525">
                <a:noFill/>
              </a:ln>
            </p:spPr>
            <p:txBody>
              <a:bodyPr/>
              <a:p>
                <a:endParaRPr lang="zh-CN" altLang="en-US"/>
              </a:p>
            </p:txBody>
          </p:sp>
          <p:sp>
            <p:nvSpPr>
              <p:cNvPr id="4167" name="Freeform 91"/>
              <p:cNvSpPr/>
              <p:nvPr userDrawn="1"/>
            </p:nvSpPr>
            <p:spPr>
              <a:xfrm>
                <a:off x="2026" y="2436"/>
                <a:ext cx="3" cy="2"/>
              </a:xfrm>
              <a:custGeom>
                <a:avLst/>
                <a:gdLst/>
                <a:ahLst/>
                <a:cxnLst>
                  <a:cxn ang="0">
                    <a:pos x="0" y="2"/>
                  </a:cxn>
                  <a:cxn ang="0">
                    <a:pos x="3" y="0"/>
                  </a:cxn>
                  <a:cxn ang="0">
                    <a:pos x="0" y="2"/>
                  </a:cxn>
                </a:cxnLst>
                <a:pathLst>
                  <a:path w="3" h="2">
                    <a:moveTo>
                      <a:pt x="0" y="2"/>
                    </a:moveTo>
                    <a:cubicBezTo>
                      <a:pt x="0" y="0"/>
                      <a:pt x="1" y="0"/>
                      <a:pt x="3" y="0"/>
                    </a:cubicBezTo>
                    <a:cubicBezTo>
                      <a:pt x="2" y="1"/>
                      <a:pt x="1" y="2"/>
                      <a:pt x="0" y="2"/>
                    </a:cubicBezTo>
                    <a:close/>
                  </a:path>
                </a:pathLst>
              </a:custGeom>
              <a:solidFill>
                <a:srgbClr val="6A6B6D"/>
              </a:solidFill>
              <a:ln w="9525">
                <a:noFill/>
              </a:ln>
            </p:spPr>
            <p:txBody>
              <a:bodyPr/>
              <a:p>
                <a:endParaRPr lang="zh-CN" altLang="en-US"/>
              </a:p>
            </p:txBody>
          </p:sp>
          <p:sp>
            <p:nvSpPr>
              <p:cNvPr id="4168" name="Freeform 92"/>
              <p:cNvSpPr/>
              <p:nvPr userDrawn="1"/>
            </p:nvSpPr>
            <p:spPr>
              <a:xfrm>
                <a:off x="1946" y="2455"/>
                <a:ext cx="45" cy="53"/>
              </a:xfrm>
              <a:custGeom>
                <a:avLst/>
                <a:gdLst/>
                <a:ahLst/>
                <a:cxnLst>
                  <a:cxn ang="0">
                    <a:pos x="43" y="11"/>
                  </a:cxn>
                  <a:cxn ang="0">
                    <a:pos x="42" y="18"/>
                  </a:cxn>
                  <a:cxn ang="0">
                    <a:pos x="32" y="29"/>
                  </a:cxn>
                  <a:cxn ang="0">
                    <a:pos x="18" y="47"/>
                  </a:cxn>
                  <a:cxn ang="0">
                    <a:pos x="11" y="53"/>
                  </a:cxn>
                  <a:cxn ang="0">
                    <a:pos x="6" y="50"/>
                  </a:cxn>
                  <a:cxn ang="0">
                    <a:pos x="6" y="50"/>
                  </a:cxn>
                  <a:cxn ang="0">
                    <a:pos x="4" y="49"/>
                  </a:cxn>
                  <a:cxn ang="0">
                    <a:pos x="4" y="49"/>
                  </a:cxn>
                  <a:cxn ang="0">
                    <a:pos x="0" y="41"/>
                  </a:cxn>
                  <a:cxn ang="0">
                    <a:pos x="0" y="36"/>
                  </a:cxn>
                  <a:cxn ang="0">
                    <a:pos x="8" y="16"/>
                  </a:cxn>
                  <a:cxn ang="0">
                    <a:pos x="11" y="6"/>
                  </a:cxn>
                  <a:cxn ang="0">
                    <a:pos x="19" y="6"/>
                  </a:cxn>
                  <a:cxn ang="0">
                    <a:pos x="19" y="11"/>
                  </a:cxn>
                  <a:cxn ang="0">
                    <a:pos x="19" y="13"/>
                  </a:cxn>
                  <a:cxn ang="0">
                    <a:pos x="18" y="17"/>
                  </a:cxn>
                  <a:cxn ang="0">
                    <a:pos x="11" y="32"/>
                  </a:cxn>
                  <a:cxn ang="0">
                    <a:pos x="23" y="20"/>
                  </a:cxn>
                  <a:cxn ang="0">
                    <a:pos x="25" y="16"/>
                  </a:cxn>
                  <a:cxn ang="0">
                    <a:pos x="27" y="14"/>
                  </a:cxn>
                  <a:cxn ang="0">
                    <a:pos x="30" y="13"/>
                  </a:cxn>
                  <a:cxn ang="0">
                    <a:pos x="28" y="11"/>
                  </a:cxn>
                  <a:cxn ang="0">
                    <a:pos x="30" y="9"/>
                  </a:cxn>
                  <a:cxn ang="0">
                    <a:pos x="31" y="6"/>
                  </a:cxn>
                  <a:cxn ang="0">
                    <a:pos x="43" y="8"/>
                  </a:cxn>
                  <a:cxn ang="0">
                    <a:pos x="43" y="11"/>
                  </a:cxn>
                </a:cxnLst>
                <a:pathLst>
                  <a:path w="39" h="46">
                    <a:moveTo>
                      <a:pt x="38" y="10"/>
                    </a:moveTo>
                    <a:cubicBezTo>
                      <a:pt x="39" y="12"/>
                      <a:pt x="38" y="14"/>
                      <a:pt x="37" y="16"/>
                    </a:cubicBezTo>
                    <a:cubicBezTo>
                      <a:pt x="33" y="18"/>
                      <a:pt x="31" y="22"/>
                      <a:pt x="28" y="26"/>
                    </a:cubicBezTo>
                    <a:cubicBezTo>
                      <a:pt x="22" y="29"/>
                      <a:pt x="20" y="36"/>
                      <a:pt x="16" y="41"/>
                    </a:cubicBezTo>
                    <a:cubicBezTo>
                      <a:pt x="15" y="43"/>
                      <a:pt x="13" y="46"/>
                      <a:pt x="10" y="46"/>
                    </a:cubicBezTo>
                    <a:cubicBezTo>
                      <a:pt x="8" y="46"/>
                      <a:pt x="7" y="45"/>
                      <a:pt x="6" y="44"/>
                    </a:cubicBezTo>
                    <a:cubicBezTo>
                      <a:pt x="6" y="44"/>
                      <a:pt x="6" y="44"/>
                      <a:pt x="6" y="44"/>
                    </a:cubicBezTo>
                    <a:cubicBezTo>
                      <a:pt x="5" y="43"/>
                      <a:pt x="5" y="43"/>
                      <a:pt x="4" y="43"/>
                    </a:cubicBezTo>
                    <a:cubicBezTo>
                      <a:pt x="4" y="43"/>
                      <a:pt x="4" y="43"/>
                      <a:pt x="4" y="43"/>
                    </a:cubicBezTo>
                    <a:cubicBezTo>
                      <a:pt x="3" y="40"/>
                      <a:pt x="1" y="38"/>
                      <a:pt x="0" y="36"/>
                    </a:cubicBezTo>
                    <a:cubicBezTo>
                      <a:pt x="0" y="35"/>
                      <a:pt x="0" y="34"/>
                      <a:pt x="0" y="32"/>
                    </a:cubicBezTo>
                    <a:cubicBezTo>
                      <a:pt x="4" y="27"/>
                      <a:pt x="5" y="20"/>
                      <a:pt x="7" y="14"/>
                    </a:cubicBezTo>
                    <a:cubicBezTo>
                      <a:pt x="8" y="11"/>
                      <a:pt x="8" y="8"/>
                      <a:pt x="10" y="6"/>
                    </a:cubicBezTo>
                    <a:cubicBezTo>
                      <a:pt x="12" y="0"/>
                      <a:pt x="14" y="1"/>
                      <a:pt x="17" y="6"/>
                    </a:cubicBezTo>
                    <a:cubicBezTo>
                      <a:pt x="17" y="7"/>
                      <a:pt x="17" y="8"/>
                      <a:pt x="17" y="10"/>
                    </a:cubicBezTo>
                    <a:cubicBezTo>
                      <a:pt x="17" y="11"/>
                      <a:pt x="17" y="12"/>
                      <a:pt x="17" y="12"/>
                    </a:cubicBezTo>
                    <a:cubicBezTo>
                      <a:pt x="17" y="13"/>
                      <a:pt x="16" y="14"/>
                      <a:pt x="16" y="15"/>
                    </a:cubicBezTo>
                    <a:cubicBezTo>
                      <a:pt x="12" y="19"/>
                      <a:pt x="12" y="25"/>
                      <a:pt x="10" y="28"/>
                    </a:cubicBezTo>
                    <a:cubicBezTo>
                      <a:pt x="12" y="25"/>
                      <a:pt x="17" y="23"/>
                      <a:pt x="20" y="18"/>
                    </a:cubicBezTo>
                    <a:cubicBezTo>
                      <a:pt x="20" y="17"/>
                      <a:pt x="21" y="15"/>
                      <a:pt x="22" y="14"/>
                    </a:cubicBezTo>
                    <a:cubicBezTo>
                      <a:pt x="23" y="14"/>
                      <a:pt x="24" y="13"/>
                      <a:pt x="24" y="13"/>
                    </a:cubicBezTo>
                    <a:cubicBezTo>
                      <a:pt x="25" y="13"/>
                      <a:pt x="27" y="13"/>
                      <a:pt x="26" y="12"/>
                    </a:cubicBezTo>
                    <a:cubicBezTo>
                      <a:pt x="25" y="11"/>
                      <a:pt x="25" y="11"/>
                      <a:pt x="25" y="10"/>
                    </a:cubicBezTo>
                    <a:cubicBezTo>
                      <a:pt x="25" y="9"/>
                      <a:pt x="25" y="8"/>
                      <a:pt x="26" y="8"/>
                    </a:cubicBezTo>
                    <a:cubicBezTo>
                      <a:pt x="26" y="7"/>
                      <a:pt x="27" y="7"/>
                      <a:pt x="27" y="6"/>
                    </a:cubicBezTo>
                    <a:cubicBezTo>
                      <a:pt x="31" y="1"/>
                      <a:pt x="35" y="2"/>
                      <a:pt x="38" y="7"/>
                    </a:cubicBezTo>
                    <a:cubicBezTo>
                      <a:pt x="38" y="8"/>
                      <a:pt x="39" y="9"/>
                      <a:pt x="38" y="10"/>
                    </a:cubicBezTo>
                    <a:close/>
                  </a:path>
                </a:pathLst>
              </a:custGeom>
              <a:solidFill>
                <a:srgbClr val="52565C"/>
              </a:solidFill>
              <a:ln w="9525">
                <a:noFill/>
              </a:ln>
            </p:spPr>
            <p:txBody>
              <a:bodyPr/>
              <a:p>
                <a:endParaRPr lang="zh-CN" altLang="en-US"/>
              </a:p>
            </p:txBody>
          </p:sp>
          <p:sp>
            <p:nvSpPr>
              <p:cNvPr id="4169" name="Freeform 93"/>
              <p:cNvSpPr/>
              <p:nvPr userDrawn="1"/>
            </p:nvSpPr>
            <p:spPr>
              <a:xfrm>
                <a:off x="1955" y="2485"/>
                <a:ext cx="23" cy="28"/>
              </a:xfrm>
              <a:custGeom>
                <a:avLst/>
                <a:gdLst/>
                <a:ahLst/>
                <a:cxnLst>
                  <a:cxn ang="0">
                    <a:pos x="0" y="22"/>
                  </a:cxn>
                  <a:cxn ang="0">
                    <a:pos x="13" y="7"/>
                  </a:cxn>
                  <a:cxn ang="0">
                    <a:pos x="23" y="0"/>
                  </a:cxn>
                  <a:cxn ang="0">
                    <a:pos x="11" y="21"/>
                  </a:cxn>
                  <a:cxn ang="0">
                    <a:pos x="0" y="22"/>
                  </a:cxn>
                </a:cxnLst>
                <a:pathLst>
                  <a:path w="20" h="24">
                    <a:moveTo>
                      <a:pt x="0" y="19"/>
                    </a:moveTo>
                    <a:cubicBezTo>
                      <a:pt x="7" y="17"/>
                      <a:pt x="8" y="11"/>
                      <a:pt x="12" y="6"/>
                    </a:cubicBezTo>
                    <a:cubicBezTo>
                      <a:pt x="14" y="3"/>
                      <a:pt x="16" y="0"/>
                      <a:pt x="20" y="0"/>
                    </a:cubicBezTo>
                    <a:cubicBezTo>
                      <a:pt x="16" y="6"/>
                      <a:pt x="13" y="12"/>
                      <a:pt x="10" y="18"/>
                    </a:cubicBezTo>
                    <a:cubicBezTo>
                      <a:pt x="7" y="20"/>
                      <a:pt x="4" y="24"/>
                      <a:pt x="0" y="19"/>
                    </a:cubicBezTo>
                    <a:close/>
                  </a:path>
                </a:pathLst>
              </a:custGeom>
              <a:solidFill>
                <a:srgbClr val="5E676E"/>
              </a:solidFill>
              <a:ln w="9525">
                <a:noFill/>
              </a:ln>
            </p:spPr>
            <p:txBody>
              <a:bodyPr/>
              <a:p>
                <a:endParaRPr lang="zh-CN" altLang="en-US"/>
              </a:p>
            </p:txBody>
          </p:sp>
          <p:sp>
            <p:nvSpPr>
              <p:cNvPr id="4170" name="Freeform 94"/>
              <p:cNvSpPr/>
              <p:nvPr userDrawn="1"/>
            </p:nvSpPr>
            <p:spPr>
              <a:xfrm>
                <a:off x="1952" y="2506"/>
                <a:ext cx="15" cy="13"/>
              </a:xfrm>
              <a:custGeom>
                <a:avLst/>
                <a:gdLst/>
                <a:ahLst/>
                <a:cxnLst>
                  <a:cxn ang="0">
                    <a:pos x="3" y="1"/>
                  </a:cxn>
                  <a:cxn ang="0">
                    <a:pos x="15" y="0"/>
                  </a:cxn>
                  <a:cxn ang="0">
                    <a:pos x="15" y="2"/>
                  </a:cxn>
                  <a:cxn ang="0">
                    <a:pos x="11" y="11"/>
                  </a:cxn>
                  <a:cxn ang="0">
                    <a:pos x="9" y="13"/>
                  </a:cxn>
                  <a:cxn ang="0">
                    <a:pos x="0" y="4"/>
                  </a:cxn>
                  <a:cxn ang="0">
                    <a:pos x="1" y="0"/>
                  </a:cxn>
                  <a:cxn ang="0">
                    <a:pos x="3" y="1"/>
                  </a:cxn>
                </a:cxnLst>
                <a:pathLst>
                  <a:path w="13" h="11">
                    <a:moveTo>
                      <a:pt x="3" y="1"/>
                    </a:moveTo>
                    <a:cubicBezTo>
                      <a:pt x="7" y="4"/>
                      <a:pt x="9" y="0"/>
                      <a:pt x="13" y="0"/>
                    </a:cubicBezTo>
                    <a:cubicBezTo>
                      <a:pt x="13" y="1"/>
                      <a:pt x="13" y="1"/>
                      <a:pt x="13" y="2"/>
                    </a:cubicBezTo>
                    <a:cubicBezTo>
                      <a:pt x="8" y="3"/>
                      <a:pt x="9" y="7"/>
                      <a:pt x="10" y="10"/>
                    </a:cubicBezTo>
                    <a:cubicBezTo>
                      <a:pt x="9" y="11"/>
                      <a:pt x="9" y="11"/>
                      <a:pt x="8" y="11"/>
                    </a:cubicBezTo>
                    <a:cubicBezTo>
                      <a:pt x="5" y="9"/>
                      <a:pt x="1" y="8"/>
                      <a:pt x="0" y="4"/>
                    </a:cubicBezTo>
                    <a:cubicBezTo>
                      <a:pt x="1" y="3"/>
                      <a:pt x="1" y="2"/>
                      <a:pt x="1" y="0"/>
                    </a:cubicBezTo>
                    <a:cubicBezTo>
                      <a:pt x="2" y="0"/>
                      <a:pt x="3" y="1"/>
                      <a:pt x="3" y="1"/>
                    </a:cubicBezTo>
                    <a:close/>
                  </a:path>
                </a:pathLst>
              </a:custGeom>
              <a:solidFill>
                <a:srgbClr val="D3D5D6"/>
              </a:solidFill>
              <a:ln w="9525">
                <a:noFill/>
              </a:ln>
            </p:spPr>
            <p:txBody>
              <a:bodyPr/>
              <a:p>
                <a:endParaRPr lang="zh-CN" altLang="en-US"/>
              </a:p>
            </p:txBody>
          </p:sp>
          <p:sp>
            <p:nvSpPr>
              <p:cNvPr id="4171" name="Freeform 95"/>
              <p:cNvSpPr/>
              <p:nvPr userDrawn="1"/>
            </p:nvSpPr>
            <p:spPr>
              <a:xfrm>
                <a:off x="1903" y="2657"/>
                <a:ext cx="4" cy="4"/>
              </a:xfrm>
              <a:custGeom>
                <a:avLst/>
                <a:gdLst/>
                <a:ahLst/>
                <a:cxnLst>
                  <a:cxn ang="0">
                    <a:pos x="2" y="0"/>
                  </a:cxn>
                  <a:cxn ang="0">
                    <a:pos x="4" y="4"/>
                  </a:cxn>
                  <a:cxn ang="0">
                    <a:pos x="2" y="0"/>
                  </a:cxn>
                </a:cxnLst>
                <a:pathLst>
                  <a:path w="3" h="3">
                    <a:moveTo>
                      <a:pt x="2" y="0"/>
                    </a:moveTo>
                    <a:cubicBezTo>
                      <a:pt x="2" y="1"/>
                      <a:pt x="2" y="2"/>
                      <a:pt x="3" y="3"/>
                    </a:cubicBezTo>
                    <a:cubicBezTo>
                      <a:pt x="1" y="3"/>
                      <a:pt x="0" y="2"/>
                      <a:pt x="2" y="0"/>
                    </a:cubicBezTo>
                    <a:close/>
                  </a:path>
                </a:pathLst>
              </a:custGeom>
              <a:solidFill>
                <a:srgbClr val="E7EBF0"/>
              </a:solidFill>
              <a:ln w="9525">
                <a:noFill/>
              </a:ln>
            </p:spPr>
            <p:txBody>
              <a:bodyPr/>
              <a:p>
                <a:endParaRPr lang="zh-CN" altLang="en-US"/>
              </a:p>
            </p:txBody>
          </p:sp>
          <p:sp>
            <p:nvSpPr>
              <p:cNvPr id="4172" name="Freeform 96"/>
              <p:cNvSpPr/>
              <p:nvPr userDrawn="1"/>
            </p:nvSpPr>
            <p:spPr>
              <a:xfrm>
                <a:off x="1932" y="2506"/>
                <a:ext cx="21" cy="39"/>
              </a:xfrm>
              <a:custGeom>
                <a:avLst/>
                <a:gdLst/>
                <a:ahLst/>
                <a:cxnLst>
                  <a:cxn ang="0">
                    <a:pos x="3" y="9"/>
                  </a:cxn>
                  <a:cxn ang="0">
                    <a:pos x="7" y="0"/>
                  </a:cxn>
                  <a:cxn ang="0">
                    <a:pos x="12" y="2"/>
                  </a:cxn>
                  <a:cxn ang="0">
                    <a:pos x="12" y="2"/>
                  </a:cxn>
                  <a:cxn ang="0">
                    <a:pos x="16" y="4"/>
                  </a:cxn>
                  <a:cxn ang="0">
                    <a:pos x="17" y="12"/>
                  </a:cxn>
                  <a:cxn ang="0">
                    <a:pos x="16" y="14"/>
                  </a:cxn>
                  <a:cxn ang="0">
                    <a:pos x="11" y="34"/>
                  </a:cxn>
                  <a:cxn ang="0">
                    <a:pos x="9" y="39"/>
                  </a:cxn>
                  <a:cxn ang="0">
                    <a:pos x="8" y="39"/>
                  </a:cxn>
                  <a:cxn ang="0">
                    <a:pos x="8" y="14"/>
                  </a:cxn>
                  <a:cxn ang="0">
                    <a:pos x="3" y="9"/>
                  </a:cxn>
                </a:cxnLst>
                <a:pathLst>
                  <a:path w="18" h="34">
                    <a:moveTo>
                      <a:pt x="3" y="8"/>
                    </a:moveTo>
                    <a:cubicBezTo>
                      <a:pt x="3" y="5"/>
                      <a:pt x="2" y="2"/>
                      <a:pt x="6" y="0"/>
                    </a:cubicBezTo>
                    <a:cubicBezTo>
                      <a:pt x="8" y="0"/>
                      <a:pt x="10" y="1"/>
                      <a:pt x="11" y="2"/>
                    </a:cubicBezTo>
                    <a:cubicBezTo>
                      <a:pt x="11" y="2"/>
                      <a:pt x="11" y="2"/>
                      <a:pt x="11" y="2"/>
                    </a:cubicBezTo>
                    <a:cubicBezTo>
                      <a:pt x="12" y="3"/>
                      <a:pt x="13" y="3"/>
                      <a:pt x="14" y="4"/>
                    </a:cubicBezTo>
                    <a:cubicBezTo>
                      <a:pt x="17" y="6"/>
                      <a:pt x="18" y="9"/>
                      <a:pt x="15" y="11"/>
                    </a:cubicBezTo>
                    <a:cubicBezTo>
                      <a:pt x="14" y="12"/>
                      <a:pt x="14" y="13"/>
                      <a:pt x="14" y="13"/>
                    </a:cubicBezTo>
                    <a:cubicBezTo>
                      <a:pt x="17" y="20"/>
                      <a:pt x="11" y="24"/>
                      <a:pt x="10" y="30"/>
                    </a:cubicBezTo>
                    <a:cubicBezTo>
                      <a:pt x="10" y="32"/>
                      <a:pt x="9" y="33"/>
                      <a:pt x="8" y="34"/>
                    </a:cubicBezTo>
                    <a:cubicBezTo>
                      <a:pt x="8" y="34"/>
                      <a:pt x="7" y="34"/>
                      <a:pt x="7" y="34"/>
                    </a:cubicBezTo>
                    <a:cubicBezTo>
                      <a:pt x="0" y="27"/>
                      <a:pt x="6" y="20"/>
                      <a:pt x="7" y="13"/>
                    </a:cubicBezTo>
                    <a:cubicBezTo>
                      <a:pt x="7" y="9"/>
                      <a:pt x="7" y="8"/>
                      <a:pt x="3" y="8"/>
                    </a:cubicBezTo>
                    <a:close/>
                  </a:path>
                </a:pathLst>
              </a:custGeom>
              <a:solidFill>
                <a:srgbClr val="606469"/>
              </a:solidFill>
              <a:ln w="9525">
                <a:noFill/>
              </a:ln>
            </p:spPr>
            <p:txBody>
              <a:bodyPr/>
              <a:p>
                <a:endParaRPr lang="zh-CN" altLang="en-US"/>
              </a:p>
            </p:txBody>
          </p:sp>
          <p:sp>
            <p:nvSpPr>
              <p:cNvPr id="4173" name="Freeform 97"/>
              <p:cNvSpPr/>
              <p:nvPr userDrawn="1"/>
            </p:nvSpPr>
            <p:spPr>
              <a:xfrm>
                <a:off x="1944" y="2508"/>
                <a:ext cx="17" cy="33"/>
              </a:xfrm>
              <a:custGeom>
                <a:avLst/>
                <a:gdLst/>
                <a:ahLst/>
                <a:cxnLst>
                  <a:cxn ang="0">
                    <a:pos x="2" y="10"/>
                  </a:cxn>
                  <a:cxn ang="0">
                    <a:pos x="3" y="2"/>
                  </a:cxn>
                  <a:cxn ang="0">
                    <a:pos x="5" y="1"/>
                  </a:cxn>
                  <a:cxn ang="0">
                    <a:pos x="7" y="2"/>
                  </a:cxn>
                  <a:cxn ang="0">
                    <a:pos x="17" y="10"/>
                  </a:cxn>
                  <a:cxn ang="0">
                    <a:pos x="0" y="33"/>
                  </a:cxn>
                  <a:cxn ang="0">
                    <a:pos x="0" y="30"/>
                  </a:cxn>
                  <a:cxn ang="0">
                    <a:pos x="2" y="10"/>
                  </a:cxn>
                </a:cxnLst>
                <a:pathLst>
                  <a:path w="15" h="28">
                    <a:moveTo>
                      <a:pt x="2" y="9"/>
                    </a:moveTo>
                    <a:cubicBezTo>
                      <a:pt x="4" y="7"/>
                      <a:pt x="7" y="5"/>
                      <a:pt x="3" y="2"/>
                    </a:cubicBezTo>
                    <a:cubicBezTo>
                      <a:pt x="3" y="0"/>
                      <a:pt x="4" y="0"/>
                      <a:pt x="5" y="1"/>
                    </a:cubicBezTo>
                    <a:cubicBezTo>
                      <a:pt x="6" y="2"/>
                      <a:pt x="6" y="2"/>
                      <a:pt x="7" y="2"/>
                    </a:cubicBezTo>
                    <a:cubicBezTo>
                      <a:pt x="10" y="5"/>
                      <a:pt x="15" y="4"/>
                      <a:pt x="15" y="9"/>
                    </a:cubicBezTo>
                    <a:cubicBezTo>
                      <a:pt x="8" y="13"/>
                      <a:pt x="5" y="21"/>
                      <a:pt x="0" y="28"/>
                    </a:cubicBezTo>
                    <a:cubicBezTo>
                      <a:pt x="0" y="27"/>
                      <a:pt x="0" y="26"/>
                      <a:pt x="0" y="26"/>
                    </a:cubicBezTo>
                    <a:cubicBezTo>
                      <a:pt x="2" y="21"/>
                      <a:pt x="3" y="15"/>
                      <a:pt x="2" y="9"/>
                    </a:cubicBezTo>
                    <a:close/>
                  </a:path>
                </a:pathLst>
              </a:custGeom>
              <a:solidFill>
                <a:srgbClr val="808285"/>
              </a:solidFill>
              <a:ln w="9525">
                <a:noFill/>
              </a:ln>
            </p:spPr>
            <p:txBody>
              <a:bodyPr/>
              <a:p>
                <a:endParaRPr lang="zh-CN" altLang="en-US"/>
              </a:p>
            </p:txBody>
          </p:sp>
          <p:sp>
            <p:nvSpPr>
              <p:cNvPr id="4174" name="Freeform 98"/>
              <p:cNvSpPr/>
              <p:nvPr userDrawn="1"/>
            </p:nvSpPr>
            <p:spPr>
              <a:xfrm>
                <a:off x="1936" y="2548"/>
                <a:ext cx="4" cy="4"/>
              </a:xfrm>
              <a:custGeom>
                <a:avLst/>
                <a:gdLst/>
                <a:ahLst/>
                <a:cxnLst>
                  <a:cxn ang="0">
                    <a:pos x="4" y="2"/>
                  </a:cxn>
                  <a:cxn ang="0">
                    <a:pos x="0" y="2"/>
                  </a:cxn>
                  <a:cxn ang="0">
                    <a:pos x="0" y="0"/>
                  </a:cxn>
                  <a:cxn ang="0">
                    <a:pos x="2" y="0"/>
                  </a:cxn>
                  <a:cxn ang="0">
                    <a:pos x="4" y="1"/>
                  </a:cxn>
                  <a:cxn ang="0">
                    <a:pos x="4" y="2"/>
                  </a:cxn>
                </a:cxnLst>
                <a:pathLst>
                  <a:path w="4" h="4">
                    <a:moveTo>
                      <a:pt x="4" y="2"/>
                    </a:moveTo>
                    <a:cubicBezTo>
                      <a:pt x="3" y="3"/>
                      <a:pt x="1" y="4"/>
                      <a:pt x="0" y="2"/>
                    </a:cubicBezTo>
                    <a:cubicBezTo>
                      <a:pt x="0" y="1"/>
                      <a:pt x="0" y="1"/>
                      <a:pt x="0" y="0"/>
                    </a:cubicBezTo>
                    <a:cubicBezTo>
                      <a:pt x="1" y="0"/>
                      <a:pt x="2" y="0"/>
                      <a:pt x="2" y="0"/>
                    </a:cubicBezTo>
                    <a:cubicBezTo>
                      <a:pt x="3" y="0"/>
                      <a:pt x="4" y="0"/>
                      <a:pt x="4" y="1"/>
                    </a:cubicBezTo>
                    <a:cubicBezTo>
                      <a:pt x="4" y="1"/>
                      <a:pt x="4" y="2"/>
                      <a:pt x="4" y="2"/>
                    </a:cubicBezTo>
                    <a:close/>
                  </a:path>
                </a:pathLst>
              </a:custGeom>
              <a:solidFill>
                <a:srgbClr val="606469"/>
              </a:solidFill>
              <a:ln w="9525">
                <a:noFill/>
              </a:ln>
            </p:spPr>
            <p:txBody>
              <a:bodyPr/>
              <a:p>
                <a:endParaRPr lang="zh-CN" altLang="en-US"/>
              </a:p>
            </p:txBody>
          </p:sp>
          <p:sp>
            <p:nvSpPr>
              <p:cNvPr id="4175" name="Freeform 99"/>
              <p:cNvSpPr/>
              <p:nvPr userDrawn="1"/>
            </p:nvSpPr>
            <p:spPr>
              <a:xfrm>
                <a:off x="1939" y="2545"/>
                <a:ext cx="2" cy="4"/>
              </a:xfrm>
              <a:custGeom>
                <a:avLst/>
                <a:gdLst/>
                <a:ahLst/>
                <a:cxnLst>
                  <a:cxn ang="0">
                    <a:pos x="2" y="0"/>
                  </a:cxn>
                  <a:cxn ang="0">
                    <a:pos x="1" y="4"/>
                  </a:cxn>
                  <a:cxn ang="0">
                    <a:pos x="0" y="2"/>
                  </a:cxn>
                  <a:cxn ang="0">
                    <a:pos x="1" y="0"/>
                  </a:cxn>
                  <a:cxn ang="0">
                    <a:pos x="2" y="0"/>
                  </a:cxn>
                </a:cxnLst>
                <a:pathLst>
                  <a:path w="2" h="3">
                    <a:moveTo>
                      <a:pt x="2" y="0"/>
                    </a:moveTo>
                    <a:cubicBezTo>
                      <a:pt x="2" y="1"/>
                      <a:pt x="2" y="2"/>
                      <a:pt x="1" y="3"/>
                    </a:cubicBezTo>
                    <a:cubicBezTo>
                      <a:pt x="1" y="3"/>
                      <a:pt x="1" y="2"/>
                      <a:pt x="0" y="2"/>
                    </a:cubicBezTo>
                    <a:cubicBezTo>
                      <a:pt x="0" y="1"/>
                      <a:pt x="0" y="0"/>
                      <a:pt x="1" y="0"/>
                    </a:cubicBezTo>
                    <a:lnTo>
                      <a:pt x="2" y="0"/>
                    </a:lnTo>
                    <a:close/>
                  </a:path>
                </a:pathLst>
              </a:custGeom>
              <a:solidFill>
                <a:srgbClr val="606469"/>
              </a:solidFill>
              <a:ln w="9525">
                <a:noFill/>
              </a:ln>
            </p:spPr>
            <p:txBody>
              <a:bodyPr/>
              <a:p>
                <a:endParaRPr lang="zh-CN" altLang="en-US"/>
              </a:p>
            </p:txBody>
          </p:sp>
          <p:sp>
            <p:nvSpPr>
              <p:cNvPr id="4176" name="Freeform 100"/>
              <p:cNvSpPr/>
              <p:nvPr userDrawn="1"/>
            </p:nvSpPr>
            <p:spPr>
              <a:xfrm>
                <a:off x="1828" y="2228"/>
                <a:ext cx="36" cy="23"/>
              </a:xfrm>
              <a:custGeom>
                <a:avLst/>
                <a:gdLst/>
                <a:ahLst/>
                <a:cxnLst>
                  <a:cxn ang="0">
                    <a:pos x="27" y="13"/>
                  </a:cxn>
                  <a:cxn ang="0">
                    <a:pos x="30" y="16"/>
                  </a:cxn>
                  <a:cxn ang="0">
                    <a:pos x="32" y="17"/>
                  </a:cxn>
                  <a:cxn ang="0">
                    <a:pos x="36" y="18"/>
                  </a:cxn>
                  <a:cxn ang="0">
                    <a:pos x="36" y="20"/>
                  </a:cxn>
                  <a:cxn ang="0">
                    <a:pos x="34" y="23"/>
                  </a:cxn>
                  <a:cxn ang="0">
                    <a:pos x="10" y="9"/>
                  </a:cxn>
                  <a:cxn ang="0">
                    <a:pos x="3" y="5"/>
                  </a:cxn>
                  <a:cxn ang="0">
                    <a:pos x="3" y="2"/>
                  </a:cxn>
                  <a:cxn ang="0">
                    <a:pos x="13" y="5"/>
                  </a:cxn>
                  <a:cxn ang="0">
                    <a:pos x="13" y="5"/>
                  </a:cxn>
                  <a:cxn ang="0">
                    <a:pos x="16" y="6"/>
                  </a:cxn>
                  <a:cxn ang="0">
                    <a:pos x="16" y="6"/>
                  </a:cxn>
                  <a:cxn ang="0">
                    <a:pos x="18" y="8"/>
                  </a:cxn>
                  <a:cxn ang="0">
                    <a:pos x="18" y="8"/>
                  </a:cxn>
                  <a:cxn ang="0">
                    <a:pos x="22" y="9"/>
                  </a:cxn>
                  <a:cxn ang="0">
                    <a:pos x="20" y="9"/>
                  </a:cxn>
                  <a:cxn ang="0">
                    <a:pos x="24" y="11"/>
                  </a:cxn>
                  <a:cxn ang="0">
                    <a:pos x="24" y="11"/>
                  </a:cxn>
                  <a:cxn ang="0">
                    <a:pos x="26" y="12"/>
                  </a:cxn>
                  <a:cxn ang="0">
                    <a:pos x="27" y="13"/>
                  </a:cxn>
                </a:cxnLst>
                <a:pathLst>
                  <a:path w="31" h="20">
                    <a:moveTo>
                      <a:pt x="24" y="12"/>
                    </a:moveTo>
                    <a:cubicBezTo>
                      <a:pt x="25" y="13"/>
                      <a:pt x="25" y="13"/>
                      <a:pt x="26" y="14"/>
                    </a:cubicBezTo>
                    <a:cubicBezTo>
                      <a:pt x="27" y="14"/>
                      <a:pt x="28" y="14"/>
                      <a:pt x="28" y="15"/>
                    </a:cubicBezTo>
                    <a:cubicBezTo>
                      <a:pt x="29" y="15"/>
                      <a:pt x="30" y="16"/>
                      <a:pt x="31" y="16"/>
                    </a:cubicBezTo>
                    <a:cubicBezTo>
                      <a:pt x="31" y="17"/>
                      <a:pt x="31" y="17"/>
                      <a:pt x="31" y="18"/>
                    </a:cubicBezTo>
                    <a:cubicBezTo>
                      <a:pt x="31" y="19"/>
                      <a:pt x="30" y="19"/>
                      <a:pt x="30" y="20"/>
                    </a:cubicBezTo>
                    <a:cubicBezTo>
                      <a:pt x="21" y="19"/>
                      <a:pt x="15" y="12"/>
                      <a:pt x="9" y="8"/>
                    </a:cubicBezTo>
                    <a:cubicBezTo>
                      <a:pt x="7" y="6"/>
                      <a:pt x="5" y="6"/>
                      <a:pt x="3" y="5"/>
                    </a:cubicBezTo>
                    <a:cubicBezTo>
                      <a:pt x="0" y="4"/>
                      <a:pt x="1" y="3"/>
                      <a:pt x="3" y="2"/>
                    </a:cubicBezTo>
                    <a:cubicBezTo>
                      <a:pt x="7" y="0"/>
                      <a:pt x="9" y="3"/>
                      <a:pt x="12" y="5"/>
                    </a:cubicBezTo>
                    <a:cubicBezTo>
                      <a:pt x="12" y="5"/>
                      <a:pt x="12" y="5"/>
                      <a:pt x="12" y="5"/>
                    </a:cubicBezTo>
                    <a:cubicBezTo>
                      <a:pt x="12" y="5"/>
                      <a:pt x="13" y="6"/>
                      <a:pt x="14" y="6"/>
                    </a:cubicBezTo>
                    <a:cubicBezTo>
                      <a:pt x="14" y="6"/>
                      <a:pt x="14" y="6"/>
                      <a:pt x="14" y="6"/>
                    </a:cubicBezTo>
                    <a:cubicBezTo>
                      <a:pt x="15" y="6"/>
                      <a:pt x="15" y="7"/>
                      <a:pt x="16" y="7"/>
                    </a:cubicBezTo>
                    <a:cubicBezTo>
                      <a:pt x="16" y="7"/>
                      <a:pt x="16" y="7"/>
                      <a:pt x="16" y="7"/>
                    </a:cubicBezTo>
                    <a:cubicBezTo>
                      <a:pt x="17" y="8"/>
                      <a:pt x="18" y="8"/>
                      <a:pt x="19" y="8"/>
                    </a:cubicBezTo>
                    <a:cubicBezTo>
                      <a:pt x="18" y="8"/>
                      <a:pt x="18" y="8"/>
                      <a:pt x="18" y="8"/>
                    </a:cubicBezTo>
                    <a:cubicBezTo>
                      <a:pt x="19" y="9"/>
                      <a:pt x="20" y="9"/>
                      <a:pt x="21" y="10"/>
                    </a:cubicBezTo>
                    <a:cubicBezTo>
                      <a:pt x="21" y="10"/>
                      <a:pt x="21" y="10"/>
                      <a:pt x="21" y="10"/>
                    </a:cubicBezTo>
                    <a:cubicBezTo>
                      <a:pt x="22" y="10"/>
                      <a:pt x="22" y="10"/>
                      <a:pt x="23" y="11"/>
                    </a:cubicBezTo>
                    <a:cubicBezTo>
                      <a:pt x="23" y="12"/>
                      <a:pt x="24" y="12"/>
                      <a:pt x="24" y="12"/>
                    </a:cubicBezTo>
                    <a:close/>
                  </a:path>
                </a:pathLst>
              </a:custGeom>
              <a:solidFill>
                <a:srgbClr val="D5CDCF"/>
              </a:solidFill>
              <a:ln w="9525">
                <a:noFill/>
              </a:ln>
            </p:spPr>
            <p:txBody>
              <a:bodyPr/>
              <a:p>
                <a:endParaRPr lang="zh-CN" altLang="en-US"/>
              </a:p>
            </p:txBody>
          </p:sp>
          <p:sp>
            <p:nvSpPr>
              <p:cNvPr id="4177" name="Freeform 101"/>
              <p:cNvSpPr/>
              <p:nvPr userDrawn="1"/>
            </p:nvSpPr>
            <p:spPr>
              <a:xfrm>
                <a:off x="2005" y="2337"/>
                <a:ext cx="60" cy="61"/>
              </a:xfrm>
              <a:custGeom>
                <a:avLst/>
                <a:gdLst/>
                <a:ahLst/>
                <a:cxnLst>
                  <a:cxn ang="0">
                    <a:pos x="38" y="51"/>
                  </a:cxn>
                  <a:cxn ang="0">
                    <a:pos x="36" y="52"/>
                  </a:cxn>
                  <a:cxn ang="0">
                    <a:pos x="26" y="57"/>
                  </a:cxn>
                  <a:cxn ang="0">
                    <a:pos x="24" y="57"/>
                  </a:cxn>
                  <a:cxn ang="0">
                    <a:pos x="17" y="58"/>
                  </a:cxn>
                  <a:cxn ang="0">
                    <a:pos x="0" y="40"/>
                  </a:cxn>
                  <a:cxn ang="0">
                    <a:pos x="8" y="18"/>
                  </a:cxn>
                  <a:cxn ang="0">
                    <a:pos x="19" y="1"/>
                  </a:cxn>
                  <a:cxn ang="0">
                    <a:pos x="35" y="9"/>
                  </a:cxn>
                  <a:cxn ang="0">
                    <a:pos x="36" y="11"/>
                  </a:cxn>
                  <a:cxn ang="0">
                    <a:pos x="53" y="13"/>
                  </a:cxn>
                  <a:cxn ang="0">
                    <a:pos x="57" y="23"/>
                  </a:cxn>
                  <a:cxn ang="0">
                    <a:pos x="50" y="32"/>
                  </a:cxn>
                  <a:cxn ang="0">
                    <a:pos x="38" y="33"/>
                  </a:cxn>
                  <a:cxn ang="0">
                    <a:pos x="38" y="33"/>
                  </a:cxn>
                  <a:cxn ang="0">
                    <a:pos x="38" y="32"/>
                  </a:cxn>
                  <a:cxn ang="0">
                    <a:pos x="45" y="32"/>
                  </a:cxn>
                  <a:cxn ang="0">
                    <a:pos x="53" y="37"/>
                  </a:cxn>
                  <a:cxn ang="0">
                    <a:pos x="48" y="44"/>
                  </a:cxn>
                  <a:cxn ang="0">
                    <a:pos x="38" y="51"/>
                  </a:cxn>
                </a:cxnLst>
                <a:pathLst>
                  <a:path w="52" h="53">
                    <a:moveTo>
                      <a:pt x="33" y="45"/>
                    </a:moveTo>
                    <a:cubicBezTo>
                      <a:pt x="33" y="45"/>
                      <a:pt x="32" y="46"/>
                      <a:pt x="32" y="46"/>
                    </a:cubicBezTo>
                    <a:cubicBezTo>
                      <a:pt x="29" y="53"/>
                      <a:pt x="29" y="53"/>
                      <a:pt x="23" y="50"/>
                    </a:cubicBezTo>
                    <a:cubicBezTo>
                      <a:pt x="22" y="50"/>
                      <a:pt x="22" y="50"/>
                      <a:pt x="21" y="50"/>
                    </a:cubicBezTo>
                    <a:cubicBezTo>
                      <a:pt x="19" y="51"/>
                      <a:pt x="17" y="51"/>
                      <a:pt x="15" y="51"/>
                    </a:cubicBezTo>
                    <a:cubicBezTo>
                      <a:pt x="7" y="48"/>
                      <a:pt x="2" y="43"/>
                      <a:pt x="0" y="35"/>
                    </a:cubicBezTo>
                    <a:cubicBezTo>
                      <a:pt x="0" y="27"/>
                      <a:pt x="8" y="21"/>
                      <a:pt x="7" y="16"/>
                    </a:cubicBezTo>
                    <a:cubicBezTo>
                      <a:pt x="5" y="6"/>
                      <a:pt x="14" y="6"/>
                      <a:pt x="17" y="1"/>
                    </a:cubicBezTo>
                    <a:cubicBezTo>
                      <a:pt x="23" y="0"/>
                      <a:pt x="26" y="5"/>
                      <a:pt x="31" y="8"/>
                    </a:cubicBezTo>
                    <a:cubicBezTo>
                      <a:pt x="31" y="8"/>
                      <a:pt x="32" y="9"/>
                      <a:pt x="32" y="10"/>
                    </a:cubicBezTo>
                    <a:cubicBezTo>
                      <a:pt x="38" y="17"/>
                      <a:pt x="38" y="17"/>
                      <a:pt x="46" y="12"/>
                    </a:cubicBezTo>
                    <a:cubicBezTo>
                      <a:pt x="45" y="16"/>
                      <a:pt x="48" y="17"/>
                      <a:pt x="50" y="20"/>
                    </a:cubicBezTo>
                    <a:cubicBezTo>
                      <a:pt x="52" y="24"/>
                      <a:pt x="49" y="27"/>
                      <a:pt x="44" y="28"/>
                    </a:cubicBezTo>
                    <a:cubicBezTo>
                      <a:pt x="40" y="29"/>
                      <a:pt x="36" y="26"/>
                      <a:pt x="33" y="29"/>
                    </a:cubicBezTo>
                    <a:cubicBezTo>
                      <a:pt x="32" y="29"/>
                      <a:pt x="33" y="30"/>
                      <a:pt x="33" y="29"/>
                    </a:cubicBezTo>
                    <a:cubicBezTo>
                      <a:pt x="33" y="28"/>
                      <a:pt x="33" y="28"/>
                      <a:pt x="33" y="28"/>
                    </a:cubicBezTo>
                    <a:cubicBezTo>
                      <a:pt x="35" y="27"/>
                      <a:pt x="37" y="28"/>
                      <a:pt x="39" y="28"/>
                    </a:cubicBezTo>
                    <a:cubicBezTo>
                      <a:pt x="42" y="29"/>
                      <a:pt x="45" y="30"/>
                      <a:pt x="46" y="33"/>
                    </a:cubicBezTo>
                    <a:cubicBezTo>
                      <a:pt x="48" y="36"/>
                      <a:pt x="43" y="37"/>
                      <a:pt x="42" y="39"/>
                    </a:cubicBezTo>
                    <a:cubicBezTo>
                      <a:pt x="39" y="41"/>
                      <a:pt x="37" y="44"/>
                      <a:pt x="33" y="45"/>
                    </a:cubicBezTo>
                    <a:close/>
                  </a:path>
                </a:pathLst>
              </a:custGeom>
              <a:solidFill>
                <a:srgbClr val="2A2F36"/>
              </a:solidFill>
              <a:ln w="9525">
                <a:noFill/>
              </a:ln>
            </p:spPr>
            <p:txBody>
              <a:bodyPr/>
              <a:p>
                <a:endParaRPr lang="zh-CN" altLang="en-US"/>
              </a:p>
            </p:txBody>
          </p:sp>
          <p:sp>
            <p:nvSpPr>
              <p:cNvPr id="4178" name="Freeform 102"/>
              <p:cNvSpPr/>
              <p:nvPr userDrawn="1"/>
            </p:nvSpPr>
            <p:spPr>
              <a:xfrm>
                <a:off x="2041" y="2342"/>
                <a:ext cx="37" cy="41"/>
              </a:xfrm>
              <a:custGeom>
                <a:avLst/>
                <a:gdLst/>
                <a:ahLst/>
                <a:cxnLst>
                  <a:cxn ang="0">
                    <a:pos x="10" y="38"/>
                  </a:cxn>
                  <a:cxn ang="0">
                    <a:pos x="16" y="32"/>
                  </a:cxn>
                  <a:cxn ang="0">
                    <a:pos x="0" y="28"/>
                  </a:cxn>
                  <a:cxn ang="0">
                    <a:pos x="11" y="24"/>
                  </a:cxn>
                  <a:cxn ang="0">
                    <a:pos x="17" y="23"/>
                  </a:cxn>
                  <a:cxn ang="0">
                    <a:pos x="19" y="17"/>
                  </a:cxn>
                  <a:cxn ang="0">
                    <a:pos x="17" y="8"/>
                  </a:cxn>
                  <a:cxn ang="0">
                    <a:pos x="20" y="5"/>
                  </a:cxn>
                  <a:cxn ang="0">
                    <a:pos x="34" y="0"/>
                  </a:cxn>
                  <a:cxn ang="0">
                    <a:pos x="35" y="14"/>
                  </a:cxn>
                  <a:cxn ang="0">
                    <a:pos x="30" y="30"/>
                  </a:cxn>
                  <a:cxn ang="0">
                    <a:pos x="17" y="37"/>
                  </a:cxn>
                  <a:cxn ang="0">
                    <a:pos x="10" y="38"/>
                  </a:cxn>
                </a:cxnLst>
                <a:pathLst>
                  <a:path w="32" h="35">
                    <a:moveTo>
                      <a:pt x="9" y="33"/>
                    </a:moveTo>
                    <a:cubicBezTo>
                      <a:pt x="10" y="30"/>
                      <a:pt x="14" y="31"/>
                      <a:pt x="14" y="28"/>
                    </a:cubicBezTo>
                    <a:cubicBezTo>
                      <a:pt x="10" y="26"/>
                      <a:pt x="5" y="24"/>
                      <a:pt x="0" y="24"/>
                    </a:cubicBezTo>
                    <a:cubicBezTo>
                      <a:pt x="3" y="21"/>
                      <a:pt x="7" y="22"/>
                      <a:pt x="10" y="21"/>
                    </a:cubicBezTo>
                    <a:cubicBezTo>
                      <a:pt x="12" y="21"/>
                      <a:pt x="14" y="21"/>
                      <a:pt x="15" y="20"/>
                    </a:cubicBezTo>
                    <a:cubicBezTo>
                      <a:pt x="17" y="19"/>
                      <a:pt x="20" y="16"/>
                      <a:pt x="17" y="15"/>
                    </a:cubicBezTo>
                    <a:cubicBezTo>
                      <a:pt x="10" y="13"/>
                      <a:pt x="15" y="9"/>
                      <a:pt x="15" y="7"/>
                    </a:cubicBezTo>
                    <a:cubicBezTo>
                      <a:pt x="16" y="6"/>
                      <a:pt x="17" y="4"/>
                      <a:pt x="18" y="5"/>
                    </a:cubicBezTo>
                    <a:cubicBezTo>
                      <a:pt x="24" y="7"/>
                      <a:pt x="27" y="4"/>
                      <a:pt x="30" y="0"/>
                    </a:cubicBezTo>
                    <a:cubicBezTo>
                      <a:pt x="32" y="4"/>
                      <a:pt x="30" y="8"/>
                      <a:pt x="31" y="12"/>
                    </a:cubicBezTo>
                    <a:cubicBezTo>
                      <a:pt x="31" y="18"/>
                      <a:pt x="28" y="22"/>
                      <a:pt x="26" y="26"/>
                    </a:cubicBezTo>
                    <a:cubicBezTo>
                      <a:pt x="24" y="31"/>
                      <a:pt x="19" y="30"/>
                      <a:pt x="15" y="32"/>
                    </a:cubicBezTo>
                    <a:cubicBezTo>
                      <a:pt x="14" y="34"/>
                      <a:pt x="12" y="35"/>
                      <a:pt x="9" y="33"/>
                    </a:cubicBezTo>
                    <a:close/>
                  </a:path>
                </a:pathLst>
              </a:custGeom>
              <a:solidFill>
                <a:srgbClr val="333A42"/>
              </a:solidFill>
              <a:ln w="9525">
                <a:noFill/>
              </a:ln>
            </p:spPr>
            <p:txBody>
              <a:bodyPr/>
              <a:p>
                <a:endParaRPr lang="zh-CN" altLang="en-US"/>
              </a:p>
            </p:txBody>
          </p:sp>
          <p:sp>
            <p:nvSpPr>
              <p:cNvPr id="4179" name="Freeform 103"/>
              <p:cNvSpPr/>
              <p:nvPr userDrawn="1"/>
            </p:nvSpPr>
            <p:spPr>
              <a:xfrm>
                <a:off x="1997" y="2331"/>
                <a:ext cx="33" cy="45"/>
              </a:xfrm>
              <a:custGeom>
                <a:avLst/>
                <a:gdLst/>
                <a:ahLst/>
                <a:cxnLst>
                  <a:cxn ang="0">
                    <a:pos x="27" y="6"/>
                  </a:cxn>
                  <a:cxn ang="0">
                    <a:pos x="26" y="13"/>
                  </a:cxn>
                  <a:cxn ang="0">
                    <a:pos x="21" y="28"/>
                  </a:cxn>
                  <a:cxn ang="0">
                    <a:pos x="13" y="36"/>
                  </a:cxn>
                  <a:cxn ang="0">
                    <a:pos x="10" y="43"/>
                  </a:cxn>
                  <a:cxn ang="0">
                    <a:pos x="6" y="42"/>
                  </a:cxn>
                  <a:cxn ang="0">
                    <a:pos x="0" y="25"/>
                  </a:cxn>
                  <a:cxn ang="0">
                    <a:pos x="2" y="23"/>
                  </a:cxn>
                  <a:cxn ang="0">
                    <a:pos x="6" y="11"/>
                  </a:cxn>
                  <a:cxn ang="0">
                    <a:pos x="6" y="8"/>
                  </a:cxn>
                  <a:cxn ang="0">
                    <a:pos x="7" y="6"/>
                  </a:cxn>
                  <a:cxn ang="0">
                    <a:pos x="27" y="6"/>
                  </a:cxn>
                </a:cxnLst>
                <a:pathLst>
                  <a:path w="29" h="39">
                    <a:moveTo>
                      <a:pt x="24" y="6"/>
                    </a:moveTo>
                    <a:cubicBezTo>
                      <a:pt x="26" y="8"/>
                      <a:pt x="29" y="11"/>
                      <a:pt x="23" y="12"/>
                    </a:cubicBezTo>
                    <a:cubicBezTo>
                      <a:pt x="14" y="14"/>
                      <a:pt x="13" y="16"/>
                      <a:pt x="19" y="25"/>
                    </a:cubicBezTo>
                    <a:cubicBezTo>
                      <a:pt x="14" y="25"/>
                      <a:pt x="11" y="26"/>
                      <a:pt x="12" y="32"/>
                    </a:cubicBezTo>
                    <a:cubicBezTo>
                      <a:pt x="13" y="35"/>
                      <a:pt x="7" y="35"/>
                      <a:pt x="9" y="38"/>
                    </a:cubicBezTo>
                    <a:cubicBezTo>
                      <a:pt x="7" y="39"/>
                      <a:pt x="6" y="39"/>
                      <a:pt x="6" y="37"/>
                    </a:cubicBezTo>
                    <a:cubicBezTo>
                      <a:pt x="5" y="31"/>
                      <a:pt x="2" y="27"/>
                      <a:pt x="0" y="22"/>
                    </a:cubicBezTo>
                    <a:cubicBezTo>
                      <a:pt x="1" y="21"/>
                      <a:pt x="1" y="20"/>
                      <a:pt x="2" y="20"/>
                    </a:cubicBezTo>
                    <a:cubicBezTo>
                      <a:pt x="8" y="19"/>
                      <a:pt x="7" y="15"/>
                      <a:pt x="6" y="10"/>
                    </a:cubicBezTo>
                    <a:cubicBezTo>
                      <a:pt x="7" y="9"/>
                      <a:pt x="7" y="8"/>
                      <a:pt x="6" y="7"/>
                    </a:cubicBezTo>
                    <a:cubicBezTo>
                      <a:pt x="6" y="6"/>
                      <a:pt x="7" y="6"/>
                      <a:pt x="7" y="6"/>
                    </a:cubicBezTo>
                    <a:cubicBezTo>
                      <a:pt x="13" y="5"/>
                      <a:pt x="18" y="0"/>
                      <a:pt x="24" y="6"/>
                    </a:cubicBezTo>
                    <a:close/>
                  </a:path>
                </a:pathLst>
              </a:custGeom>
              <a:solidFill>
                <a:srgbClr val="33383E"/>
              </a:solidFill>
              <a:ln w="9525">
                <a:noFill/>
              </a:ln>
            </p:spPr>
            <p:txBody>
              <a:bodyPr/>
              <a:p>
                <a:endParaRPr lang="zh-CN" altLang="en-US"/>
              </a:p>
            </p:txBody>
          </p:sp>
          <p:sp>
            <p:nvSpPr>
              <p:cNvPr id="4180" name="Freeform 104"/>
              <p:cNvSpPr/>
              <p:nvPr userDrawn="1"/>
            </p:nvSpPr>
            <p:spPr>
              <a:xfrm>
                <a:off x="2000" y="2333"/>
                <a:ext cx="5" cy="6"/>
              </a:xfrm>
              <a:custGeom>
                <a:avLst/>
                <a:gdLst/>
                <a:ahLst/>
                <a:cxnLst>
                  <a:cxn ang="0">
                    <a:pos x="2" y="6"/>
                  </a:cxn>
                  <a:cxn ang="0">
                    <a:pos x="2" y="0"/>
                  </a:cxn>
                  <a:cxn ang="0">
                    <a:pos x="5" y="4"/>
                  </a:cxn>
                  <a:cxn ang="0">
                    <a:pos x="3" y="6"/>
                  </a:cxn>
                  <a:cxn ang="0">
                    <a:pos x="2" y="6"/>
                  </a:cxn>
                </a:cxnLst>
                <a:pathLst>
                  <a:path w="4" h="5">
                    <a:moveTo>
                      <a:pt x="2" y="5"/>
                    </a:moveTo>
                    <a:cubicBezTo>
                      <a:pt x="1" y="3"/>
                      <a:pt x="0" y="2"/>
                      <a:pt x="2" y="0"/>
                    </a:cubicBezTo>
                    <a:cubicBezTo>
                      <a:pt x="3" y="2"/>
                      <a:pt x="3" y="3"/>
                      <a:pt x="4" y="4"/>
                    </a:cubicBezTo>
                    <a:cubicBezTo>
                      <a:pt x="3" y="5"/>
                      <a:pt x="3" y="5"/>
                      <a:pt x="3" y="5"/>
                    </a:cubicBezTo>
                    <a:cubicBezTo>
                      <a:pt x="3" y="5"/>
                      <a:pt x="2" y="5"/>
                      <a:pt x="2" y="5"/>
                    </a:cubicBezTo>
                    <a:close/>
                  </a:path>
                </a:pathLst>
              </a:custGeom>
              <a:solidFill>
                <a:srgbClr val="33383E"/>
              </a:solidFill>
              <a:ln w="9525">
                <a:noFill/>
              </a:ln>
            </p:spPr>
            <p:txBody>
              <a:bodyPr/>
              <a:p>
                <a:endParaRPr lang="zh-CN" altLang="en-US"/>
              </a:p>
            </p:txBody>
          </p:sp>
          <p:sp>
            <p:nvSpPr>
              <p:cNvPr id="4181" name="Freeform 105"/>
              <p:cNvSpPr/>
              <p:nvPr userDrawn="1"/>
            </p:nvSpPr>
            <p:spPr>
              <a:xfrm>
                <a:off x="2015" y="2326"/>
                <a:ext cx="1" cy="2"/>
              </a:xfrm>
              <a:custGeom>
                <a:avLst/>
                <a:gdLst/>
                <a:ahLst/>
                <a:cxnLst>
                  <a:cxn ang="0">
                    <a:pos x="1" y="2"/>
                  </a:cxn>
                  <a:cxn ang="0">
                    <a:pos x="0" y="2"/>
                  </a:cxn>
                  <a:cxn ang="0">
                    <a:pos x="0" y="1"/>
                  </a:cxn>
                  <a:cxn ang="0">
                    <a:pos x="1" y="1"/>
                  </a:cxn>
                  <a:cxn ang="0">
                    <a:pos x="1" y="2"/>
                  </a:cxn>
                </a:cxnLst>
                <a:pathLst>
                  <a:path w="1" h="2">
                    <a:moveTo>
                      <a:pt x="1" y="2"/>
                    </a:moveTo>
                    <a:cubicBezTo>
                      <a:pt x="1" y="2"/>
                      <a:pt x="0" y="2"/>
                      <a:pt x="0" y="2"/>
                    </a:cubicBezTo>
                    <a:cubicBezTo>
                      <a:pt x="0" y="2"/>
                      <a:pt x="0" y="2"/>
                      <a:pt x="0" y="1"/>
                    </a:cubicBezTo>
                    <a:cubicBezTo>
                      <a:pt x="0" y="1"/>
                      <a:pt x="0" y="0"/>
                      <a:pt x="1" y="1"/>
                    </a:cubicBezTo>
                    <a:cubicBezTo>
                      <a:pt x="1" y="1"/>
                      <a:pt x="1" y="1"/>
                      <a:pt x="1" y="2"/>
                    </a:cubicBezTo>
                    <a:close/>
                  </a:path>
                </a:pathLst>
              </a:custGeom>
              <a:solidFill>
                <a:srgbClr val="4D534E"/>
              </a:solidFill>
              <a:ln w="9525">
                <a:noFill/>
              </a:ln>
            </p:spPr>
            <p:txBody>
              <a:bodyPr/>
              <a:p>
                <a:endParaRPr lang="zh-CN" altLang="en-US"/>
              </a:p>
            </p:txBody>
          </p:sp>
          <p:sp>
            <p:nvSpPr>
              <p:cNvPr id="4182" name="Freeform 106"/>
              <p:cNvSpPr/>
              <p:nvPr userDrawn="1"/>
            </p:nvSpPr>
            <p:spPr>
              <a:xfrm>
                <a:off x="1828" y="2237"/>
                <a:ext cx="173" cy="140"/>
              </a:xfrm>
              <a:custGeom>
                <a:avLst/>
                <a:gdLst/>
                <a:ahLst/>
                <a:cxnLst>
                  <a:cxn ang="0">
                    <a:pos x="10" y="0"/>
                  </a:cxn>
                  <a:cxn ang="0">
                    <a:pos x="34" y="13"/>
                  </a:cxn>
                  <a:cxn ang="0">
                    <a:pos x="71" y="38"/>
                  </a:cxn>
                  <a:cxn ang="0">
                    <a:pos x="83" y="50"/>
                  </a:cxn>
                  <a:cxn ang="0">
                    <a:pos x="146" y="105"/>
                  </a:cxn>
                  <a:cxn ang="0">
                    <a:pos x="148" y="105"/>
                  </a:cxn>
                  <a:cxn ang="0">
                    <a:pos x="171" y="131"/>
                  </a:cxn>
                  <a:cxn ang="0">
                    <a:pos x="171" y="137"/>
                  </a:cxn>
                  <a:cxn ang="0">
                    <a:pos x="171" y="138"/>
                  </a:cxn>
                  <a:cxn ang="0">
                    <a:pos x="167" y="140"/>
                  </a:cxn>
                  <a:cxn ang="0">
                    <a:pos x="159" y="136"/>
                  </a:cxn>
                  <a:cxn ang="0">
                    <a:pos x="156" y="135"/>
                  </a:cxn>
                  <a:cxn ang="0">
                    <a:pos x="107" y="92"/>
                  </a:cxn>
                  <a:cxn ang="0">
                    <a:pos x="96" y="82"/>
                  </a:cxn>
                  <a:cxn ang="0">
                    <a:pos x="89" y="75"/>
                  </a:cxn>
                  <a:cxn ang="0">
                    <a:pos x="72" y="61"/>
                  </a:cxn>
                  <a:cxn ang="0">
                    <a:pos x="69" y="54"/>
                  </a:cxn>
                  <a:cxn ang="0">
                    <a:pos x="53" y="46"/>
                  </a:cxn>
                  <a:cxn ang="0">
                    <a:pos x="51" y="43"/>
                  </a:cxn>
                  <a:cxn ang="0">
                    <a:pos x="35" y="31"/>
                  </a:cxn>
                  <a:cxn ang="0">
                    <a:pos x="29" y="27"/>
                  </a:cxn>
                  <a:cxn ang="0">
                    <a:pos x="23" y="23"/>
                  </a:cxn>
                  <a:cxn ang="0">
                    <a:pos x="9" y="20"/>
                  </a:cxn>
                  <a:cxn ang="0">
                    <a:pos x="5" y="18"/>
                  </a:cxn>
                  <a:cxn ang="0">
                    <a:pos x="0" y="5"/>
                  </a:cxn>
                  <a:cxn ang="0">
                    <a:pos x="10" y="0"/>
                  </a:cxn>
                </a:cxnLst>
                <a:pathLst>
                  <a:path w="150" h="121">
                    <a:moveTo>
                      <a:pt x="9" y="0"/>
                    </a:moveTo>
                    <a:cubicBezTo>
                      <a:pt x="17" y="2"/>
                      <a:pt x="23" y="8"/>
                      <a:pt x="30" y="12"/>
                    </a:cubicBezTo>
                    <a:cubicBezTo>
                      <a:pt x="41" y="19"/>
                      <a:pt x="51" y="26"/>
                      <a:pt x="62" y="33"/>
                    </a:cubicBezTo>
                    <a:cubicBezTo>
                      <a:pt x="62" y="40"/>
                      <a:pt x="68" y="41"/>
                      <a:pt x="72" y="44"/>
                    </a:cubicBezTo>
                    <a:cubicBezTo>
                      <a:pt x="93" y="57"/>
                      <a:pt x="110" y="74"/>
                      <a:pt x="127" y="91"/>
                    </a:cubicBezTo>
                    <a:cubicBezTo>
                      <a:pt x="128" y="91"/>
                      <a:pt x="128" y="91"/>
                      <a:pt x="129" y="91"/>
                    </a:cubicBezTo>
                    <a:cubicBezTo>
                      <a:pt x="134" y="99"/>
                      <a:pt x="140" y="108"/>
                      <a:pt x="149" y="114"/>
                    </a:cubicBezTo>
                    <a:cubicBezTo>
                      <a:pt x="150" y="115"/>
                      <a:pt x="149" y="117"/>
                      <a:pt x="149" y="119"/>
                    </a:cubicBezTo>
                    <a:cubicBezTo>
                      <a:pt x="149" y="119"/>
                      <a:pt x="149" y="120"/>
                      <a:pt x="149" y="120"/>
                    </a:cubicBezTo>
                    <a:cubicBezTo>
                      <a:pt x="148" y="121"/>
                      <a:pt x="146" y="121"/>
                      <a:pt x="145" y="121"/>
                    </a:cubicBezTo>
                    <a:cubicBezTo>
                      <a:pt x="143" y="121"/>
                      <a:pt x="140" y="120"/>
                      <a:pt x="138" y="118"/>
                    </a:cubicBezTo>
                    <a:cubicBezTo>
                      <a:pt x="138" y="118"/>
                      <a:pt x="137" y="118"/>
                      <a:pt x="136" y="117"/>
                    </a:cubicBezTo>
                    <a:cubicBezTo>
                      <a:pt x="121" y="105"/>
                      <a:pt x="107" y="93"/>
                      <a:pt x="93" y="80"/>
                    </a:cubicBezTo>
                    <a:cubicBezTo>
                      <a:pt x="90" y="77"/>
                      <a:pt x="87" y="74"/>
                      <a:pt x="84" y="71"/>
                    </a:cubicBezTo>
                    <a:cubicBezTo>
                      <a:pt x="82" y="69"/>
                      <a:pt x="80" y="67"/>
                      <a:pt x="78" y="65"/>
                    </a:cubicBezTo>
                    <a:cubicBezTo>
                      <a:pt x="74" y="60"/>
                      <a:pt x="67" y="57"/>
                      <a:pt x="63" y="53"/>
                    </a:cubicBezTo>
                    <a:cubicBezTo>
                      <a:pt x="61" y="51"/>
                      <a:pt x="60" y="49"/>
                      <a:pt x="60" y="47"/>
                    </a:cubicBezTo>
                    <a:cubicBezTo>
                      <a:pt x="56" y="45"/>
                      <a:pt x="52" y="40"/>
                      <a:pt x="46" y="40"/>
                    </a:cubicBezTo>
                    <a:cubicBezTo>
                      <a:pt x="44" y="40"/>
                      <a:pt x="45" y="39"/>
                      <a:pt x="45" y="38"/>
                    </a:cubicBezTo>
                    <a:cubicBezTo>
                      <a:pt x="44" y="29"/>
                      <a:pt x="39" y="25"/>
                      <a:pt x="31" y="27"/>
                    </a:cubicBezTo>
                    <a:cubicBezTo>
                      <a:pt x="29" y="27"/>
                      <a:pt x="26" y="28"/>
                      <a:pt x="26" y="24"/>
                    </a:cubicBezTo>
                    <a:cubicBezTo>
                      <a:pt x="26" y="22"/>
                      <a:pt x="26" y="16"/>
                      <a:pt x="20" y="20"/>
                    </a:cubicBezTo>
                    <a:cubicBezTo>
                      <a:pt x="17" y="15"/>
                      <a:pt x="13" y="16"/>
                      <a:pt x="8" y="18"/>
                    </a:cubicBezTo>
                    <a:cubicBezTo>
                      <a:pt x="6" y="19"/>
                      <a:pt x="5" y="18"/>
                      <a:pt x="5" y="16"/>
                    </a:cubicBezTo>
                    <a:cubicBezTo>
                      <a:pt x="6" y="11"/>
                      <a:pt x="1" y="9"/>
                      <a:pt x="0" y="5"/>
                    </a:cubicBezTo>
                    <a:cubicBezTo>
                      <a:pt x="2" y="3"/>
                      <a:pt x="8" y="5"/>
                      <a:pt x="9" y="0"/>
                    </a:cubicBezTo>
                    <a:close/>
                  </a:path>
                </a:pathLst>
              </a:custGeom>
              <a:solidFill>
                <a:srgbClr val="F0EEEF"/>
              </a:solidFill>
              <a:ln w="9525">
                <a:noFill/>
              </a:ln>
            </p:spPr>
            <p:txBody>
              <a:bodyPr/>
              <a:p>
                <a:endParaRPr lang="zh-CN" altLang="en-US"/>
              </a:p>
            </p:txBody>
          </p:sp>
          <p:sp>
            <p:nvSpPr>
              <p:cNvPr id="4183" name="Freeform 107"/>
              <p:cNvSpPr/>
              <p:nvPr userDrawn="1"/>
            </p:nvSpPr>
            <p:spPr>
              <a:xfrm>
                <a:off x="1981" y="2373"/>
                <a:ext cx="50" cy="43"/>
              </a:xfrm>
              <a:custGeom>
                <a:avLst/>
                <a:gdLst/>
                <a:ahLst/>
                <a:cxnLst>
                  <a:cxn ang="0">
                    <a:pos x="22" y="0"/>
                  </a:cxn>
                  <a:cxn ang="0">
                    <a:pos x="26" y="1"/>
                  </a:cxn>
                  <a:cxn ang="0">
                    <a:pos x="43" y="20"/>
                  </a:cxn>
                  <a:cxn ang="0">
                    <a:pos x="50" y="20"/>
                  </a:cxn>
                  <a:cxn ang="0">
                    <a:pos x="50" y="20"/>
                  </a:cxn>
                  <a:cxn ang="0">
                    <a:pos x="46" y="31"/>
                  </a:cxn>
                  <a:cxn ang="0">
                    <a:pos x="39" y="27"/>
                  </a:cxn>
                  <a:cxn ang="0">
                    <a:pos x="37" y="29"/>
                  </a:cxn>
                  <a:cxn ang="0">
                    <a:pos x="28" y="43"/>
                  </a:cxn>
                  <a:cxn ang="0">
                    <a:pos x="29" y="33"/>
                  </a:cxn>
                  <a:cxn ang="0">
                    <a:pos x="23" y="24"/>
                  </a:cxn>
                  <a:cxn ang="0">
                    <a:pos x="19" y="25"/>
                  </a:cxn>
                  <a:cxn ang="0">
                    <a:pos x="18" y="30"/>
                  </a:cxn>
                  <a:cxn ang="0">
                    <a:pos x="5" y="36"/>
                  </a:cxn>
                  <a:cxn ang="0">
                    <a:pos x="3" y="36"/>
                  </a:cxn>
                  <a:cxn ang="0">
                    <a:pos x="3" y="29"/>
                  </a:cxn>
                  <a:cxn ang="0">
                    <a:pos x="12" y="32"/>
                  </a:cxn>
                  <a:cxn ang="0">
                    <a:pos x="15" y="6"/>
                  </a:cxn>
                  <a:cxn ang="0">
                    <a:pos x="19" y="1"/>
                  </a:cxn>
                  <a:cxn ang="0">
                    <a:pos x="19" y="1"/>
                  </a:cxn>
                  <a:cxn ang="0">
                    <a:pos x="22" y="0"/>
                  </a:cxn>
                </a:cxnLst>
                <a:pathLst>
                  <a:path w="44" h="37">
                    <a:moveTo>
                      <a:pt x="20" y="0"/>
                    </a:moveTo>
                    <a:cubicBezTo>
                      <a:pt x="21" y="0"/>
                      <a:pt x="22" y="1"/>
                      <a:pt x="23" y="1"/>
                    </a:cubicBezTo>
                    <a:cubicBezTo>
                      <a:pt x="25" y="9"/>
                      <a:pt x="30" y="15"/>
                      <a:pt x="38" y="18"/>
                    </a:cubicBezTo>
                    <a:cubicBezTo>
                      <a:pt x="40" y="19"/>
                      <a:pt x="42" y="17"/>
                      <a:pt x="44" y="18"/>
                    </a:cubicBezTo>
                    <a:cubicBezTo>
                      <a:pt x="44" y="18"/>
                      <a:pt x="44" y="18"/>
                      <a:pt x="44" y="18"/>
                    </a:cubicBezTo>
                    <a:cubicBezTo>
                      <a:pt x="43" y="21"/>
                      <a:pt x="43" y="24"/>
                      <a:pt x="41" y="27"/>
                    </a:cubicBezTo>
                    <a:cubicBezTo>
                      <a:pt x="39" y="25"/>
                      <a:pt x="37" y="24"/>
                      <a:pt x="35" y="24"/>
                    </a:cubicBezTo>
                    <a:cubicBezTo>
                      <a:pt x="34" y="24"/>
                      <a:pt x="33" y="24"/>
                      <a:pt x="33" y="25"/>
                    </a:cubicBezTo>
                    <a:cubicBezTo>
                      <a:pt x="37" y="33"/>
                      <a:pt x="29" y="34"/>
                      <a:pt x="25" y="37"/>
                    </a:cubicBezTo>
                    <a:cubicBezTo>
                      <a:pt x="23" y="34"/>
                      <a:pt x="30" y="32"/>
                      <a:pt x="26" y="29"/>
                    </a:cubicBezTo>
                    <a:cubicBezTo>
                      <a:pt x="28" y="24"/>
                      <a:pt x="22" y="24"/>
                      <a:pt x="21" y="21"/>
                    </a:cubicBezTo>
                    <a:cubicBezTo>
                      <a:pt x="20" y="19"/>
                      <a:pt x="18" y="21"/>
                      <a:pt x="17" y="22"/>
                    </a:cubicBezTo>
                    <a:cubicBezTo>
                      <a:pt x="16" y="23"/>
                      <a:pt x="16" y="25"/>
                      <a:pt x="16" y="26"/>
                    </a:cubicBezTo>
                    <a:cubicBezTo>
                      <a:pt x="14" y="36"/>
                      <a:pt x="12" y="37"/>
                      <a:pt x="5" y="31"/>
                    </a:cubicBezTo>
                    <a:cubicBezTo>
                      <a:pt x="5" y="31"/>
                      <a:pt x="4" y="31"/>
                      <a:pt x="3" y="31"/>
                    </a:cubicBezTo>
                    <a:cubicBezTo>
                      <a:pt x="1" y="29"/>
                      <a:pt x="0" y="27"/>
                      <a:pt x="3" y="25"/>
                    </a:cubicBezTo>
                    <a:cubicBezTo>
                      <a:pt x="6" y="22"/>
                      <a:pt x="8" y="25"/>
                      <a:pt x="11" y="28"/>
                    </a:cubicBezTo>
                    <a:cubicBezTo>
                      <a:pt x="13" y="21"/>
                      <a:pt x="10" y="13"/>
                      <a:pt x="14" y="6"/>
                    </a:cubicBezTo>
                    <a:cubicBezTo>
                      <a:pt x="13" y="3"/>
                      <a:pt x="16" y="3"/>
                      <a:pt x="17" y="1"/>
                    </a:cubicBezTo>
                    <a:cubicBezTo>
                      <a:pt x="17" y="1"/>
                      <a:pt x="17" y="1"/>
                      <a:pt x="17" y="1"/>
                    </a:cubicBezTo>
                    <a:cubicBezTo>
                      <a:pt x="18" y="1"/>
                      <a:pt x="19" y="0"/>
                      <a:pt x="20" y="0"/>
                    </a:cubicBezTo>
                    <a:close/>
                  </a:path>
                </a:pathLst>
              </a:custGeom>
              <a:solidFill>
                <a:srgbClr val="656669"/>
              </a:solidFill>
              <a:ln w="9525">
                <a:noFill/>
              </a:ln>
            </p:spPr>
            <p:txBody>
              <a:bodyPr/>
              <a:p>
                <a:endParaRPr lang="zh-CN" altLang="en-US"/>
              </a:p>
            </p:txBody>
          </p:sp>
          <p:sp>
            <p:nvSpPr>
              <p:cNvPr id="4184" name="Freeform 108"/>
              <p:cNvSpPr/>
              <p:nvPr userDrawn="1"/>
            </p:nvSpPr>
            <p:spPr>
              <a:xfrm>
                <a:off x="1893" y="2275"/>
                <a:ext cx="85" cy="72"/>
              </a:xfrm>
              <a:custGeom>
                <a:avLst/>
                <a:gdLst/>
                <a:ahLst/>
                <a:cxnLst>
                  <a:cxn ang="0">
                    <a:pos x="83" y="67"/>
                  </a:cxn>
                  <a:cxn ang="0">
                    <a:pos x="81" y="69"/>
                  </a:cxn>
                  <a:cxn ang="0">
                    <a:pos x="67" y="55"/>
                  </a:cxn>
                  <a:cxn ang="0">
                    <a:pos x="8" y="8"/>
                  </a:cxn>
                  <a:cxn ang="0">
                    <a:pos x="3" y="4"/>
                  </a:cxn>
                  <a:cxn ang="0">
                    <a:pos x="6" y="0"/>
                  </a:cxn>
                  <a:cxn ang="0">
                    <a:pos x="32" y="18"/>
                  </a:cxn>
                  <a:cxn ang="0">
                    <a:pos x="72" y="54"/>
                  </a:cxn>
                  <a:cxn ang="0">
                    <a:pos x="83" y="67"/>
                  </a:cxn>
                </a:cxnLst>
                <a:pathLst>
                  <a:path w="74" h="62">
                    <a:moveTo>
                      <a:pt x="73" y="58"/>
                    </a:moveTo>
                    <a:cubicBezTo>
                      <a:pt x="72" y="59"/>
                      <a:pt x="74" y="62"/>
                      <a:pt x="71" y="60"/>
                    </a:cubicBezTo>
                    <a:cubicBezTo>
                      <a:pt x="67" y="56"/>
                      <a:pt x="63" y="52"/>
                      <a:pt x="59" y="48"/>
                    </a:cubicBezTo>
                    <a:cubicBezTo>
                      <a:pt x="43" y="32"/>
                      <a:pt x="26" y="18"/>
                      <a:pt x="7" y="7"/>
                    </a:cubicBezTo>
                    <a:cubicBezTo>
                      <a:pt x="5" y="6"/>
                      <a:pt x="4" y="5"/>
                      <a:pt x="3" y="4"/>
                    </a:cubicBezTo>
                    <a:cubicBezTo>
                      <a:pt x="0" y="1"/>
                      <a:pt x="4" y="1"/>
                      <a:pt x="6" y="0"/>
                    </a:cubicBezTo>
                    <a:cubicBezTo>
                      <a:pt x="13" y="5"/>
                      <a:pt x="20" y="12"/>
                      <a:pt x="28" y="16"/>
                    </a:cubicBezTo>
                    <a:cubicBezTo>
                      <a:pt x="40" y="26"/>
                      <a:pt x="51" y="37"/>
                      <a:pt x="63" y="47"/>
                    </a:cubicBezTo>
                    <a:cubicBezTo>
                      <a:pt x="67" y="49"/>
                      <a:pt x="71" y="53"/>
                      <a:pt x="73" y="58"/>
                    </a:cubicBezTo>
                    <a:close/>
                  </a:path>
                </a:pathLst>
              </a:custGeom>
              <a:solidFill>
                <a:srgbClr val="FAFAFB"/>
              </a:solidFill>
              <a:ln w="9525">
                <a:noFill/>
              </a:ln>
            </p:spPr>
            <p:txBody>
              <a:bodyPr/>
              <a:p>
                <a:endParaRPr lang="zh-CN" altLang="en-US"/>
              </a:p>
            </p:txBody>
          </p:sp>
          <p:sp>
            <p:nvSpPr>
              <p:cNvPr id="4185" name="Freeform 109"/>
              <p:cNvSpPr/>
              <p:nvPr userDrawn="1"/>
            </p:nvSpPr>
            <p:spPr>
              <a:xfrm>
                <a:off x="2071" y="2391"/>
                <a:ext cx="84" cy="61"/>
              </a:xfrm>
              <a:custGeom>
                <a:avLst/>
                <a:gdLst/>
                <a:ahLst/>
                <a:cxnLst>
                  <a:cxn ang="0">
                    <a:pos x="17" y="1"/>
                  </a:cxn>
                  <a:cxn ang="0">
                    <a:pos x="33" y="2"/>
                  </a:cxn>
                  <a:cxn ang="0">
                    <a:pos x="49" y="3"/>
                  </a:cxn>
                  <a:cxn ang="0">
                    <a:pos x="59" y="5"/>
                  </a:cxn>
                  <a:cxn ang="0">
                    <a:pos x="64" y="14"/>
                  </a:cxn>
                  <a:cxn ang="0">
                    <a:pos x="58" y="24"/>
                  </a:cxn>
                  <a:cxn ang="0">
                    <a:pos x="74" y="28"/>
                  </a:cxn>
                  <a:cxn ang="0">
                    <a:pos x="77" y="48"/>
                  </a:cxn>
                  <a:cxn ang="0">
                    <a:pos x="66" y="55"/>
                  </a:cxn>
                  <a:cxn ang="0">
                    <a:pos x="64" y="56"/>
                  </a:cxn>
                  <a:cxn ang="0">
                    <a:pos x="58" y="61"/>
                  </a:cxn>
                  <a:cxn ang="0">
                    <a:pos x="58" y="61"/>
                  </a:cxn>
                  <a:cxn ang="0">
                    <a:pos x="54" y="59"/>
                  </a:cxn>
                  <a:cxn ang="0">
                    <a:pos x="49" y="59"/>
                  </a:cxn>
                  <a:cxn ang="0">
                    <a:pos x="32" y="56"/>
                  </a:cxn>
                  <a:cxn ang="0">
                    <a:pos x="27" y="59"/>
                  </a:cxn>
                  <a:cxn ang="0">
                    <a:pos x="25" y="59"/>
                  </a:cxn>
                  <a:cxn ang="0">
                    <a:pos x="23" y="58"/>
                  </a:cxn>
                  <a:cxn ang="0">
                    <a:pos x="21" y="57"/>
                  </a:cxn>
                  <a:cxn ang="0">
                    <a:pos x="20" y="56"/>
                  </a:cxn>
                  <a:cxn ang="0">
                    <a:pos x="21" y="55"/>
                  </a:cxn>
                  <a:cxn ang="0">
                    <a:pos x="19" y="56"/>
                  </a:cxn>
                  <a:cxn ang="0">
                    <a:pos x="18" y="56"/>
                  </a:cxn>
                  <a:cxn ang="0">
                    <a:pos x="17" y="54"/>
                  </a:cxn>
                  <a:cxn ang="0">
                    <a:pos x="20" y="47"/>
                  </a:cxn>
                  <a:cxn ang="0">
                    <a:pos x="41" y="36"/>
                  </a:cxn>
                  <a:cxn ang="0">
                    <a:pos x="43" y="34"/>
                  </a:cxn>
                  <a:cxn ang="0">
                    <a:pos x="49" y="33"/>
                  </a:cxn>
                  <a:cxn ang="0">
                    <a:pos x="13" y="20"/>
                  </a:cxn>
                  <a:cxn ang="0">
                    <a:pos x="11" y="18"/>
                  </a:cxn>
                  <a:cxn ang="0">
                    <a:pos x="2" y="5"/>
                  </a:cxn>
                  <a:cxn ang="0">
                    <a:pos x="5" y="0"/>
                  </a:cxn>
                  <a:cxn ang="0">
                    <a:pos x="12" y="0"/>
                  </a:cxn>
                  <a:cxn ang="0">
                    <a:pos x="12" y="0"/>
                  </a:cxn>
                  <a:cxn ang="0">
                    <a:pos x="16" y="1"/>
                  </a:cxn>
                  <a:cxn ang="0">
                    <a:pos x="17" y="1"/>
                  </a:cxn>
                </a:cxnLst>
                <a:pathLst>
                  <a:path w="73" h="53">
                    <a:moveTo>
                      <a:pt x="15" y="1"/>
                    </a:moveTo>
                    <a:cubicBezTo>
                      <a:pt x="20" y="3"/>
                      <a:pt x="25" y="2"/>
                      <a:pt x="29" y="2"/>
                    </a:cubicBezTo>
                    <a:cubicBezTo>
                      <a:pt x="34" y="2"/>
                      <a:pt x="39" y="3"/>
                      <a:pt x="43" y="3"/>
                    </a:cubicBezTo>
                    <a:cubicBezTo>
                      <a:pt x="46" y="4"/>
                      <a:pt x="49" y="6"/>
                      <a:pt x="52" y="5"/>
                    </a:cubicBezTo>
                    <a:cubicBezTo>
                      <a:pt x="57" y="5"/>
                      <a:pt x="58" y="8"/>
                      <a:pt x="56" y="13"/>
                    </a:cubicBezTo>
                    <a:cubicBezTo>
                      <a:pt x="52" y="14"/>
                      <a:pt x="48" y="15"/>
                      <a:pt x="51" y="21"/>
                    </a:cubicBezTo>
                    <a:cubicBezTo>
                      <a:pt x="56" y="20"/>
                      <a:pt x="60" y="23"/>
                      <a:pt x="65" y="25"/>
                    </a:cubicBezTo>
                    <a:cubicBezTo>
                      <a:pt x="73" y="32"/>
                      <a:pt x="73" y="32"/>
                      <a:pt x="67" y="42"/>
                    </a:cubicBezTo>
                    <a:cubicBezTo>
                      <a:pt x="65" y="45"/>
                      <a:pt x="60" y="45"/>
                      <a:pt x="58" y="48"/>
                    </a:cubicBezTo>
                    <a:cubicBezTo>
                      <a:pt x="57" y="48"/>
                      <a:pt x="56" y="49"/>
                      <a:pt x="56" y="49"/>
                    </a:cubicBezTo>
                    <a:cubicBezTo>
                      <a:pt x="55" y="51"/>
                      <a:pt x="54" y="53"/>
                      <a:pt x="51" y="53"/>
                    </a:cubicBezTo>
                    <a:cubicBezTo>
                      <a:pt x="51" y="53"/>
                      <a:pt x="51" y="53"/>
                      <a:pt x="51" y="53"/>
                    </a:cubicBezTo>
                    <a:cubicBezTo>
                      <a:pt x="50" y="52"/>
                      <a:pt x="49" y="53"/>
                      <a:pt x="47" y="52"/>
                    </a:cubicBezTo>
                    <a:cubicBezTo>
                      <a:pt x="46" y="52"/>
                      <a:pt x="45" y="52"/>
                      <a:pt x="43" y="52"/>
                    </a:cubicBezTo>
                    <a:cubicBezTo>
                      <a:pt x="38" y="51"/>
                      <a:pt x="34" y="48"/>
                      <a:pt x="28" y="49"/>
                    </a:cubicBezTo>
                    <a:cubicBezTo>
                      <a:pt x="27" y="51"/>
                      <a:pt x="26" y="51"/>
                      <a:pt x="24" y="52"/>
                    </a:cubicBezTo>
                    <a:cubicBezTo>
                      <a:pt x="24" y="52"/>
                      <a:pt x="23" y="52"/>
                      <a:pt x="22" y="52"/>
                    </a:cubicBezTo>
                    <a:cubicBezTo>
                      <a:pt x="21" y="52"/>
                      <a:pt x="21" y="51"/>
                      <a:pt x="20" y="51"/>
                    </a:cubicBezTo>
                    <a:cubicBezTo>
                      <a:pt x="20" y="51"/>
                      <a:pt x="19" y="50"/>
                      <a:pt x="19" y="50"/>
                    </a:cubicBezTo>
                    <a:cubicBezTo>
                      <a:pt x="19" y="50"/>
                      <a:pt x="19" y="49"/>
                      <a:pt x="18" y="49"/>
                    </a:cubicBezTo>
                    <a:cubicBezTo>
                      <a:pt x="19" y="49"/>
                      <a:pt x="19" y="48"/>
                      <a:pt x="19" y="48"/>
                    </a:cubicBezTo>
                    <a:cubicBezTo>
                      <a:pt x="18" y="48"/>
                      <a:pt x="18" y="48"/>
                      <a:pt x="17" y="49"/>
                    </a:cubicBezTo>
                    <a:cubicBezTo>
                      <a:pt x="17" y="49"/>
                      <a:pt x="17" y="49"/>
                      <a:pt x="16" y="49"/>
                    </a:cubicBezTo>
                    <a:cubicBezTo>
                      <a:pt x="16" y="48"/>
                      <a:pt x="15" y="47"/>
                      <a:pt x="15" y="47"/>
                    </a:cubicBezTo>
                    <a:cubicBezTo>
                      <a:pt x="14" y="44"/>
                      <a:pt x="15" y="41"/>
                      <a:pt x="18" y="41"/>
                    </a:cubicBezTo>
                    <a:cubicBezTo>
                      <a:pt x="25" y="39"/>
                      <a:pt x="28" y="31"/>
                      <a:pt x="36" y="32"/>
                    </a:cubicBezTo>
                    <a:cubicBezTo>
                      <a:pt x="37" y="32"/>
                      <a:pt x="37" y="30"/>
                      <a:pt x="38" y="30"/>
                    </a:cubicBezTo>
                    <a:cubicBezTo>
                      <a:pt x="39" y="28"/>
                      <a:pt x="41" y="28"/>
                      <a:pt x="43" y="29"/>
                    </a:cubicBezTo>
                    <a:cubicBezTo>
                      <a:pt x="35" y="19"/>
                      <a:pt x="21" y="24"/>
                      <a:pt x="12" y="18"/>
                    </a:cubicBezTo>
                    <a:cubicBezTo>
                      <a:pt x="11" y="17"/>
                      <a:pt x="11" y="17"/>
                      <a:pt x="10" y="16"/>
                    </a:cubicBezTo>
                    <a:cubicBezTo>
                      <a:pt x="4" y="15"/>
                      <a:pt x="0" y="12"/>
                      <a:pt x="2" y="5"/>
                    </a:cubicBezTo>
                    <a:cubicBezTo>
                      <a:pt x="3" y="3"/>
                      <a:pt x="4" y="2"/>
                      <a:pt x="5" y="0"/>
                    </a:cubicBezTo>
                    <a:cubicBezTo>
                      <a:pt x="7" y="0"/>
                      <a:pt x="9" y="0"/>
                      <a:pt x="11" y="0"/>
                    </a:cubicBezTo>
                    <a:cubicBezTo>
                      <a:pt x="11" y="0"/>
                      <a:pt x="11" y="0"/>
                      <a:pt x="11" y="0"/>
                    </a:cubicBezTo>
                    <a:cubicBezTo>
                      <a:pt x="12" y="0"/>
                      <a:pt x="13" y="1"/>
                      <a:pt x="14" y="1"/>
                    </a:cubicBezTo>
                    <a:cubicBezTo>
                      <a:pt x="14" y="1"/>
                      <a:pt x="15" y="1"/>
                      <a:pt x="15" y="1"/>
                    </a:cubicBezTo>
                    <a:close/>
                  </a:path>
                </a:pathLst>
              </a:custGeom>
              <a:solidFill>
                <a:srgbClr val="C5C1C0"/>
              </a:solidFill>
              <a:ln w="9525">
                <a:noFill/>
              </a:ln>
            </p:spPr>
            <p:txBody>
              <a:bodyPr/>
              <a:p>
                <a:endParaRPr lang="zh-CN" altLang="en-US"/>
              </a:p>
            </p:txBody>
          </p:sp>
          <p:sp>
            <p:nvSpPr>
              <p:cNvPr id="4186" name="Freeform 110"/>
              <p:cNvSpPr/>
              <p:nvPr userDrawn="1"/>
            </p:nvSpPr>
            <p:spPr>
              <a:xfrm>
                <a:off x="2142" y="2397"/>
                <a:ext cx="66" cy="63"/>
              </a:xfrm>
              <a:custGeom>
                <a:avLst/>
                <a:gdLst/>
                <a:ahLst/>
                <a:cxnLst>
                  <a:cxn ang="0">
                    <a:pos x="27" y="4"/>
                  </a:cxn>
                  <a:cxn ang="0">
                    <a:pos x="28" y="12"/>
                  </a:cxn>
                  <a:cxn ang="0">
                    <a:pos x="42" y="14"/>
                  </a:cxn>
                  <a:cxn ang="0">
                    <a:pos x="42" y="17"/>
                  </a:cxn>
                  <a:cxn ang="0">
                    <a:pos x="42" y="25"/>
                  </a:cxn>
                  <a:cxn ang="0">
                    <a:pos x="37" y="42"/>
                  </a:cxn>
                  <a:cxn ang="0">
                    <a:pos x="45" y="42"/>
                  </a:cxn>
                  <a:cxn ang="0">
                    <a:pos x="47" y="42"/>
                  </a:cxn>
                  <a:cxn ang="0">
                    <a:pos x="57" y="45"/>
                  </a:cxn>
                  <a:cxn ang="0">
                    <a:pos x="60" y="59"/>
                  </a:cxn>
                  <a:cxn ang="0">
                    <a:pos x="44" y="57"/>
                  </a:cxn>
                  <a:cxn ang="0">
                    <a:pos x="26" y="48"/>
                  </a:cxn>
                  <a:cxn ang="0">
                    <a:pos x="23" y="44"/>
                  </a:cxn>
                  <a:cxn ang="0">
                    <a:pos x="15" y="20"/>
                  </a:cxn>
                  <a:cxn ang="0">
                    <a:pos x="8" y="11"/>
                  </a:cxn>
                  <a:cxn ang="0">
                    <a:pos x="1" y="0"/>
                  </a:cxn>
                  <a:cxn ang="0">
                    <a:pos x="23" y="3"/>
                  </a:cxn>
                  <a:cxn ang="0">
                    <a:pos x="27" y="4"/>
                  </a:cxn>
                </a:cxnLst>
                <a:pathLst>
                  <a:path w="57" h="55">
                    <a:moveTo>
                      <a:pt x="24" y="4"/>
                    </a:moveTo>
                    <a:cubicBezTo>
                      <a:pt x="22" y="7"/>
                      <a:pt x="22" y="10"/>
                      <a:pt x="25" y="11"/>
                    </a:cubicBezTo>
                    <a:cubicBezTo>
                      <a:pt x="29" y="11"/>
                      <a:pt x="32" y="15"/>
                      <a:pt x="37" y="13"/>
                    </a:cubicBezTo>
                    <a:cubicBezTo>
                      <a:pt x="38" y="12"/>
                      <a:pt x="38" y="14"/>
                      <a:pt x="37" y="15"/>
                    </a:cubicBezTo>
                    <a:cubicBezTo>
                      <a:pt x="36" y="18"/>
                      <a:pt x="36" y="20"/>
                      <a:pt x="37" y="22"/>
                    </a:cubicBezTo>
                    <a:cubicBezTo>
                      <a:pt x="42" y="29"/>
                      <a:pt x="40" y="33"/>
                      <a:pt x="32" y="37"/>
                    </a:cubicBezTo>
                    <a:cubicBezTo>
                      <a:pt x="34" y="37"/>
                      <a:pt x="37" y="37"/>
                      <a:pt x="39" y="37"/>
                    </a:cubicBezTo>
                    <a:cubicBezTo>
                      <a:pt x="40" y="37"/>
                      <a:pt x="40" y="37"/>
                      <a:pt x="41" y="37"/>
                    </a:cubicBezTo>
                    <a:cubicBezTo>
                      <a:pt x="45" y="37"/>
                      <a:pt x="47" y="39"/>
                      <a:pt x="50" y="40"/>
                    </a:cubicBezTo>
                    <a:cubicBezTo>
                      <a:pt x="57" y="43"/>
                      <a:pt x="57" y="47"/>
                      <a:pt x="52" y="52"/>
                    </a:cubicBezTo>
                    <a:cubicBezTo>
                      <a:pt x="47" y="55"/>
                      <a:pt x="42" y="52"/>
                      <a:pt x="38" y="50"/>
                    </a:cubicBezTo>
                    <a:cubicBezTo>
                      <a:pt x="33" y="48"/>
                      <a:pt x="28" y="45"/>
                      <a:pt x="23" y="42"/>
                    </a:cubicBezTo>
                    <a:cubicBezTo>
                      <a:pt x="22" y="41"/>
                      <a:pt x="19" y="40"/>
                      <a:pt x="20" y="39"/>
                    </a:cubicBezTo>
                    <a:cubicBezTo>
                      <a:pt x="26" y="29"/>
                      <a:pt x="14" y="25"/>
                      <a:pt x="13" y="18"/>
                    </a:cubicBezTo>
                    <a:cubicBezTo>
                      <a:pt x="13" y="13"/>
                      <a:pt x="11" y="11"/>
                      <a:pt x="7" y="10"/>
                    </a:cubicBezTo>
                    <a:cubicBezTo>
                      <a:pt x="3" y="8"/>
                      <a:pt x="0" y="5"/>
                      <a:pt x="1" y="0"/>
                    </a:cubicBezTo>
                    <a:cubicBezTo>
                      <a:pt x="7" y="1"/>
                      <a:pt x="13" y="2"/>
                      <a:pt x="20" y="3"/>
                    </a:cubicBezTo>
                    <a:cubicBezTo>
                      <a:pt x="21" y="4"/>
                      <a:pt x="22" y="3"/>
                      <a:pt x="24" y="4"/>
                    </a:cubicBezTo>
                    <a:close/>
                  </a:path>
                </a:pathLst>
              </a:custGeom>
              <a:solidFill>
                <a:srgbClr val="E0DDDD"/>
              </a:solidFill>
              <a:ln w="9525">
                <a:noFill/>
              </a:ln>
            </p:spPr>
            <p:txBody>
              <a:bodyPr/>
              <a:p>
                <a:endParaRPr lang="zh-CN" altLang="en-US"/>
              </a:p>
            </p:txBody>
          </p:sp>
          <p:sp>
            <p:nvSpPr>
              <p:cNvPr id="4187" name="Freeform 111"/>
              <p:cNvSpPr/>
              <p:nvPr userDrawn="1"/>
            </p:nvSpPr>
            <p:spPr>
              <a:xfrm>
                <a:off x="2120" y="2394"/>
                <a:ext cx="41" cy="24"/>
              </a:xfrm>
              <a:custGeom>
                <a:avLst/>
                <a:gdLst/>
                <a:ahLst/>
                <a:cxnLst>
                  <a:cxn ang="0">
                    <a:pos x="23" y="2"/>
                  </a:cxn>
                  <a:cxn ang="0">
                    <a:pos x="36" y="13"/>
                  </a:cxn>
                  <a:cxn ang="0">
                    <a:pos x="38" y="21"/>
                  </a:cxn>
                  <a:cxn ang="0">
                    <a:pos x="33" y="24"/>
                  </a:cxn>
                  <a:cxn ang="0">
                    <a:pos x="31" y="22"/>
                  </a:cxn>
                  <a:cxn ang="0">
                    <a:pos x="25" y="20"/>
                  </a:cxn>
                  <a:cxn ang="0">
                    <a:pos x="15" y="11"/>
                  </a:cxn>
                  <a:cxn ang="0">
                    <a:pos x="8" y="4"/>
                  </a:cxn>
                  <a:cxn ang="0">
                    <a:pos x="0" y="0"/>
                  </a:cxn>
                  <a:cxn ang="0">
                    <a:pos x="23" y="2"/>
                  </a:cxn>
                </a:cxnLst>
                <a:pathLst>
                  <a:path w="35" h="21">
                    <a:moveTo>
                      <a:pt x="20" y="2"/>
                    </a:moveTo>
                    <a:cubicBezTo>
                      <a:pt x="22" y="7"/>
                      <a:pt x="26" y="10"/>
                      <a:pt x="31" y="12"/>
                    </a:cubicBezTo>
                    <a:cubicBezTo>
                      <a:pt x="35" y="13"/>
                      <a:pt x="34" y="16"/>
                      <a:pt x="33" y="19"/>
                    </a:cubicBezTo>
                    <a:cubicBezTo>
                      <a:pt x="33" y="20"/>
                      <a:pt x="31" y="21"/>
                      <a:pt x="29" y="21"/>
                    </a:cubicBezTo>
                    <a:cubicBezTo>
                      <a:pt x="29" y="21"/>
                      <a:pt x="28" y="21"/>
                      <a:pt x="27" y="20"/>
                    </a:cubicBezTo>
                    <a:cubicBezTo>
                      <a:pt x="26" y="19"/>
                      <a:pt x="24" y="18"/>
                      <a:pt x="22" y="18"/>
                    </a:cubicBezTo>
                    <a:cubicBezTo>
                      <a:pt x="17" y="18"/>
                      <a:pt x="15" y="13"/>
                      <a:pt x="13" y="10"/>
                    </a:cubicBezTo>
                    <a:cubicBezTo>
                      <a:pt x="12" y="6"/>
                      <a:pt x="13" y="1"/>
                      <a:pt x="7" y="4"/>
                    </a:cubicBezTo>
                    <a:cubicBezTo>
                      <a:pt x="2" y="7"/>
                      <a:pt x="3" y="1"/>
                      <a:pt x="0" y="0"/>
                    </a:cubicBezTo>
                    <a:cubicBezTo>
                      <a:pt x="7" y="1"/>
                      <a:pt x="14" y="1"/>
                      <a:pt x="20" y="2"/>
                    </a:cubicBezTo>
                    <a:close/>
                  </a:path>
                </a:pathLst>
              </a:custGeom>
              <a:solidFill>
                <a:srgbClr val="CEC9C8"/>
              </a:solidFill>
              <a:ln w="9525">
                <a:noFill/>
              </a:ln>
            </p:spPr>
            <p:txBody>
              <a:bodyPr/>
              <a:p>
                <a:endParaRPr lang="zh-CN" altLang="en-US"/>
              </a:p>
            </p:txBody>
          </p:sp>
          <p:sp>
            <p:nvSpPr>
              <p:cNvPr id="4188" name="Freeform 112"/>
              <p:cNvSpPr/>
              <p:nvPr userDrawn="1"/>
            </p:nvSpPr>
            <p:spPr>
              <a:xfrm>
                <a:off x="2045" y="2386"/>
                <a:ext cx="33" cy="23"/>
              </a:xfrm>
              <a:custGeom>
                <a:avLst/>
                <a:gdLst/>
                <a:ahLst/>
                <a:cxnLst>
                  <a:cxn ang="0">
                    <a:pos x="31" y="4"/>
                  </a:cxn>
                  <a:cxn ang="0">
                    <a:pos x="29" y="10"/>
                  </a:cxn>
                  <a:cxn ang="0">
                    <a:pos x="20" y="13"/>
                  </a:cxn>
                  <a:cxn ang="0">
                    <a:pos x="22" y="21"/>
                  </a:cxn>
                  <a:cxn ang="0">
                    <a:pos x="0" y="18"/>
                  </a:cxn>
                  <a:cxn ang="0">
                    <a:pos x="0" y="8"/>
                  </a:cxn>
                  <a:cxn ang="0">
                    <a:pos x="12" y="0"/>
                  </a:cxn>
                  <a:cxn ang="0">
                    <a:pos x="18" y="2"/>
                  </a:cxn>
                  <a:cxn ang="0">
                    <a:pos x="31" y="4"/>
                  </a:cxn>
                </a:cxnLst>
                <a:pathLst>
                  <a:path w="28" h="20">
                    <a:moveTo>
                      <a:pt x="27" y="4"/>
                    </a:moveTo>
                    <a:cubicBezTo>
                      <a:pt x="28" y="6"/>
                      <a:pt x="27" y="8"/>
                      <a:pt x="25" y="9"/>
                    </a:cubicBezTo>
                    <a:cubicBezTo>
                      <a:pt x="23" y="11"/>
                      <a:pt x="21" y="14"/>
                      <a:pt x="17" y="12"/>
                    </a:cubicBezTo>
                    <a:cubicBezTo>
                      <a:pt x="19" y="14"/>
                      <a:pt x="22" y="15"/>
                      <a:pt x="19" y="19"/>
                    </a:cubicBezTo>
                    <a:cubicBezTo>
                      <a:pt x="13" y="20"/>
                      <a:pt x="7" y="18"/>
                      <a:pt x="0" y="16"/>
                    </a:cubicBezTo>
                    <a:cubicBezTo>
                      <a:pt x="0" y="13"/>
                      <a:pt x="1" y="10"/>
                      <a:pt x="0" y="7"/>
                    </a:cubicBezTo>
                    <a:cubicBezTo>
                      <a:pt x="2" y="3"/>
                      <a:pt x="6" y="0"/>
                      <a:pt x="11" y="0"/>
                    </a:cubicBezTo>
                    <a:cubicBezTo>
                      <a:pt x="12" y="2"/>
                      <a:pt x="14" y="2"/>
                      <a:pt x="16" y="2"/>
                    </a:cubicBezTo>
                    <a:cubicBezTo>
                      <a:pt x="20" y="3"/>
                      <a:pt x="24" y="3"/>
                      <a:pt x="27" y="4"/>
                    </a:cubicBezTo>
                    <a:close/>
                  </a:path>
                </a:pathLst>
              </a:custGeom>
              <a:solidFill>
                <a:srgbClr val="ADABAC"/>
              </a:solidFill>
              <a:ln w="9525">
                <a:noFill/>
              </a:ln>
            </p:spPr>
            <p:txBody>
              <a:bodyPr/>
              <a:p>
                <a:endParaRPr lang="zh-CN" altLang="en-US"/>
              </a:p>
            </p:txBody>
          </p:sp>
          <p:sp>
            <p:nvSpPr>
              <p:cNvPr id="4189" name="Freeform 113"/>
              <p:cNvSpPr/>
              <p:nvPr userDrawn="1"/>
            </p:nvSpPr>
            <p:spPr>
              <a:xfrm>
                <a:off x="2043" y="2379"/>
                <a:ext cx="16" cy="15"/>
              </a:xfrm>
              <a:custGeom>
                <a:avLst/>
                <a:gdLst/>
                <a:ahLst/>
                <a:cxnLst>
                  <a:cxn ang="0">
                    <a:pos x="14" y="6"/>
                  </a:cxn>
                  <a:cxn ang="0">
                    <a:pos x="2" y="15"/>
                  </a:cxn>
                  <a:cxn ang="0">
                    <a:pos x="0" y="9"/>
                  </a:cxn>
                  <a:cxn ang="0">
                    <a:pos x="8" y="1"/>
                  </a:cxn>
                  <a:cxn ang="0">
                    <a:pos x="14" y="0"/>
                  </a:cxn>
                  <a:cxn ang="0">
                    <a:pos x="14" y="6"/>
                  </a:cxn>
                </a:cxnLst>
                <a:pathLst>
                  <a:path w="14" h="13">
                    <a:moveTo>
                      <a:pt x="13" y="6"/>
                    </a:moveTo>
                    <a:cubicBezTo>
                      <a:pt x="10" y="10"/>
                      <a:pt x="6" y="12"/>
                      <a:pt x="2" y="13"/>
                    </a:cubicBezTo>
                    <a:cubicBezTo>
                      <a:pt x="1" y="11"/>
                      <a:pt x="1" y="10"/>
                      <a:pt x="0" y="8"/>
                    </a:cubicBezTo>
                    <a:cubicBezTo>
                      <a:pt x="2" y="5"/>
                      <a:pt x="4" y="2"/>
                      <a:pt x="7" y="1"/>
                    </a:cubicBezTo>
                    <a:cubicBezTo>
                      <a:pt x="9" y="1"/>
                      <a:pt x="11" y="0"/>
                      <a:pt x="13" y="0"/>
                    </a:cubicBezTo>
                    <a:cubicBezTo>
                      <a:pt x="14" y="2"/>
                      <a:pt x="14" y="4"/>
                      <a:pt x="13" y="6"/>
                    </a:cubicBezTo>
                    <a:close/>
                  </a:path>
                </a:pathLst>
              </a:custGeom>
              <a:solidFill>
                <a:srgbClr val="5F6468"/>
              </a:solidFill>
              <a:ln w="9525">
                <a:noFill/>
              </a:ln>
            </p:spPr>
            <p:txBody>
              <a:bodyPr/>
              <a:p>
                <a:endParaRPr lang="zh-CN" altLang="en-US"/>
              </a:p>
            </p:txBody>
          </p:sp>
          <p:sp>
            <p:nvSpPr>
              <p:cNvPr id="4190" name="Freeform 114"/>
              <p:cNvSpPr/>
              <p:nvPr userDrawn="1"/>
            </p:nvSpPr>
            <p:spPr>
              <a:xfrm>
                <a:off x="2083" y="2391"/>
                <a:ext cx="4" cy="1"/>
              </a:xfrm>
              <a:custGeom>
                <a:avLst/>
                <a:gdLst/>
                <a:ahLst/>
                <a:cxnLst>
                  <a:cxn ang="0">
                    <a:pos x="4" y="1"/>
                  </a:cxn>
                  <a:cxn ang="0">
                    <a:pos x="0" y="0"/>
                  </a:cxn>
                  <a:cxn ang="0">
                    <a:pos x="4" y="1"/>
                  </a:cxn>
                </a:cxnLst>
                <a:pathLst>
                  <a:path w="3" h="1">
                    <a:moveTo>
                      <a:pt x="3" y="1"/>
                    </a:moveTo>
                    <a:cubicBezTo>
                      <a:pt x="2" y="1"/>
                      <a:pt x="1" y="1"/>
                      <a:pt x="0" y="0"/>
                    </a:cubicBezTo>
                    <a:cubicBezTo>
                      <a:pt x="1" y="0"/>
                      <a:pt x="2" y="1"/>
                      <a:pt x="3" y="1"/>
                    </a:cubicBezTo>
                    <a:close/>
                  </a:path>
                </a:pathLst>
              </a:custGeom>
              <a:solidFill>
                <a:srgbClr val="E8ECEF"/>
              </a:solidFill>
              <a:ln w="9525">
                <a:noFill/>
              </a:ln>
            </p:spPr>
            <p:txBody>
              <a:bodyPr/>
              <a:p>
                <a:endParaRPr lang="zh-CN" altLang="en-US"/>
              </a:p>
            </p:txBody>
          </p:sp>
          <p:sp>
            <p:nvSpPr>
              <p:cNvPr id="4191" name="Freeform 115"/>
              <p:cNvSpPr/>
              <p:nvPr userDrawn="1"/>
            </p:nvSpPr>
            <p:spPr>
              <a:xfrm>
                <a:off x="2003" y="2339"/>
                <a:ext cx="5" cy="3"/>
              </a:xfrm>
              <a:custGeom>
                <a:avLst/>
                <a:gdLst/>
                <a:ahLst/>
                <a:cxnLst>
                  <a:cxn ang="0">
                    <a:pos x="0" y="0"/>
                  </a:cxn>
                  <a:cxn ang="0">
                    <a:pos x="1" y="0"/>
                  </a:cxn>
                  <a:cxn ang="0">
                    <a:pos x="1" y="3"/>
                  </a:cxn>
                  <a:cxn ang="0">
                    <a:pos x="0" y="0"/>
                  </a:cxn>
                </a:cxnLst>
                <a:pathLst>
                  <a:path w="5" h="3">
                    <a:moveTo>
                      <a:pt x="0" y="0"/>
                    </a:moveTo>
                    <a:cubicBezTo>
                      <a:pt x="0" y="0"/>
                      <a:pt x="1" y="0"/>
                      <a:pt x="1" y="0"/>
                    </a:cubicBezTo>
                    <a:cubicBezTo>
                      <a:pt x="4" y="1"/>
                      <a:pt x="5" y="2"/>
                      <a:pt x="1" y="3"/>
                    </a:cubicBezTo>
                    <a:cubicBezTo>
                      <a:pt x="1" y="2"/>
                      <a:pt x="0" y="1"/>
                      <a:pt x="0" y="0"/>
                    </a:cubicBezTo>
                    <a:close/>
                  </a:path>
                </a:pathLst>
              </a:custGeom>
              <a:solidFill>
                <a:srgbClr val="B1AB99"/>
              </a:solidFill>
              <a:ln w="9525">
                <a:noFill/>
              </a:ln>
            </p:spPr>
            <p:txBody>
              <a:bodyPr/>
              <a:p>
                <a:endParaRPr lang="zh-CN" altLang="en-US"/>
              </a:p>
            </p:txBody>
          </p:sp>
          <p:sp>
            <p:nvSpPr>
              <p:cNvPr id="4192" name="Freeform 116"/>
              <p:cNvSpPr/>
              <p:nvPr userDrawn="1"/>
            </p:nvSpPr>
            <p:spPr>
              <a:xfrm>
                <a:off x="2129" y="2416"/>
                <a:ext cx="132" cy="68"/>
              </a:xfrm>
              <a:custGeom>
                <a:avLst/>
                <a:gdLst/>
                <a:ahLst/>
                <a:cxnLst>
                  <a:cxn ang="0">
                    <a:pos x="23" y="1"/>
                  </a:cxn>
                  <a:cxn ang="0">
                    <a:pos x="28" y="0"/>
                  </a:cxn>
                  <a:cxn ang="0">
                    <a:pos x="37" y="10"/>
                  </a:cxn>
                  <a:cxn ang="0">
                    <a:pos x="38" y="24"/>
                  </a:cxn>
                  <a:cxn ang="0">
                    <a:pos x="38" y="25"/>
                  </a:cxn>
                  <a:cxn ang="0">
                    <a:pos x="72" y="39"/>
                  </a:cxn>
                  <a:cxn ang="0">
                    <a:pos x="74" y="39"/>
                  </a:cxn>
                  <a:cxn ang="0">
                    <a:pos x="81" y="41"/>
                  </a:cxn>
                  <a:cxn ang="0">
                    <a:pos x="130" y="62"/>
                  </a:cxn>
                  <a:cxn ang="0">
                    <a:pos x="127" y="66"/>
                  </a:cxn>
                  <a:cxn ang="0">
                    <a:pos x="125" y="66"/>
                  </a:cxn>
                  <a:cxn ang="0">
                    <a:pos x="92" y="56"/>
                  </a:cxn>
                  <a:cxn ang="0">
                    <a:pos x="64" y="46"/>
                  </a:cxn>
                  <a:cxn ang="0">
                    <a:pos x="45" y="39"/>
                  </a:cxn>
                  <a:cxn ang="0">
                    <a:pos x="39" y="38"/>
                  </a:cxn>
                  <a:cxn ang="0">
                    <a:pos x="20" y="39"/>
                  </a:cxn>
                  <a:cxn ang="0">
                    <a:pos x="8" y="40"/>
                  </a:cxn>
                  <a:cxn ang="0">
                    <a:pos x="0" y="35"/>
                  </a:cxn>
                  <a:cxn ang="0">
                    <a:pos x="5" y="29"/>
                  </a:cxn>
                  <a:cxn ang="0">
                    <a:pos x="5" y="29"/>
                  </a:cxn>
                  <a:cxn ang="0">
                    <a:pos x="10" y="24"/>
                  </a:cxn>
                  <a:cxn ang="0">
                    <a:pos x="16" y="21"/>
                  </a:cxn>
                  <a:cxn ang="0">
                    <a:pos x="26" y="19"/>
                  </a:cxn>
                  <a:cxn ang="0">
                    <a:pos x="25" y="6"/>
                  </a:cxn>
                  <a:cxn ang="0">
                    <a:pos x="23" y="1"/>
                  </a:cxn>
                </a:cxnLst>
                <a:pathLst>
                  <a:path w="114" h="59">
                    <a:moveTo>
                      <a:pt x="20" y="1"/>
                    </a:moveTo>
                    <a:cubicBezTo>
                      <a:pt x="22" y="1"/>
                      <a:pt x="24" y="0"/>
                      <a:pt x="25" y="0"/>
                    </a:cubicBezTo>
                    <a:cubicBezTo>
                      <a:pt x="26" y="4"/>
                      <a:pt x="29" y="7"/>
                      <a:pt x="32" y="9"/>
                    </a:cubicBezTo>
                    <a:cubicBezTo>
                      <a:pt x="36" y="13"/>
                      <a:pt x="36" y="16"/>
                      <a:pt x="33" y="21"/>
                    </a:cubicBezTo>
                    <a:cubicBezTo>
                      <a:pt x="32" y="21"/>
                      <a:pt x="32" y="22"/>
                      <a:pt x="33" y="22"/>
                    </a:cubicBezTo>
                    <a:cubicBezTo>
                      <a:pt x="43" y="27"/>
                      <a:pt x="51" y="36"/>
                      <a:pt x="63" y="34"/>
                    </a:cubicBezTo>
                    <a:cubicBezTo>
                      <a:pt x="64" y="34"/>
                      <a:pt x="64" y="34"/>
                      <a:pt x="64" y="34"/>
                    </a:cubicBezTo>
                    <a:cubicBezTo>
                      <a:pt x="66" y="35"/>
                      <a:pt x="68" y="35"/>
                      <a:pt x="70" y="36"/>
                    </a:cubicBezTo>
                    <a:cubicBezTo>
                      <a:pt x="85" y="41"/>
                      <a:pt x="99" y="47"/>
                      <a:pt x="113" y="54"/>
                    </a:cubicBezTo>
                    <a:cubicBezTo>
                      <a:pt x="114" y="57"/>
                      <a:pt x="113" y="59"/>
                      <a:pt x="110" y="58"/>
                    </a:cubicBezTo>
                    <a:cubicBezTo>
                      <a:pt x="109" y="58"/>
                      <a:pt x="108" y="58"/>
                      <a:pt x="108" y="58"/>
                    </a:cubicBezTo>
                    <a:cubicBezTo>
                      <a:pt x="99" y="56"/>
                      <a:pt x="90" y="52"/>
                      <a:pt x="80" y="49"/>
                    </a:cubicBezTo>
                    <a:cubicBezTo>
                      <a:pt x="73" y="45"/>
                      <a:pt x="64" y="44"/>
                      <a:pt x="56" y="40"/>
                    </a:cubicBezTo>
                    <a:cubicBezTo>
                      <a:pt x="50" y="37"/>
                      <a:pt x="44" y="36"/>
                      <a:pt x="39" y="34"/>
                    </a:cubicBezTo>
                    <a:cubicBezTo>
                      <a:pt x="37" y="33"/>
                      <a:pt x="36" y="33"/>
                      <a:pt x="34" y="33"/>
                    </a:cubicBezTo>
                    <a:cubicBezTo>
                      <a:pt x="29" y="37"/>
                      <a:pt x="24" y="39"/>
                      <a:pt x="18" y="34"/>
                    </a:cubicBezTo>
                    <a:cubicBezTo>
                      <a:pt x="15" y="32"/>
                      <a:pt x="11" y="36"/>
                      <a:pt x="7" y="35"/>
                    </a:cubicBezTo>
                    <a:cubicBezTo>
                      <a:pt x="5" y="34"/>
                      <a:pt x="2" y="33"/>
                      <a:pt x="0" y="31"/>
                    </a:cubicBezTo>
                    <a:cubicBezTo>
                      <a:pt x="2" y="29"/>
                      <a:pt x="2" y="26"/>
                      <a:pt x="5" y="26"/>
                    </a:cubicBezTo>
                    <a:cubicBezTo>
                      <a:pt x="5" y="26"/>
                      <a:pt x="5" y="26"/>
                      <a:pt x="5" y="26"/>
                    </a:cubicBezTo>
                    <a:cubicBezTo>
                      <a:pt x="5" y="23"/>
                      <a:pt x="6" y="21"/>
                      <a:pt x="9" y="21"/>
                    </a:cubicBezTo>
                    <a:cubicBezTo>
                      <a:pt x="11" y="22"/>
                      <a:pt x="12" y="20"/>
                      <a:pt x="14" y="19"/>
                    </a:cubicBezTo>
                    <a:cubicBezTo>
                      <a:pt x="17" y="18"/>
                      <a:pt x="20" y="22"/>
                      <a:pt x="23" y="17"/>
                    </a:cubicBezTo>
                    <a:cubicBezTo>
                      <a:pt x="26" y="12"/>
                      <a:pt x="24" y="10"/>
                      <a:pt x="22" y="6"/>
                    </a:cubicBezTo>
                    <a:cubicBezTo>
                      <a:pt x="21" y="5"/>
                      <a:pt x="20" y="4"/>
                      <a:pt x="20" y="1"/>
                    </a:cubicBezTo>
                    <a:close/>
                  </a:path>
                </a:pathLst>
              </a:custGeom>
              <a:solidFill>
                <a:srgbClr val="D5D2D3"/>
              </a:solidFill>
              <a:ln w="9525">
                <a:noFill/>
              </a:ln>
            </p:spPr>
            <p:txBody>
              <a:bodyPr/>
              <a:p>
                <a:endParaRPr lang="zh-CN" altLang="en-US"/>
              </a:p>
            </p:txBody>
          </p:sp>
          <p:sp>
            <p:nvSpPr>
              <p:cNvPr id="4193" name="Freeform 117"/>
              <p:cNvSpPr/>
              <p:nvPr userDrawn="1"/>
            </p:nvSpPr>
            <p:spPr>
              <a:xfrm>
                <a:off x="2137" y="2448"/>
                <a:ext cx="58" cy="20"/>
              </a:xfrm>
              <a:custGeom>
                <a:avLst/>
                <a:gdLst/>
                <a:ahLst/>
                <a:cxnLst>
                  <a:cxn ang="0">
                    <a:pos x="0" y="8"/>
                  </a:cxn>
                  <a:cxn ang="0">
                    <a:pos x="10" y="2"/>
                  </a:cxn>
                  <a:cxn ang="0">
                    <a:pos x="16" y="4"/>
                  </a:cxn>
                  <a:cxn ang="0">
                    <a:pos x="23" y="8"/>
                  </a:cxn>
                  <a:cxn ang="0">
                    <a:pos x="35" y="3"/>
                  </a:cxn>
                  <a:cxn ang="0">
                    <a:pos x="48" y="8"/>
                  </a:cxn>
                  <a:cxn ang="0">
                    <a:pos x="58" y="11"/>
                  </a:cxn>
                  <a:cxn ang="0">
                    <a:pos x="32" y="11"/>
                  </a:cxn>
                  <a:cxn ang="0">
                    <a:pos x="30" y="9"/>
                  </a:cxn>
                  <a:cxn ang="0">
                    <a:pos x="31" y="11"/>
                  </a:cxn>
                  <a:cxn ang="0">
                    <a:pos x="24" y="18"/>
                  </a:cxn>
                  <a:cxn ang="0">
                    <a:pos x="22" y="18"/>
                  </a:cxn>
                  <a:cxn ang="0">
                    <a:pos x="17" y="17"/>
                  </a:cxn>
                  <a:cxn ang="0">
                    <a:pos x="15" y="16"/>
                  </a:cxn>
                  <a:cxn ang="0">
                    <a:pos x="1" y="9"/>
                  </a:cxn>
                  <a:cxn ang="0">
                    <a:pos x="0" y="8"/>
                  </a:cxn>
                </a:cxnLst>
                <a:pathLst>
                  <a:path w="50" h="17">
                    <a:moveTo>
                      <a:pt x="0" y="7"/>
                    </a:moveTo>
                    <a:cubicBezTo>
                      <a:pt x="4" y="6"/>
                      <a:pt x="6" y="4"/>
                      <a:pt x="9" y="2"/>
                    </a:cubicBezTo>
                    <a:cubicBezTo>
                      <a:pt x="11" y="1"/>
                      <a:pt x="14" y="0"/>
                      <a:pt x="14" y="4"/>
                    </a:cubicBezTo>
                    <a:cubicBezTo>
                      <a:pt x="15" y="8"/>
                      <a:pt x="17" y="8"/>
                      <a:pt x="20" y="7"/>
                    </a:cubicBezTo>
                    <a:cubicBezTo>
                      <a:pt x="24" y="5"/>
                      <a:pt x="28" y="1"/>
                      <a:pt x="31" y="3"/>
                    </a:cubicBezTo>
                    <a:cubicBezTo>
                      <a:pt x="34" y="6"/>
                      <a:pt x="38" y="5"/>
                      <a:pt x="42" y="7"/>
                    </a:cubicBezTo>
                    <a:cubicBezTo>
                      <a:pt x="44" y="8"/>
                      <a:pt x="47" y="9"/>
                      <a:pt x="50" y="10"/>
                    </a:cubicBezTo>
                    <a:cubicBezTo>
                      <a:pt x="42" y="16"/>
                      <a:pt x="36" y="16"/>
                      <a:pt x="28" y="10"/>
                    </a:cubicBezTo>
                    <a:cubicBezTo>
                      <a:pt x="27" y="9"/>
                      <a:pt x="27" y="9"/>
                      <a:pt x="26" y="8"/>
                    </a:cubicBezTo>
                    <a:cubicBezTo>
                      <a:pt x="25" y="9"/>
                      <a:pt x="28" y="9"/>
                      <a:pt x="27" y="10"/>
                    </a:cubicBezTo>
                    <a:cubicBezTo>
                      <a:pt x="26" y="13"/>
                      <a:pt x="25" y="17"/>
                      <a:pt x="21" y="16"/>
                    </a:cubicBezTo>
                    <a:cubicBezTo>
                      <a:pt x="20" y="16"/>
                      <a:pt x="19" y="16"/>
                      <a:pt x="19" y="16"/>
                    </a:cubicBezTo>
                    <a:cubicBezTo>
                      <a:pt x="18" y="15"/>
                      <a:pt x="16" y="15"/>
                      <a:pt x="15" y="15"/>
                    </a:cubicBezTo>
                    <a:cubicBezTo>
                      <a:pt x="14" y="15"/>
                      <a:pt x="13" y="15"/>
                      <a:pt x="13" y="14"/>
                    </a:cubicBezTo>
                    <a:cubicBezTo>
                      <a:pt x="10" y="10"/>
                      <a:pt x="6" y="8"/>
                      <a:pt x="1" y="8"/>
                    </a:cubicBezTo>
                    <a:cubicBezTo>
                      <a:pt x="1" y="8"/>
                      <a:pt x="1" y="7"/>
                      <a:pt x="0" y="7"/>
                    </a:cubicBezTo>
                    <a:close/>
                  </a:path>
                </a:pathLst>
              </a:custGeom>
              <a:solidFill>
                <a:srgbClr val="DDDBDC"/>
              </a:solidFill>
              <a:ln w="9525">
                <a:noFill/>
              </a:ln>
            </p:spPr>
            <p:txBody>
              <a:bodyPr/>
              <a:p>
                <a:endParaRPr lang="zh-CN" altLang="en-US"/>
              </a:p>
            </p:txBody>
          </p:sp>
          <p:sp>
            <p:nvSpPr>
              <p:cNvPr id="4194" name="Freeform 118"/>
              <p:cNvSpPr/>
              <p:nvPr userDrawn="1"/>
            </p:nvSpPr>
            <p:spPr>
              <a:xfrm>
                <a:off x="2101" y="2442"/>
                <a:ext cx="19" cy="13"/>
              </a:xfrm>
              <a:custGeom>
                <a:avLst/>
                <a:gdLst/>
                <a:ahLst/>
                <a:cxnLst>
                  <a:cxn ang="0">
                    <a:pos x="3" y="5"/>
                  </a:cxn>
                  <a:cxn ang="0">
                    <a:pos x="1" y="0"/>
                  </a:cxn>
                  <a:cxn ang="0">
                    <a:pos x="19" y="8"/>
                  </a:cxn>
                  <a:cxn ang="0">
                    <a:pos x="14" y="11"/>
                  </a:cxn>
                  <a:cxn ang="0">
                    <a:pos x="13" y="13"/>
                  </a:cxn>
                  <a:cxn ang="0">
                    <a:pos x="10" y="13"/>
                  </a:cxn>
                  <a:cxn ang="0">
                    <a:pos x="3" y="6"/>
                  </a:cxn>
                  <a:cxn ang="0">
                    <a:pos x="3" y="5"/>
                  </a:cxn>
                </a:cxnLst>
                <a:pathLst>
                  <a:path w="17" h="12">
                    <a:moveTo>
                      <a:pt x="3" y="5"/>
                    </a:moveTo>
                    <a:cubicBezTo>
                      <a:pt x="2" y="3"/>
                      <a:pt x="0" y="3"/>
                      <a:pt x="1" y="0"/>
                    </a:cubicBezTo>
                    <a:cubicBezTo>
                      <a:pt x="6" y="3"/>
                      <a:pt x="12" y="5"/>
                      <a:pt x="17" y="8"/>
                    </a:cubicBezTo>
                    <a:cubicBezTo>
                      <a:pt x="16" y="9"/>
                      <a:pt x="11" y="6"/>
                      <a:pt x="13" y="11"/>
                    </a:cubicBezTo>
                    <a:cubicBezTo>
                      <a:pt x="12" y="11"/>
                      <a:pt x="12" y="12"/>
                      <a:pt x="12" y="12"/>
                    </a:cubicBezTo>
                    <a:cubicBezTo>
                      <a:pt x="11" y="12"/>
                      <a:pt x="10" y="12"/>
                      <a:pt x="9" y="12"/>
                    </a:cubicBezTo>
                    <a:cubicBezTo>
                      <a:pt x="7" y="10"/>
                      <a:pt x="5" y="8"/>
                      <a:pt x="3" y="6"/>
                    </a:cubicBezTo>
                    <a:cubicBezTo>
                      <a:pt x="3" y="5"/>
                      <a:pt x="3" y="5"/>
                      <a:pt x="3" y="5"/>
                    </a:cubicBezTo>
                    <a:close/>
                  </a:path>
                </a:pathLst>
              </a:custGeom>
              <a:solidFill>
                <a:srgbClr val="EEF1F2"/>
              </a:solidFill>
              <a:ln w="9525">
                <a:noFill/>
              </a:ln>
            </p:spPr>
            <p:txBody>
              <a:bodyPr/>
              <a:p>
                <a:endParaRPr lang="zh-CN" altLang="en-US"/>
              </a:p>
            </p:txBody>
          </p:sp>
          <p:sp>
            <p:nvSpPr>
              <p:cNvPr id="4195" name="Freeform 119"/>
              <p:cNvSpPr/>
              <p:nvPr userDrawn="1"/>
            </p:nvSpPr>
            <p:spPr>
              <a:xfrm>
                <a:off x="2125" y="2451"/>
                <a:ext cx="4" cy="1"/>
              </a:xfrm>
              <a:custGeom>
                <a:avLst/>
                <a:gdLst/>
                <a:ahLst/>
                <a:cxnLst>
                  <a:cxn ang="0">
                    <a:pos x="0" y="0"/>
                  </a:cxn>
                  <a:cxn ang="0">
                    <a:pos x="4" y="1"/>
                  </a:cxn>
                  <a:cxn ang="0">
                    <a:pos x="0" y="0"/>
                  </a:cxn>
                </a:cxnLst>
                <a:pathLst>
                  <a:path w="4" h="1">
                    <a:moveTo>
                      <a:pt x="0" y="0"/>
                    </a:moveTo>
                    <a:cubicBezTo>
                      <a:pt x="2" y="0"/>
                      <a:pt x="3" y="0"/>
                      <a:pt x="4" y="1"/>
                    </a:cubicBezTo>
                    <a:cubicBezTo>
                      <a:pt x="3" y="1"/>
                      <a:pt x="2" y="1"/>
                      <a:pt x="0" y="0"/>
                    </a:cubicBezTo>
                    <a:close/>
                  </a:path>
                </a:pathLst>
              </a:custGeom>
              <a:solidFill>
                <a:srgbClr val="D5D2D3"/>
              </a:solidFill>
              <a:ln w="9525">
                <a:noFill/>
              </a:ln>
            </p:spPr>
            <p:txBody>
              <a:bodyPr/>
              <a:p>
                <a:endParaRPr lang="zh-CN" altLang="en-US"/>
              </a:p>
            </p:txBody>
          </p:sp>
          <p:sp>
            <p:nvSpPr>
              <p:cNvPr id="4196" name="Freeform 120"/>
              <p:cNvSpPr/>
              <p:nvPr userDrawn="1"/>
            </p:nvSpPr>
            <p:spPr>
              <a:xfrm>
                <a:off x="2114" y="2454"/>
                <a:ext cx="4" cy="3"/>
              </a:xfrm>
              <a:custGeom>
                <a:avLst/>
                <a:gdLst/>
                <a:ahLst/>
                <a:cxnLst>
                  <a:cxn ang="0">
                    <a:pos x="4" y="1"/>
                  </a:cxn>
                  <a:cxn ang="0">
                    <a:pos x="1" y="3"/>
                  </a:cxn>
                  <a:cxn ang="0">
                    <a:pos x="0" y="1"/>
                  </a:cxn>
                  <a:cxn ang="0">
                    <a:pos x="0" y="0"/>
                  </a:cxn>
                  <a:cxn ang="0">
                    <a:pos x="1" y="0"/>
                  </a:cxn>
                  <a:cxn ang="0">
                    <a:pos x="4" y="1"/>
                  </a:cxn>
                </a:cxnLst>
                <a:pathLst>
                  <a:path w="3" h="2">
                    <a:moveTo>
                      <a:pt x="3" y="1"/>
                    </a:moveTo>
                    <a:cubicBezTo>
                      <a:pt x="2" y="1"/>
                      <a:pt x="2" y="2"/>
                      <a:pt x="1" y="2"/>
                    </a:cubicBezTo>
                    <a:cubicBezTo>
                      <a:pt x="1" y="2"/>
                      <a:pt x="0" y="1"/>
                      <a:pt x="0" y="1"/>
                    </a:cubicBezTo>
                    <a:cubicBezTo>
                      <a:pt x="0" y="0"/>
                      <a:pt x="0" y="0"/>
                      <a:pt x="0" y="0"/>
                    </a:cubicBezTo>
                    <a:cubicBezTo>
                      <a:pt x="1" y="0"/>
                      <a:pt x="1" y="0"/>
                      <a:pt x="1" y="0"/>
                    </a:cubicBezTo>
                    <a:cubicBezTo>
                      <a:pt x="1" y="0"/>
                      <a:pt x="2" y="1"/>
                      <a:pt x="3" y="1"/>
                    </a:cubicBezTo>
                    <a:close/>
                  </a:path>
                </a:pathLst>
              </a:custGeom>
              <a:solidFill>
                <a:srgbClr val="EEF1F2"/>
              </a:solidFill>
              <a:ln w="9525">
                <a:noFill/>
              </a:ln>
            </p:spPr>
            <p:txBody>
              <a:bodyPr/>
              <a:p>
                <a:endParaRPr lang="zh-CN" altLang="en-US"/>
              </a:p>
            </p:txBody>
          </p:sp>
          <p:sp>
            <p:nvSpPr>
              <p:cNvPr id="4197" name="Freeform 121"/>
              <p:cNvSpPr/>
              <p:nvPr userDrawn="1"/>
            </p:nvSpPr>
            <p:spPr>
              <a:xfrm>
                <a:off x="2162" y="2458"/>
                <a:ext cx="61" cy="18"/>
              </a:xfrm>
              <a:custGeom>
                <a:avLst/>
                <a:gdLst/>
                <a:ahLst/>
                <a:cxnLst>
                  <a:cxn ang="0">
                    <a:pos x="61" y="13"/>
                  </a:cxn>
                  <a:cxn ang="0">
                    <a:pos x="55" y="13"/>
                  </a:cxn>
                  <a:cxn ang="0">
                    <a:pos x="42" y="16"/>
                  </a:cxn>
                  <a:cxn ang="0">
                    <a:pos x="39" y="18"/>
                  </a:cxn>
                  <a:cxn ang="0">
                    <a:pos x="31" y="18"/>
                  </a:cxn>
                  <a:cxn ang="0">
                    <a:pos x="21" y="16"/>
                  </a:cxn>
                  <a:cxn ang="0">
                    <a:pos x="14" y="14"/>
                  </a:cxn>
                  <a:cxn ang="0">
                    <a:pos x="12" y="13"/>
                  </a:cxn>
                  <a:cxn ang="0">
                    <a:pos x="2" y="11"/>
                  </a:cxn>
                  <a:cxn ang="0">
                    <a:pos x="0" y="10"/>
                  </a:cxn>
                  <a:cxn ang="0">
                    <a:pos x="0" y="9"/>
                  </a:cxn>
                  <a:cxn ang="0">
                    <a:pos x="5" y="0"/>
                  </a:cxn>
                  <a:cxn ang="0">
                    <a:pos x="5" y="0"/>
                  </a:cxn>
                  <a:cxn ang="0">
                    <a:pos x="33" y="2"/>
                  </a:cxn>
                  <a:cxn ang="0">
                    <a:pos x="55" y="9"/>
                  </a:cxn>
                  <a:cxn ang="0">
                    <a:pos x="61" y="13"/>
                  </a:cxn>
                </a:cxnLst>
                <a:pathLst>
                  <a:path w="53" h="16">
                    <a:moveTo>
                      <a:pt x="53" y="12"/>
                    </a:moveTo>
                    <a:cubicBezTo>
                      <a:pt x="52" y="12"/>
                      <a:pt x="50" y="13"/>
                      <a:pt x="48" y="12"/>
                    </a:cubicBezTo>
                    <a:cubicBezTo>
                      <a:pt x="42" y="9"/>
                      <a:pt x="41" y="9"/>
                      <a:pt x="37" y="15"/>
                    </a:cubicBezTo>
                    <a:cubicBezTo>
                      <a:pt x="36" y="16"/>
                      <a:pt x="35" y="16"/>
                      <a:pt x="34" y="16"/>
                    </a:cubicBezTo>
                    <a:cubicBezTo>
                      <a:pt x="32" y="16"/>
                      <a:pt x="30" y="15"/>
                      <a:pt x="27" y="16"/>
                    </a:cubicBezTo>
                    <a:cubicBezTo>
                      <a:pt x="25" y="16"/>
                      <a:pt x="22" y="14"/>
                      <a:pt x="19" y="15"/>
                    </a:cubicBezTo>
                    <a:cubicBezTo>
                      <a:pt x="18" y="13"/>
                      <a:pt x="15" y="12"/>
                      <a:pt x="13" y="13"/>
                    </a:cubicBezTo>
                    <a:cubicBezTo>
                      <a:pt x="12" y="13"/>
                      <a:pt x="11" y="12"/>
                      <a:pt x="11" y="12"/>
                    </a:cubicBezTo>
                    <a:cubicBezTo>
                      <a:pt x="8" y="9"/>
                      <a:pt x="5" y="9"/>
                      <a:pt x="2" y="10"/>
                    </a:cubicBezTo>
                    <a:cubicBezTo>
                      <a:pt x="2" y="10"/>
                      <a:pt x="1" y="10"/>
                      <a:pt x="0" y="9"/>
                    </a:cubicBezTo>
                    <a:cubicBezTo>
                      <a:pt x="0" y="9"/>
                      <a:pt x="0" y="8"/>
                      <a:pt x="0" y="8"/>
                    </a:cubicBezTo>
                    <a:cubicBezTo>
                      <a:pt x="3" y="6"/>
                      <a:pt x="4" y="3"/>
                      <a:pt x="5" y="0"/>
                    </a:cubicBezTo>
                    <a:cubicBezTo>
                      <a:pt x="5" y="0"/>
                      <a:pt x="5" y="0"/>
                      <a:pt x="5" y="0"/>
                    </a:cubicBezTo>
                    <a:cubicBezTo>
                      <a:pt x="13" y="5"/>
                      <a:pt x="21" y="5"/>
                      <a:pt x="29" y="2"/>
                    </a:cubicBezTo>
                    <a:cubicBezTo>
                      <a:pt x="35" y="4"/>
                      <a:pt x="41" y="8"/>
                      <a:pt x="48" y="8"/>
                    </a:cubicBezTo>
                    <a:cubicBezTo>
                      <a:pt x="50" y="8"/>
                      <a:pt x="52" y="10"/>
                      <a:pt x="53" y="12"/>
                    </a:cubicBezTo>
                    <a:close/>
                  </a:path>
                </a:pathLst>
              </a:custGeom>
              <a:solidFill>
                <a:srgbClr val="E3E2E3"/>
              </a:solidFill>
              <a:ln w="9525">
                <a:noFill/>
              </a:ln>
            </p:spPr>
            <p:txBody>
              <a:bodyPr/>
              <a:p>
                <a:endParaRPr lang="zh-CN" altLang="en-US"/>
              </a:p>
            </p:txBody>
          </p:sp>
          <p:sp>
            <p:nvSpPr>
              <p:cNvPr id="4198" name="Freeform 122"/>
              <p:cNvSpPr/>
              <p:nvPr userDrawn="1"/>
            </p:nvSpPr>
            <p:spPr>
              <a:xfrm>
                <a:off x="1873" y="2294"/>
                <a:ext cx="67" cy="63"/>
              </a:xfrm>
              <a:custGeom>
                <a:avLst/>
                <a:gdLst/>
                <a:ahLst/>
                <a:cxnLst>
                  <a:cxn ang="0">
                    <a:pos x="28" y="3"/>
                  </a:cxn>
                  <a:cxn ang="0">
                    <a:pos x="46" y="17"/>
                  </a:cxn>
                  <a:cxn ang="0">
                    <a:pos x="43" y="19"/>
                  </a:cxn>
                  <a:cxn ang="0">
                    <a:pos x="46" y="20"/>
                  </a:cxn>
                  <a:cxn ang="0">
                    <a:pos x="53" y="24"/>
                  </a:cxn>
                  <a:cxn ang="0">
                    <a:pos x="63" y="34"/>
                  </a:cxn>
                  <a:cxn ang="0">
                    <a:pos x="56" y="40"/>
                  </a:cxn>
                  <a:cxn ang="0">
                    <a:pos x="47" y="40"/>
                  </a:cxn>
                  <a:cxn ang="0">
                    <a:pos x="58" y="50"/>
                  </a:cxn>
                  <a:cxn ang="0">
                    <a:pos x="64" y="57"/>
                  </a:cxn>
                  <a:cxn ang="0">
                    <a:pos x="51" y="63"/>
                  </a:cxn>
                  <a:cxn ang="0">
                    <a:pos x="31" y="53"/>
                  </a:cxn>
                  <a:cxn ang="0">
                    <a:pos x="26" y="45"/>
                  </a:cxn>
                  <a:cxn ang="0">
                    <a:pos x="27" y="45"/>
                  </a:cxn>
                  <a:cxn ang="0">
                    <a:pos x="27" y="44"/>
                  </a:cxn>
                  <a:cxn ang="0">
                    <a:pos x="13" y="38"/>
                  </a:cxn>
                  <a:cxn ang="0">
                    <a:pos x="18" y="53"/>
                  </a:cxn>
                  <a:cxn ang="0">
                    <a:pos x="16" y="53"/>
                  </a:cxn>
                  <a:cxn ang="0">
                    <a:pos x="16" y="53"/>
                  </a:cxn>
                  <a:cxn ang="0">
                    <a:pos x="12" y="52"/>
                  </a:cxn>
                  <a:cxn ang="0">
                    <a:pos x="12" y="52"/>
                  </a:cxn>
                  <a:cxn ang="0">
                    <a:pos x="10" y="51"/>
                  </a:cxn>
                  <a:cxn ang="0">
                    <a:pos x="5" y="50"/>
                  </a:cxn>
                  <a:cxn ang="0">
                    <a:pos x="1" y="40"/>
                  </a:cxn>
                  <a:cxn ang="0">
                    <a:pos x="11" y="19"/>
                  </a:cxn>
                  <a:cxn ang="0">
                    <a:pos x="11" y="8"/>
                  </a:cxn>
                  <a:cxn ang="0">
                    <a:pos x="12" y="0"/>
                  </a:cxn>
                  <a:cxn ang="0">
                    <a:pos x="28" y="3"/>
                  </a:cxn>
                </a:cxnLst>
                <a:pathLst>
                  <a:path w="58" h="55">
                    <a:moveTo>
                      <a:pt x="25" y="3"/>
                    </a:moveTo>
                    <a:cubicBezTo>
                      <a:pt x="30" y="7"/>
                      <a:pt x="37" y="9"/>
                      <a:pt x="40" y="15"/>
                    </a:cubicBezTo>
                    <a:cubicBezTo>
                      <a:pt x="40" y="16"/>
                      <a:pt x="39" y="17"/>
                      <a:pt x="38" y="17"/>
                    </a:cubicBezTo>
                    <a:cubicBezTo>
                      <a:pt x="38" y="18"/>
                      <a:pt x="39" y="18"/>
                      <a:pt x="40" y="18"/>
                    </a:cubicBezTo>
                    <a:cubicBezTo>
                      <a:pt x="42" y="19"/>
                      <a:pt x="44" y="20"/>
                      <a:pt x="46" y="21"/>
                    </a:cubicBezTo>
                    <a:cubicBezTo>
                      <a:pt x="50" y="23"/>
                      <a:pt x="53" y="26"/>
                      <a:pt x="55" y="30"/>
                    </a:cubicBezTo>
                    <a:cubicBezTo>
                      <a:pt x="58" y="36"/>
                      <a:pt x="52" y="34"/>
                      <a:pt x="49" y="35"/>
                    </a:cubicBezTo>
                    <a:cubicBezTo>
                      <a:pt x="47" y="36"/>
                      <a:pt x="44" y="34"/>
                      <a:pt x="41" y="35"/>
                    </a:cubicBezTo>
                    <a:cubicBezTo>
                      <a:pt x="41" y="42"/>
                      <a:pt x="49" y="40"/>
                      <a:pt x="51" y="44"/>
                    </a:cubicBezTo>
                    <a:cubicBezTo>
                      <a:pt x="51" y="48"/>
                      <a:pt x="57" y="46"/>
                      <a:pt x="56" y="50"/>
                    </a:cubicBezTo>
                    <a:cubicBezTo>
                      <a:pt x="54" y="55"/>
                      <a:pt x="49" y="54"/>
                      <a:pt x="45" y="55"/>
                    </a:cubicBezTo>
                    <a:cubicBezTo>
                      <a:pt x="38" y="53"/>
                      <a:pt x="33" y="49"/>
                      <a:pt x="27" y="47"/>
                    </a:cubicBezTo>
                    <a:cubicBezTo>
                      <a:pt x="24" y="46"/>
                      <a:pt x="22" y="44"/>
                      <a:pt x="23" y="40"/>
                    </a:cubicBezTo>
                    <a:cubicBezTo>
                      <a:pt x="24" y="39"/>
                      <a:pt x="24" y="39"/>
                      <a:pt x="24" y="40"/>
                    </a:cubicBezTo>
                    <a:cubicBezTo>
                      <a:pt x="25" y="39"/>
                      <a:pt x="24" y="39"/>
                      <a:pt x="24" y="39"/>
                    </a:cubicBezTo>
                    <a:cubicBezTo>
                      <a:pt x="19" y="39"/>
                      <a:pt x="16" y="34"/>
                      <a:pt x="12" y="34"/>
                    </a:cubicBezTo>
                    <a:cubicBezTo>
                      <a:pt x="10" y="40"/>
                      <a:pt x="21" y="40"/>
                      <a:pt x="16" y="47"/>
                    </a:cubicBezTo>
                    <a:cubicBezTo>
                      <a:pt x="15" y="47"/>
                      <a:pt x="15" y="47"/>
                      <a:pt x="14" y="47"/>
                    </a:cubicBezTo>
                    <a:cubicBezTo>
                      <a:pt x="14" y="47"/>
                      <a:pt x="14" y="47"/>
                      <a:pt x="14" y="47"/>
                    </a:cubicBezTo>
                    <a:cubicBezTo>
                      <a:pt x="13" y="46"/>
                      <a:pt x="12" y="46"/>
                      <a:pt x="11" y="46"/>
                    </a:cubicBezTo>
                    <a:cubicBezTo>
                      <a:pt x="11" y="46"/>
                      <a:pt x="11" y="46"/>
                      <a:pt x="11" y="46"/>
                    </a:cubicBezTo>
                    <a:cubicBezTo>
                      <a:pt x="11" y="45"/>
                      <a:pt x="10" y="45"/>
                      <a:pt x="9" y="45"/>
                    </a:cubicBezTo>
                    <a:cubicBezTo>
                      <a:pt x="8" y="45"/>
                      <a:pt x="6" y="45"/>
                      <a:pt x="5" y="44"/>
                    </a:cubicBezTo>
                    <a:cubicBezTo>
                      <a:pt x="3" y="41"/>
                      <a:pt x="3" y="38"/>
                      <a:pt x="1" y="35"/>
                    </a:cubicBezTo>
                    <a:cubicBezTo>
                      <a:pt x="0" y="27"/>
                      <a:pt x="8" y="24"/>
                      <a:pt x="10" y="17"/>
                    </a:cubicBezTo>
                    <a:cubicBezTo>
                      <a:pt x="12" y="14"/>
                      <a:pt x="11" y="11"/>
                      <a:pt x="10" y="7"/>
                    </a:cubicBezTo>
                    <a:cubicBezTo>
                      <a:pt x="9" y="5"/>
                      <a:pt x="7" y="2"/>
                      <a:pt x="11" y="0"/>
                    </a:cubicBezTo>
                    <a:cubicBezTo>
                      <a:pt x="15" y="2"/>
                      <a:pt x="20" y="1"/>
                      <a:pt x="25" y="3"/>
                    </a:cubicBezTo>
                    <a:close/>
                  </a:path>
                </a:pathLst>
              </a:custGeom>
              <a:solidFill>
                <a:srgbClr val="CCC8C9"/>
              </a:solidFill>
              <a:ln w="9525">
                <a:noFill/>
              </a:ln>
            </p:spPr>
            <p:txBody>
              <a:bodyPr/>
              <a:p>
                <a:endParaRPr lang="zh-CN" altLang="en-US"/>
              </a:p>
            </p:txBody>
          </p:sp>
          <p:sp>
            <p:nvSpPr>
              <p:cNvPr id="4199" name="Freeform 123"/>
              <p:cNvSpPr/>
              <p:nvPr userDrawn="1"/>
            </p:nvSpPr>
            <p:spPr>
              <a:xfrm>
                <a:off x="1849" y="2354"/>
                <a:ext cx="66" cy="25"/>
              </a:xfrm>
              <a:custGeom>
                <a:avLst/>
                <a:gdLst/>
                <a:ahLst/>
                <a:cxnLst>
                  <a:cxn ang="0">
                    <a:pos x="0" y="0"/>
                  </a:cxn>
                  <a:cxn ang="0">
                    <a:pos x="8" y="0"/>
                  </a:cxn>
                  <a:cxn ang="0">
                    <a:pos x="38" y="3"/>
                  </a:cxn>
                  <a:cxn ang="0">
                    <a:pos x="44" y="4"/>
                  </a:cxn>
                  <a:cxn ang="0">
                    <a:pos x="44" y="4"/>
                  </a:cxn>
                  <a:cxn ang="0">
                    <a:pos x="45" y="5"/>
                  </a:cxn>
                  <a:cxn ang="0">
                    <a:pos x="50" y="10"/>
                  </a:cxn>
                  <a:cxn ang="0">
                    <a:pos x="54" y="10"/>
                  </a:cxn>
                  <a:cxn ang="0">
                    <a:pos x="64" y="21"/>
                  </a:cxn>
                  <a:cxn ang="0">
                    <a:pos x="56" y="22"/>
                  </a:cxn>
                  <a:cxn ang="0">
                    <a:pos x="52" y="20"/>
                  </a:cxn>
                  <a:cxn ang="0">
                    <a:pos x="46" y="18"/>
                  </a:cxn>
                  <a:cxn ang="0">
                    <a:pos x="25" y="11"/>
                  </a:cxn>
                  <a:cxn ang="0">
                    <a:pos x="17" y="10"/>
                  </a:cxn>
                  <a:cxn ang="0">
                    <a:pos x="0" y="0"/>
                  </a:cxn>
                </a:cxnLst>
                <a:pathLst>
                  <a:path w="57" h="22">
                    <a:moveTo>
                      <a:pt x="0" y="0"/>
                    </a:moveTo>
                    <a:cubicBezTo>
                      <a:pt x="2" y="0"/>
                      <a:pt x="5" y="0"/>
                      <a:pt x="7" y="0"/>
                    </a:cubicBezTo>
                    <a:cubicBezTo>
                      <a:pt x="16" y="1"/>
                      <a:pt x="25" y="2"/>
                      <a:pt x="33" y="3"/>
                    </a:cubicBezTo>
                    <a:cubicBezTo>
                      <a:pt x="35" y="4"/>
                      <a:pt x="36" y="3"/>
                      <a:pt x="38" y="4"/>
                    </a:cubicBezTo>
                    <a:cubicBezTo>
                      <a:pt x="38" y="4"/>
                      <a:pt x="38" y="4"/>
                      <a:pt x="38" y="4"/>
                    </a:cubicBezTo>
                    <a:cubicBezTo>
                      <a:pt x="38" y="4"/>
                      <a:pt x="39" y="4"/>
                      <a:pt x="39" y="5"/>
                    </a:cubicBezTo>
                    <a:cubicBezTo>
                      <a:pt x="40" y="7"/>
                      <a:pt x="41" y="9"/>
                      <a:pt x="44" y="9"/>
                    </a:cubicBezTo>
                    <a:cubicBezTo>
                      <a:pt x="45" y="9"/>
                      <a:pt x="46" y="9"/>
                      <a:pt x="47" y="9"/>
                    </a:cubicBezTo>
                    <a:cubicBezTo>
                      <a:pt x="52" y="10"/>
                      <a:pt x="57" y="12"/>
                      <a:pt x="56" y="19"/>
                    </a:cubicBezTo>
                    <a:cubicBezTo>
                      <a:pt x="54" y="22"/>
                      <a:pt x="52" y="21"/>
                      <a:pt x="49" y="20"/>
                    </a:cubicBezTo>
                    <a:cubicBezTo>
                      <a:pt x="47" y="20"/>
                      <a:pt x="46" y="19"/>
                      <a:pt x="45" y="18"/>
                    </a:cubicBezTo>
                    <a:cubicBezTo>
                      <a:pt x="43" y="17"/>
                      <a:pt x="42" y="16"/>
                      <a:pt x="40" y="16"/>
                    </a:cubicBezTo>
                    <a:cubicBezTo>
                      <a:pt x="33" y="16"/>
                      <a:pt x="27" y="15"/>
                      <a:pt x="22" y="10"/>
                    </a:cubicBezTo>
                    <a:cubicBezTo>
                      <a:pt x="21" y="9"/>
                      <a:pt x="18" y="8"/>
                      <a:pt x="15" y="9"/>
                    </a:cubicBezTo>
                    <a:cubicBezTo>
                      <a:pt x="8" y="11"/>
                      <a:pt x="3" y="7"/>
                      <a:pt x="0" y="0"/>
                    </a:cubicBezTo>
                    <a:close/>
                  </a:path>
                </a:pathLst>
              </a:custGeom>
              <a:solidFill>
                <a:srgbClr val="C4BFBD"/>
              </a:solidFill>
              <a:ln w="9525">
                <a:noFill/>
              </a:ln>
            </p:spPr>
            <p:txBody>
              <a:bodyPr/>
              <a:p>
                <a:endParaRPr lang="zh-CN" altLang="en-US"/>
              </a:p>
            </p:txBody>
          </p:sp>
          <p:sp>
            <p:nvSpPr>
              <p:cNvPr id="4200" name="Freeform 124"/>
              <p:cNvSpPr/>
              <p:nvPr userDrawn="1"/>
            </p:nvSpPr>
            <p:spPr>
              <a:xfrm>
                <a:off x="1880" y="2328"/>
                <a:ext cx="46" cy="33"/>
              </a:xfrm>
              <a:custGeom>
                <a:avLst/>
                <a:gdLst/>
                <a:ahLst/>
                <a:cxnLst>
                  <a:cxn ang="0">
                    <a:pos x="21" y="10"/>
                  </a:cxn>
                  <a:cxn ang="0">
                    <a:pos x="24" y="18"/>
                  </a:cxn>
                  <a:cxn ang="0">
                    <a:pos x="44" y="28"/>
                  </a:cxn>
                  <a:cxn ang="0">
                    <a:pos x="46" y="30"/>
                  </a:cxn>
                  <a:cxn ang="0">
                    <a:pos x="42" y="33"/>
                  </a:cxn>
                  <a:cxn ang="0">
                    <a:pos x="39" y="31"/>
                  </a:cxn>
                  <a:cxn ang="0">
                    <a:pos x="36" y="30"/>
                  </a:cxn>
                  <a:cxn ang="0">
                    <a:pos x="35" y="30"/>
                  </a:cxn>
                  <a:cxn ang="0">
                    <a:pos x="33" y="29"/>
                  </a:cxn>
                  <a:cxn ang="0">
                    <a:pos x="31" y="29"/>
                  </a:cxn>
                  <a:cxn ang="0">
                    <a:pos x="28" y="28"/>
                  </a:cxn>
                  <a:cxn ang="0">
                    <a:pos x="27" y="27"/>
                  </a:cxn>
                  <a:cxn ang="0">
                    <a:pos x="25" y="27"/>
                  </a:cxn>
                  <a:cxn ang="0">
                    <a:pos x="19" y="24"/>
                  </a:cxn>
                  <a:cxn ang="0">
                    <a:pos x="19" y="24"/>
                  </a:cxn>
                  <a:cxn ang="0">
                    <a:pos x="12" y="22"/>
                  </a:cxn>
                  <a:cxn ang="0">
                    <a:pos x="11" y="21"/>
                  </a:cxn>
                  <a:cxn ang="0">
                    <a:pos x="10" y="20"/>
                  </a:cxn>
                  <a:cxn ang="0">
                    <a:pos x="10" y="18"/>
                  </a:cxn>
                  <a:cxn ang="0">
                    <a:pos x="4" y="10"/>
                  </a:cxn>
                  <a:cxn ang="0">
                    <a:pos x="2" y="4"/>
                  </a:cxn>
                  <a:cxn ang="0">
                    <a:pos x="10" y="3"/>
                  </a:cxn>
                  <a:cxn ang="0">
                    <a:pos x="21" y="10"/>
                  </a:cxn>
                </a:cxnLst>
                <a:pathLst>
                  <a:path w="40" h="28">
                    <a:moveTo>
                      <a:pt x="19" y="9"/>
                    </a:moveTo>
                    <a:cubicBezTo>
                      <a:pt x="17" y="13"/>
                      <a:pt x="19" y="15"/>
                      <a:pt x="21" y="16"/>
                    </a:cubicBezTo>
                    <a:cubicBezTo>
                      <a:pt x="28" y="17"/>
                      <a:pt x="34" y="20"/>
                      <a:pt x="39" y="24"/>
                    </a:cubicBezTo>
                    <a:cubicBezTo>
                      <a:pt x="40" y="25"/>
                      <a:pt x="40" y="25"/>
                      <a:pt x="40" y="26"/>
                    </a:cubicBezTo>
                    <a:cubicBezTo>
                      <a:pt x="39" y="27"/>
                      <a:pt x="38" y="28"/>
                      <a:pt x="37" y="28"/>
                    </a:cubicBezTo>
                    <a:cubicBezTo>
                      <a:pt x="36" y="28"/>
                      <a:pt x="35" y="27"/>
                      <a:pt x="34" y="27"/>
                    </a:cubicBezTo>
                    <a:cubicBezTo>
                      <a:pt x="33" y="27"/>
                      <a:pt x="32" y="27"/>
                      <a:pt x="32" y="26"/>
                    </a:cubicBezTo>
                    <a:cubicBezTo>
                      <a:pt x="31" y="26"/>
                      <a:pt x="31" y="26"/>
                      <a:pt x="31" y="26"/>
                    </a:cubicBezTo>
                    <a:cubicBezTo>
                      <a:pt x="30" y="26"/>
                      <a:pt x="30" y="25"/>
                      <a:pt x="29" y="25"/>
                    </a:cubicBezTo>
                    <a:cubicBezTo>
                      <a:pt x="28" y="25"/>
                      <a:pt x="27" y="25"/>
                      <a:pt x="27" y="25"/>
                    </a:cubicBezTo>
                    <a:cubicBezTo>
                      <a:pt x="26" y="25"/>
                      <a:pt x="26" y="24"/>
                      <a:pt x="25" y="24"/>
                    </a:cubicBezTo>
                    <a:cubicBezTo>
                      <a:pt x="25" y="24"/>
                      <a:pt x="24" y="23"/>
                      <a:pt x="24" y="23"/>
                    </a:cubicBezTo>
                    <a:cubicBezTo>
                      <a:pt x="24" y="23"/>
                      <a:pt x="23" y="23"/>
                      <a:pt x="22" y="23"/>
                    </a:cubicBezTo>
                    <a:cubicBezTo>
                      <a:pt x="20" y="22"/>
                      <a:pt x="19" y="22"/>
                      <a:pt x="17" y="21"/>
                    </a:cubicBezTo>
                    <a:cubicBezTo>
                      <a:pt x="17" y="21"/>
                      <a:pt x="17" y="21"/>
                      <a:pt x="17" y="21"/>
                    </a:cubicBezTo>
                    <a:cubicBezTo>
                      <a:pt x="15" y="21"/>
                      <a:pt x="13" y="21"/>
                      <a:pt x="11" y="19"/>
                    </a:cubicBezTo>
                    <a:cubicBezTo>
                      <a:pt x="11" y="19"/>
                      <a:pt x="10" y="18"/>
                      <a:pt x="10" y="18"/>
                    </a:cubicBezTo>
                    <a:cubicBezTo>
                      <a:pt x="10" y="18"/>
                      <a:pt x="9" y="17"/>
                      <a:pt x="9" y="17"/>
                    </a:cubicBezTo>
                    <a:cubicBezTo>
                      <a:pt x="9" y="17"/>
                      <a:pt x="9" y="16"/>
                      <a:pt x="9" y="16"/>
                    </a:cubicBezTo>
                    <a:cubicBezTo>
                      <a:pt x="12" y="11"/>
                      <a:pt x="6" y="11"/>
                      <a:pt x="4" y="9"/>
                    </a:cubicBezTo>
                    <a:cubicBezTo>
                      <a:pt x="3" y="8"/>
                      <a:pt x="0" y="7"/>
                      <a:pt x="2" y="4"/>
                    </a:cubicBezTo>
                    <a:cubicBezTo>
                      <a:pt x="4" y="1"/>
                      <a:pt x="6" y="0"/>
                      <a:pt x="9" y="3"/>
                    </a:cubicBezTo>
                    <a:cubicBezTo>
                      <a:pt x="12" y="5"/>
                      <a:pt x="16" y="7"/>
                      <a:pt x="19" y="9"/>
                    </a:cubicBezTo>
                    <a:close/>
                  </a:path>
                </a:pathLst>
              </a:custGeom>
              <a:solidFill>
                <a:srgbClr val="C4C1C3"/>
              </a:solidFill>
              <a:ln w="9525">
                <a:noFill/>
              </a:ln>
            </p:spPr>
            <p:txBody>
              <a:bodyPr/>
              <a:p>
                <a:endParaRPr lang="zh-CN" altLang="en-US"/>
              </a:p>
            </p:txBody>
          </p:sp>
          <p:sp>
            <p:nvSpPr>
              <p:cNvPr id="4201" name="Freeform 125"/>
              <p:cNvSpPr/>
              <p:nvPr userDrawn="1"/>
            </p:nvSpPr>
            <p:spPr>
              <a:xfrm>
                <a:off x="1835" y="2313"/>
                <a:ext cx="40" cy="27"/>
              </a:xfrm>
              <a:custGeom>
                <a:avLst/>
                <a:gdLst/>
                <a:ahLst/>
                <a:cxnLst>
                  <a:cxn ang="0">
                    <a:pos x="3" y="8"/>
                  </a:cxn>
                  <a:cxn ang="0">
                    <a:pos x="2" y="5"/>
                  </a:cxn>
                  <a:cxn ang="0">
                    <a:pos x="1" y="1"/>
                  </a:cxn>
                  <a:cxn ang="0">
                    <a:pos x="4" y="1"/>
                  </a:cxn>
                  <a:cxn ang="0">
                    <a:pos x="16" y="1"/>
                  </a:cxn>
                  <a:cxn ang="0">
                    <a:pos x="22" y="1"/>
                  </a:cxn>
                  <a:cxn ang="0">
                    <a:pos x="25" y="0"/>
                  </a:cxn>
                  <a:cxn ang="0">
                    <a:pos x="27" y="2"/>
                  </a:cxn>
                  <a:cxn ang="0">
                    <a:pos x="28" y="9"/>
                  </a:cxn>
                  <a:cxn ang="0">
                    <a:pos x="34" y="12"/>
                  </a:cxn>
                  <a:cxn ang="0">
                    <a:pos x="38" y="18"/>
                  </a:cxn>
                  <a:cxn ang="0">
                    <a:pos x="36" y="27"/>
                  </a:cxn>
                  <a:cxn ang="0">
                    <a:pos x="34" y="25"/>
                  </a:cxn>
                  <a:cxn ang="0">
                    <a:pos x="17" y="17"/>
                  </a:cxn>
                  <a:cxn ang="0">
                    <a:pos x="17" y="17"/>
                  </a:cxn>
                  <a:cxn ang="0">
                    <a:pos x="15" y="16"/>
                  </a:cxn>
                  <a:cxn ang="0">
                    <a:pos x="15" y="16"/>
                  </a:cxn>
                  <a:cxn ang="0">
                    <a:pos x="11" y="12"/>
                  </a:cxn>
                  <a:cxn ang="0">
                    <a:pos x="11" y="12"/>
                  </a:cxn>
                  <a:cxn ang="0">
                    <a:pos x="8" y="10"/>
                  </a:cxn>
                  <a:cxn ang="0">
                    <a:pos x="8" y="10"/>
                  </a:cxn>
                  <a:cxn ang="0">
                    <a:pos x="8" y="9"/>
                  </a:cxn>
                  <a:cxn ang="0">
                    <a:pos x="8" y="9"/>
                  </a:cxn>
                  <a:cxn ang="0">
                    <a:pos x="7" y="9"/>
                  </a:cxn>
                  <a:cxn ang="0">
                    <a:pos x="5" y="9"/>
                  </a:cxn>
                  <a:cxn ang="0">
                    <a:pos x="5" y="9"/>
                  </a:cxn>
                  <a:cxn ang="0">
                    <a:pos x="3" y="8"/>
                  </a:cxn>
                </a:cxnLst>
                <a:pathLst>
                  <a:path w="34" h="23">
                    <a:moveTo>
                      <a:pt x="3" y="7"/>
                    </a:moveTo>
                    <a:cubicBezTo>
                      <a:pt x="3" y="6"/>
                      <a:pt x="2" y="6"/>
                      <a:pt x="2" y="5"/>
                    </a:cubicBezTo>
                    <a:cubicBezTo>
                      <a:pt x="0" y="4"/>
                      <a:pt x="0" y="3"/>
                      <a:pt x="1" y="1"/>
                    </a:cubicBezTo>
                    <a:cubicBezTo>
                      <a:pt x="2" y="1"/>
                      <a:pt x="3" y="1"/>
                      <a:pt x="4" y="1"/>
                    </a:cubicBezTo>
                    <a:cubicBezTo>
                      <a:pt x="7" y="2"/>
                      <a:pt x="11" y="1"/>
                      <a:pt x="14" y="1"/>
                    </a:cubicBezTo>
                    <a:cubicBezTo>
                      <a:pt x="16" y="2"/>
                      <a:pt x="17" y="2"/>
                      <a:pt x="19" y="1"/>
                    </a:cubicBezTo>
                    <a:cubicBezTo>
                      <a:pt x="20" y="0"/>
                      <a:pt x="21" y="0"/>
                      <a:pt x="22" y="0"/>
                    </a:cubicBezTo>
                    <a:cubicBezTo>
                      <a:pt x="23" y="1"/>
                      <a:pt x="23" y="2"/>
                      <a:pt x="23" y="2"/>
                    </a:cubicBezTo>
                    <a:cubicBezTo>
                      <a:pt x="23" y="4"/>
                      <a:pt x="23" y="6"/>
                      <a:pt x="24" y="8"/>
                    </a:cubicBezTo>
                    <a:cubicBezTo>
                      <a:pt x="25" y="10"/>
                      <a:pt x="27" y="11"/>
                      <a:pt x="29" y="11"/>
                    </a:cubicBezTo>
                    <a:cubicBezTo>
                      <a:pt x="31" y="12"/>
                      <a:pt x="33" y="14"/>
                      <a:pt x="33" y="16"/>
                    </a:cubicBezTo>
                    <a:cubicBezTo>
                      <a:pt x="34" y="19"/>
                      <a:pt x="34" y="21"/>
                      <a:pt x="31" y="23"/>
                    </a:cubicBezTo>
                    <a:cubicBezTo>
                      <a:pt x="30" y="23"/>
                      <a:pt x="30" y="22"/>
                      <a:pt x="29" y="22"/>
                    </a:cubicBezTo>
                    <a:cubicBezTo>
                      <a:pt x="25" y="17"/>
                      <a:pt x="21" y="15"/>
                      <a:pt x="15" y="15"/>
                    </a:cubicBezTo>
                    <a:cubicBezTo>
                      <a:pt x="15" y="15"/>
                      <a:pt x="15" y="15"/>
                      <a:pt x="15" y="15"/>
                    </a:cubicBezTo>
                    <a:cubicBezTo>
                      <a:pt x="14" y="14"/>
                      <a:pt x="13" y="14"/>
                      <a:pt x="13" y="14"/>
                    </a:cubicBezTo>
                    <a:cubicBezTo>
                      <a:pt x="13" y="14"/>
                      <a:pt x="13" y="14"/>
                      <a:pt x="13" y="14"/>
                    </a:cubicBezTo>
                    <a:cubicBezTo>
                      <a:pt x="11" y="13"/>
                      <a:pt x="11" y="11"/>
                      <a:pt x="10" y="11"/>
                    </a:cubicBezTo>
                    <a:cubicBezTo>
                      <a:pt x="10" y="11"/>
                      <a:pt x="10" y="11"/>
                      <a:pt x="10" y="11"/>
                    </a:cubicBezTo>
                    <a:cubicBezTo>
                      <a:pt x="9" y="10"/>
                      <a:pt x="8" y="10"/>
                      <a:pt x="7" y="9"/>
                    </a:cubicBezTo>
                    <a:cubicBezTo>
                      <a:pt x="7" y="9"/>
                      <a:pt x="7" y="9"/>
                      <a:pt x="7" y="9"/>
                    </a:cubicBezTo>
                    <a:cubicBezTo>
                      <a:pt x="7" y="9"/>
                      <a:pt x="7" y="9"/>
                      <a:pt x="7" y="8"/>
                    </a:cubicBezTo>
                    <a:cubicBezTo>
                      <a:pt x="7" y="8"/>
                      <a:pt x="7" y="8"/>
                      <a:pt x="7" y="8"/>
                    </a:cubicBezTo>
                    <a:cubicBezTo>
                      <a:pt x="6" y="8"/>
                      <a:pt x="6" y="8"/>
                      <a:pt x="6" y="8"/>
                    </a:cubicBezTo>
                    <a:cubicBezTo>
                      <a:pt x="6" y="9"/>
                      <a:pt x="6" y="8"/>
                      <a:pt x="5" y="8"/>
                    </a:cubicBezTo>
                    <a:cubicBezTo>
                      <a:pt x="5" y="8"/>
                      <a:pt x="5" y="8"/>
                      <a:pt x="5" y="8"/>
                    </a:cubicBezTo>
                    <a:cubicBezTo>
                      <a:pt x="4" y="8"/>
                      <a:pt x="4" y="7"/>
                      <a:pt x="3" y="7"/>
                    </a:cubicBezTo>
                    <a:close/>
                  </a:path>
                </a:pathLst>
              </a:custGeom>
              <a:solidFill>
                <a:srgbClr val="DEDDDE"/>
              </a:solidFill>
              <a:ln w="9525">
                <a:noFill/>
              </a:ln>
            </p:spPr>
            <p:txBody>
              <a:bodyPr/>
              <a:p>
                <a:endParaRPr lang="zh-CN" altLang="en-US"/>
              </a:p>
            </p:txBody>
          </p:sp>
          <p:sp>
            <p:nvSpPr>
              <p:cNvPr id="4202" name="Freeform 126"/>
              <p:cNvSpPr/>
              <p:nvPr userDrawn="1"/>
            </p:nvSpPr>
            <p:spPr>
              <a:xfrm>
                <a:off x="1902" y="2354"/>
                <a:ext cx="18" cy="11"/>
              </a:xfrm>
              <a:custGeom>
                <a:avLst/>
                <a:gdLst/>
                <a:ahLst/>
                <a:cxnLst>
                  <a:cxn ang="0">
                    <a:pos x="9" y="2"/>
                  </a:cxn>
                  <a:cxn ang="0">
                    <a:pos x="12" y="2"/>
                  </a:cxn>
                  <a:cxn ang="0">
                    <a:pos x="15" y="3"/>
                  </a:cxn>
                  <a:cxn ang="0">
                    <a:pos x="14" y="3"/>
                  </a:cxn>
                  <a:cxn ang="0">
                    <a:pos x="16" y="5"/>
                  </a:cxn>
                  <a:cxn ang="0">
                    <a:pos x="15" y="9"/>
                  </a:cxn>
                  <a:cxn ang="0">
                    <a:pos x="0" y="6"/>
                  </a:cxn>
                  <a:cxn ang="0">
                    <a:pos x="0" y="5"/>
                  </a:cxn>
                  <a:cxn ang="0">
                    <a:pos x="4" y="1"/>
                  </a:cxn>
                  <a:cxn ang="0">
                    <a:pos x="6" y="0"/>
                  </a:cxn>
                  <a:cxn ang="0">
                    <a:pos x="7" y="1"/>
                  </a:cxn>
                  <a:cxn ang="0">
                    <a:pos x="7" y="1"/>
                  </a:cxn>
                  <a:cxn ang="0">
                    <a:pos x="9" y="2"/>
                  </a:cxn>
                </a:cxnLst>
                <a:pathLst>
                  <a:path w="15" h="10">
                    <a:moveTo>
                      <a:pt x="8" y="2"/>
                    </a:moveTo>
                    <a:cubicBezTo>
                      <a:pt x="9" y="2"/>
                      <a:pt x="10" y="2"/>
                      <a:pt x="10" y="2"/>
                    </a:cubicBezTo>
                    <a:cubicBezTo>
                      <a:pt x="11" y="2"/>
                      <a:pt x="12" y="2"/>
                      <a:pt x="13" y="3"/>
                    </a:cubicBezTo>
                    <a:cubicBezTo>
                      <a:pt x="12" y="3"/>
                      <a:pt x="12" y="3"/>
                      <a:pt x="12" y="3"/>
                    </a:cubicBezTo>
                    <a:cubicBezTo>
                      <a:pt x="13" y="3"/>
                      <a:pt x="14" y="4"/>
                      <a:pt x="14" y="5"/>
                    </a:cubicBezTo>
                    <a:cubicBezTo>
                      <a:pt x="15" y="6"/>
                      <a:pt x="15" y="8"/>
                      <a:pt x="13" y="9"/>
                    </a:cubicBezTo>
                    <a:cubicBezTo>
                      <a:pt x="8" y="10"/>
                      <a:pt x="3" y="10"/>
                      <a:pt x="0" y="6"/>
                    </a:cubicBezTo>
                    <a:cubicBezTo>
                      <a:pt x="0" y="6"/>
                      <a:pt x="0" y="5"/>
                      <a:pt x="0" y="5"/>
                    </a:cubicBezTo>
                    <a:cubicBezTo>
                      <a:pt x="2" y="4"/>
                      <a:pt x="4" y="4"/>
                      <a:pt x="4" y="1"/>
                    </a:cubicBezTo>
                    <a:cubicBezTo>
                      <a:pt x="5" y="1"/>
                      <a:pt x="5" y="1"/>
                      <a:pt x="5" y="0"/>
                    </a:cubicBezTo>
                    <a:cubicBezTo>
                      <a:pt x="5" y="1"/>
                      <a:pt x="6" y="1"/>
                      <a:pt x="6" y="1"/>
                    </a:cubicBezTo>
                    <a:cubicBezTo>
                      <a:pt x="6" y="1"/>
                      <a:pt x="6" y="1"/>
                      <a:pt x="6" y="1"/>
                    </a:cubicBezTo>
                    <a:cubicBezTo>
                      <a:pt x="7" y="1"/>
                      <a:pt x="8" y="2"/>
                      <a:pt x="8" y="2"/>
                    </a:cubicBezTo>
                    <a:close/>
                  </a:path>
                </a:pathLst>
              </a:custGeom>
              <a:solidFill>
                <a:srgbClr val="F3F5F7"/>
              </a:solidFill>
              <a:ln w="9525">
                <a:noFill/>
              </a:ln>
            </p:spPr>
            <p:txBody>
              <a:bodyPr/>
              <a:p>
                <a:endParaRPr lang="zh-CN" altLang="en-US"/>
              </a:p>
            </p:txBody>
          </p:sp>
          <p:sp>
            <p:nvSpPr>
              <p:cNvPr id="4203" name="Freeform 127"/>
              <p:cNvSpPr/>
              <p:nvPr userDrawn="1"/>
            </p:nvSpPr>
            <p:spPr>
              <a:xfrm>
                <a:off x="1853" y="2326"/>
                <a:ext cx="17" cy="13"/>
              </a:xfrm>
              <a:custGeom>
                <a:avLst/>
                <a:gdLst/>
                <a:ahLst/>
                <a:cxnLst>
                  <a:cxn ang="0">
                    <a:pos x="0" y="4"/>
                  </a:cxn>
                  <a:cxn ang="0">
                    <a:pos x="13" y="5"/>
                  </a:cxn>
                  <a:cxn ang="0">
                    <a:pos x="15" y="13"/>
                  </a:cxn>
                  <a:cxn ang="0">
                    <a:pos x="0" y="4"/>
                  </a:cxn>
                </a:cxnLst>
                <a:pathLst>
                  <a:path w="15" h="11">
                    <a:moveTo>
                      <a:pt x="0" y="4"/>
                    </a:moveTo>
                    <a:cubicBezTo>
                      <a:pt x="4" y="0"/>
                      <a:pt x="8" y="5"/>
                      <a:pt x="12" y="5"/>
                    </a:cubicBezTo>
                    <a:cubicBezTo>
                      <a:pt x="15" y="5"/>
                      <a:pt x="13" y="9"/>
                      <a:pt x="14" y="11"/>
                    </a:cubicBezTo>
                    <a:cubicBezTo>
                      <a:pt x="9" y="9"/>
                      <a:pt x="4" y="7"/>
                      <a:pt x="0" y="4"/>
                    </a:cubicBezTo>
                    <a:close/>
                  </a:path>
                </a:pathLst>
              </a:custGeom>
              <a:solidFill>
                <a:srgbClr val="DFDEDF"/>
              </a:solidFill>
              <a:ln w="9525">
                <a:noFill/>
              </a:ln>
            </p:spPr>
            <p:txBody>
              <a:bodyPr/>
              <a:p>
                <a:endParaRPr lang="zh-CN" altLang="en-US"/>
              </a:p>
            </p:txBody>
          </p:sp>
          <p:sp>
            <p:nvSpPr>
              <p:cNvPr id="4204" name="Freeform 128"/>
              <p:cNvSpPr/>
              <p:nvPr userDrawn="1"/>
            </p:nvSpPr>
            <p:spPr>
              <a:xfrm>
                <a:off x="1871" y="2333"/>
                <a:ext cx="9" cy="12"/>
              </a:xfrm>
              <a:custGeom>
                <a:avLst/>
                <a:gdLst/>
                <a:ahLst/>
                <a:cxnLst>
                  <a:cxn ang="0">
                    <a:pos x="0" y="7"/>
                  </a:cxn>
                  <a:cxn ang="0">
                    <a:pos x="2" y="0"/>
                  </a:cxn>
                  <a:cxn ang="0">
                    <a:pos x="4" y="1"/>
                  </a:cxn>
                  <a:cxn ang="0">
                    <a:pos x="7" y="12"/>
                  </a:cxn>
                  <a:cxn ang="0">
                    <a:pos x="0" y="7"/>
                  </a:cxn>
                </a:cxnLst>
                <a:pathLst>
                  <a:path w="8" h="10">
                    <a:moveTo>
                      <a:pt x="0" y="6"/>
                    </a:moveTo>
                    <a:cubicBezTo>
                      <a:pt x="1" y="4"/>
                      <a:pt x="0" y="2"/>
                      <a:pt x="2" y="0"/>
                    </a:cubicBezTo>
                    <a:cubicBezTo>
                      <a:pt x="3" y="0"/>
                      <a:pt x="4" y="1"/>
                      <a:pt x="4" y="1"/>
                    </a:cubicBezTo>
                    <a:cubicBezTo>
                      <a:pt x="8" y="3"/>
                      <a:pt x="7" y="6"/>
                      <a:pt x="7" y="10"/>
                    </a:cubicBezTo>
                    <a:cubicBezTo>
                      <a:pt x="4" y="9"/>
                      <a:pt x="2" y="8"/>
                      <a:pt x="0" y="6"/>
                    </a:cubicBezTo>
                    <a:close/>
                  </a:path>
                </a:pathLst>
              </a:custGeom>
              <a:solidFill>
                <a:srgbClr val="DFDEDF"/>
              </a:solidFill>
              <a:ln w="9525">
                <a:noFill/>
              </a:ln>
            </p:spPr>
            <p:txBody>
              <a:bodyPr/>
              <a:p>
                <a:endParaRPr lang="zh-CN" altLang="en-US"/>
              </a:p>
            </p:txBody>
          </p:sp>
          <p:sp>
            <p:nvSpPr>
              <p:cNvPr id="4205" name="Freeform 129"/>
              <p:cNvSpPr/>
              <p:nvPr userDrawn="1"/>
            </p:nvSpPr>
            <p:spPr>
              <a:xfrm>
                <a:off x="1893" y="2350"/>
                <a:ext cx="7" cy="4"/>
              </a:xfrm>
              <a:custGeom>
                <a:avLst/>
                <a:gdLst/>
                <a:ahLst/>
                <a:cxnLst>
                  <a:cxn ang="0">
                    <a:pos x="0" y="0"/>
                  </a:cxn>
                  <a:cxn ang="0">
                    <a:pos x="7" y="2"/>
                  </a:cxn>
                  <a:cxn ang="0">
                    <a:pos x="0" y="0"/>
                  </a:cxn>
                </a:cxnLst>
                <a:pathLst>
                  <a:path w="6" h="3">
                    <a:moveTo>
                      <a:pt x="0" y="0"/>
                    </a:moveTo>
                    <a:cubicBezTo>
                      <a:pt x="2" y="0"/>
                      <a:pt x="4" y="1"/>
                      <a:pt x="6" y="2"/>
                    </a:cubicBezTo>
                    <a:cubicBezTo>
                      <a:pt x="3" y="3"/>
                      <a:pt x="1" y="3"/>
                      <a:pt x="0" y="0"/>
                    </a:cubicBezTo>
                    <a:close/>
                  </a:path>
                </a:pathLst>
              </a:custGeom>
              <a:solidFill>
                <a:srgbClr val="F3F5F7"/>
              </a:solidFill>
              <a:ln w="9525">
                <a:noFill/>
              </a:ln>
            </p:spPr>
            <p:txBody>
              <a:bodyPr/>
              <a:p>
                <a:endParaRPr lang="zh-CN" altLang="en-US"/>
              </a:p>
            </p:txBody>
          </p:sp>
          <p:sp>
            <p:nvSpPr>
              <p:cNvPr id="4206" name="Freeform 130"/>
              <p:cNvSpPr/>
              <p:nvPr userDrawn="1"/>
            </p:nvSpPr>
            <p:spPr>
              <a:xfrm>
                <a:off x="1900" y="2353"/>
                <a:ext cx="8" cy="3"/>
              </a:xfrm>
              <a:custGeom>
                <a:avLst/>
                <a:gdLst/>
                <a:ahLst/>
                <a:cxnLst>
                  <a:cxn ang="0">
                    <a:pos x="0" y="0"/>
                  </a:cxn>
                  <a:cxn ang="0">
                    <a:pos x="6" y="1"/>
                  </a:cxn>
                  <a:cxn ang="0">
                    <a:pos x="8" y="2"/>
                  </a:cxn>
                  <a:cxn ang="0">
                    <a:pos x="8" y="2"/>
                  </a:cxn>
                  <a:cxn ang="0">
                    <a:pos x="6" y="2"/>
                  </a:cxn>
                  <a:cxn ang="0">
                    <a:pos x="0" y="0"/>
                  </a:cxn>
                </a:cxnLst>
                <a:pathLst>
                  <a:path w="7" h="3">
                    <a:moveTo>
                      <a:pt x="0" y="0"/>
                    </a:moveTo>
                    <a:cubicBezTo>
                      <a:pt x="2" y="1"/>
                      <a:pt x="4" y="1"/>
                      <a:pt x="6" y="1"/>
                    </a:cubicBezTo>
                    <a:cubicBezTo>
                      <a:pt x="6" y="1"/>
                      <a:pt x="7" y="1"/>
                      <a:pt x="7" y="2"/>
                    </a:cubicBezTo>
                    <a:cubicBezTo>
                      <a:pt x="7" y="2"/>
                      <a:pt x="7" y="2"/>
                      <a:pt x="7" y="2"/>
                    </a:cubicBezTo>
                    <a:cubicBezTo>
                      <a:pt x="6" y="2"/>
                      <a:pt x="6" y="2"/>
                      <a:pt x="6" y="2"/>
                    </a:cubicBezTo>
                    <a:cubicBezTo>
                      <a:pt x="4" y="3"/>
                      <a:pt x="2" y="3"/>
                      <a:pt x="0" y="0"/>
                    </a:cubicBezTo>
                    <a:close/>
                  </a:path>
                </a:pathLst>
              </a:custGeom>
              <a:solidFill>
                <a:srgbClr val="F3F5F7"/>
              </a:solidFill>
              <a:ln w="9525">
                <a:noFill/>
              </a:ln>
            </p:spPr>
            <p:txBody>
              <a:bodyPr/>
              <a:p>
                <a:endParaRPr lang="zh-CN" altLang="en-US"/>
              </a:p>
            </p:txBody>
          </p:sp>
          <p:sp>
            <p:nvSpPr>
              <p:cNvPr id="4207" name="Freeform 131"/>
              <p:cNvSpPr/>
              <p:nvPr userDrawn="1"/>
            </p:nvSpPr>
            <p:spPr>
              <a:xfrm>
                <a:off x="1898" y="2358"/>
                <a:ext cx="4" cy="4"/>
              </a:xfrm>
              <a:custGeom>
                <a:avLst/>
                <a:gdLst/>
                <a:ahLst/>
                <a:cxnLst>
                  <a:cxn ang="0">
                    <a:pos x="0" y="0"/>
                  </a:cxn>
                  <a:cxn ang="0">
                    <a:pos x="4" y="1"/>
                  </a:cxn>
                  <a:cxn ang="0">
                    <a:pos x="4" y="1"/>
                  </a:cxn>
                  <a:cxn ang="0">
                    <a:pos x="0" y="1"/>
                  </a:cxn>
                  <a:cxn ang="0">
                    <a:pos x="0" y="0"/>
                  </a:cxn>
                </a:cxnLst>
                <a:pathLst>
                  <a:path w="4" h="3">
                    <a:moveTo>
                      <a:pt x="0" y="0"/>
                    </a:moveTo>
                    <a:cubicBezTo>
                      <a:pt x="1" y="0"/>
                      <a:pt x="3" y="0"/>
                      <a:pt x="4" y="1"/>
                    </a:cubicBezTo>
                    <a:cubicBezTo>
                      <a:pt x="4" y="1"/>
                      <a:pt x="4" y="1"/>
                      <a:pt x="4" y="1"/>
                    </a:cubicBezTo>
                    <a:cubicBezTo>
                      <a:pt x="2" y="3"/>
                      <a:pt x="1" y="3"/>
                      <a:pt x="0" y="1"/>
                    </a:cubicBezTo>
                    <a:cubicBezTo>
                      <a:pt x="0" y="1"/>
                      <a:pt x="0" y="0"/>
                      <a:pt x="0" y="0"/>
                    </a:cubicBezTo>
                    <a:close/>
                  </a:path>
                </a:pathLst>
              </a:custGeom>
              <a:solidFill>
                <a:srgbClr val="F3F5F7"/>
              </a:solidFill>
              <a:ln w="9525">
                <a:noFill/>
              </a:ln>
            </p:spPr>
            <p:txBody>
              <a:bodyPr/>
              <a:p>
                <a:endParaRPr lang="zh-CN" altLang="en-US"/>
              </a:p>
            </p:txBody>
          </p:sp>
          <p:sp>
            <p:nvSpPr>
              <p:cNvPr id="4208" name="Freeform 132"/>
              <p:cNvSpPr/>
              <p:nvPr userDrawn="1"/>
            </p:nvSpPr>
            <p:spPr>
              <a:xfrm>
                <a:off x="1893" y="2357"/>
                <a:ext cx="5" cy="4"/>
              </a:xfrm>
              <a:custGeom>
                <a:avLst/>
                <a:gdLst/>
                <a:ahLst/>
                <a:cxnLst>
                  <a:cxn ang="0">
                    <a:pos x="0" y="2"/>
                  </a:cxn>
                  <a:cxn ang="0">
                    <a:pos x="0" y="1"/>
                  </a:cxn>
                  <a:cxn ang="0">
                    <a:pos x="5" y="1"/>
                  </a:cxn>
                  <a:cxn ang="0">
                    <a:pos x="5" y="1"/>
                  </a:cxn>
                  <a:cxn ang="0">
                    <a:pos x="0" y="2"/>
                  </a:cxn>
                </a:cxnLst>
                <a:pathLst>
                  <a:path w="4" h="3">
                    <a:moveTo>
                      <a:pt x="0" y="2"/>
                    </a:moveTo>
                    <a:cubicBezTo>
                      <a:pt x="0" y="2"/>
                      <a:pt x="0" y="1"/>
                      <a:pt x="0" y="1"/>
                    </a:cubicBezTo>
                    <a:cubicBezTo>
                      <a:pt x="1" y="0"/>
                      <a:pt x="2" y="0"/>
                      <a:pt x="4" y="1"/>
                    </a:cubicBezTo>
                    <a:cubicBezTo>
                      <a:pt x="4" y="1"/>
                      <a:pt x="4" y="1"/>
                      <a:pt x="4" y="1"/>
                    </a:cubicBezTo>
                    <a:cubicBezTo>
                      <a:pt x="3" y="3"/>
                      <a:pt x="2" y="3"/>
                      <a:pt x="0" y="2"/>
                    </a:cubicBezTo>
                    <a:close/>
                  </a:path>
                </a:pathLst>
              </a:custGeom>
              <a:solidFill>
                <a:srgbClr val="F3F5F7"/>
              </a:solidFill>
              <a:ln w="9525">
                <a:noFill/>
              </a:ln>
            </p:spPr>
            <p:txBody>
              <a:bodyPr/>
              <a:p>
                <a:endParaRPr lang="zh-CN" altLang="en-US"/>
              </a:p>
            </p:txBody>
          </p:sp>
          <p:sp>
            <p:nvSpPr>
              <p:cNvPr id="4209" name="Freeform 133"/>
              <p:cNvSpPr/>
              <p:nvPr userDrawn="1"/>
            </p:nvSpPr>
            <p:spPr>
              <a:xfrm>
                <a:off x="1887" y="2356"/>
                <a:ext cx="6" cy="2"/>
              </a:xfrm>
              <a:custGeom>
                <a:avLst/>
                <a:gdLst/>
                <a:ahLst/>
                <a:cxnLst>
                  <a:cxn ang="0">
                    <a:pos x="6" y="2"/>
                  </a:cxn>
                  <a:cxn ang="0">
                    <a:pos x="0" y="1"/>
                  </a:cxn>
                  <a:cxn ang="0">
                    <a:pos x="6" y="2"/>
                  </a:cxn>
                </a:cxnLst>
                <a:pathLst>
                  <a:path w="5" h="2">
                    <a:moveTo>
                      <a:pt x="5" y="2"/>
                    </a:moveTo>
                    <a:cubicBezTo>
                      <a:pt x="3" y="2"/>
                      <a:pt x="2" y="2"/>
                      <a:pt x="0" y="1"/>
                    </a:cubicBezTo>
                    <a:cubicBezTo>
                      <a:pt x="2" y="0"/>
                      <a:pt x="3" y="0"/>
                      <a:pt x="5" y="2"/>
                    </a:cubicBezTo>
                    <a:close/>
                  </a:path>
                </a:pathLst>
              </a:custGeom>
              <a:solidFill>
                <a:srgbClr val="F3F5F7"/>
              </a:solidFill>
              <a:ln w="9525">
                <a:noFill/>
              </a:ln>
            </p:spPr>
            <p:txBody>
              <a:bodyPr/>
              <a:p>
                <a:endParaRPr lang="zh-CN" altLang="en-US"/>
              </a:p>
            </p:txBody>
          </p:sp>
          <p:sp>
            <p:nvSpPr>
              <p:cNvPr id="4210" name="Freeform 134"/>
              <p:cNvSpPr/>
              <p:nvPr userDrawn="1"/>
            </p:nvSpPr>
            <p:spPr>
              <a:xfrm>
                <a:off x="1847" y="2326"/>
                <a:ext cx="3" cy="4"/>
              </a:xfrm>
              <a:custGeom>
                <a:avLst/>
                <a:gdLst/>
                <a:ahLst/>
                <a:cxnLst>
                  <a:cxn ang="0">
                    <a:pos x="0" y="0"/>
                  </a:cxn>
                  <a:cxn ang="0">
                    <a:pos x="3" y="4"/>
                  </a:cxn>
                  <a:cxn ang="0">
                    <a:pos x="0" y="0"/>
                  </a:cxn>
                </a:cxnLst>
                <a:pathLst>
                  <a:path w="3" h="3">
                    <a:moveTo>
                      <a:pt x="0" y="0"/>
                    </a:moveTo>
                    <a:cubicBezTo>
                      <a:pt x="1" y="0"/>
                      <a:pt x="2" y="1"/>
                      <a:pt x="3" y="3"/>
                    </a:cubicBezTo>
                    <a:cubicBezTo>
                      <a:pt x="1" y="2"/>
                      <a:pt x="0" y="1"/>
                      <a:pt x="0" y="0"/>
                    </a:cubicBezTo>
                    <a:close/>
                  </a:path>
                </a:pathLst>
              </a:custGeom>
              <a:solidFill>
                <a:srgbClr val="DFDEDF"/>
              </a:solidFill>
              <a:ln w="9525">
                <a:noFill/>
              </a:ln>
            </p:spPr>
            <p:txBody>
              <a:bodyPr/>
              <a:p>
                <a:endParaRPr lang="zh-CN" altLang="en-US"/>
              </a:p>
            </p:txBody>
          </p:sp>
          <p:sp>
            <p:nvSpPr>
              <p:cNvPr id="4211" name="Freeform 135"/>
              <p:cNvSpPr/>
              <p:nvPr userDrawn="1"/>
            </p:nvSpPr>
            <p:spPr>
              <a:xfrm>
                <a:off x="1890" y="2347"/>
                <a:ext cx="2" cy="2"/>
              </a:xfrm>
              <a:custGeom>
                <a:avLst/>
                <a:gdLst/>
                <a:ahLst/>
                <a:cxnLst>
                  <a:cxn ang="0">
                    <a:pos x="1" y="0"/>
                  </a:cxn>
                  <a:cxn ang="0">
                    <a:pos x="2" y="2"/>
                  </a:cxn>
                  <a:cxn ang="0">
                    <a:pos x="0" y="1"/>
                  </a:cxn>
                  <a:cxn ang="0">
                    <a:pos x="1" y="0"/>
                  </a:cxn>
                </a:cxnLst>
                <a:pathLst>
                  <a:path w="2" h="2">
                    <a:moveTo>
                      <a:pt x="1" y="0"/>
                    </a:moveTo>
                    <a:cubicBezTo>
                      <a:pt x="2" y="1"/>
                      <a:pt x="2" y="1"/>
                      <a:pt x="2" y="2"/>
                    </a:cubicBezTo>
                    <a:cubicBezTo>
                      <a:pt x="1" y="2"/>
                      <a:pt x="0" y="1"/>
                      <a:pt x="0" y="1"/>
                    </a:cubicBezTo>
                    <a:cubicBezTo>
                      <a:pt x="0" y="1"/>
                      <a:pt x="1" y="0"/>
                      <a:pt x="1" y="0"/>
                    </a:cubicBezTo>
                    <a:close/>
                  </a:path>
                </a:pathLst>
              </a:custGeom>
              <a:solidFill>
                <a:srgbClr val="DFDEDF"/>
              </a:solidFill>
              <a:ln w="9525">
                <a:noFill/>
              </a:ln>
            </p:spPr>
            <p:txBody>
              <a:bodyPr/>
              <a:p>
                <a:endParaRPr lang="zh-CN" altLang="en-US"/>
              </a:p>
            </p:txBody>
          </p:sp>
          <p:sp>
            <p:nvSpPr>
              <p:cNvPr id="4212" name="Freeform 136"/>
              <p:cNvSpPr/>
              <p:nvPr userDrawn="1"/>
            </p:nvSpPr>
            <p:spPr>
              <a:xfrm>
                <a:off x="1886" y="2347"/>
                <a:ext cx="4" cy="1"/>
              </a:xfrm>
              <a:custGeom>
                <a:avLst/>
                <a:gdLst/>
                <a:ahLst/>
                <a:cxnLst>
                  <a:cxn ang="0">
                    <a:pos x="0" y="0"/>
                  </a:cxn>
                  <a:cxn ang="0">
                    <a:pos x="4" y="1"/>
                  </a:cxn>
                  <a:cxn ang="0">
                    <a:pos x="0" y="0"/>
                  </a:cxn>
                </a:cxnLst>
                <a:pathLst>
                  <a:path w="3" h="1">
                    <a:moveTo>
                      <a:pt x="0" y="0"/>
                    </a:moveTo>
                    <a:cubicBezTo>
                      <a:pt x="1" y="0"/>
                      <a:pt x="2" y="0"/>
                      <a:pt x="3" y="1"/>
                    </a:cubicBezTo>
                    <a:cubicBezTo>
                      <a:pt x="2" y="0"/>
                      <a:pt x="1" y="0"/>
                      <a:pt x="0" y="0"/>
                    </a:cubicBezTo>
                    <a:close/>
                  </a:path>
                </a:pathLst>
              </a:custGeom>
              <a:solidFill>
                <a:srgbClr val="DFDEDF"/>
              </a:solidFill>
              <a:ln w="9525">
                <a:noFill/>
              </a:ln>
            </p:spPr>
            <p:txBody>
              <a:bodyPr/>
              <a:p>
                <a:endParaRPr lang="zh-CN" altLang="en-US"/>
              </a:p>
            </p:txBody>
          </p:sp>
          <p:sp>
            <p:nvSpPr>
              <p:cNvPr id="4213" name="Freeform 137"/>
              <p:cNvSpPr/>
              <p:nvPr userDrawn="1"/>
            </p:nvSpPr>
            <p:spPr>
              <a:xfrm>
                <a:off x="1884" y="2345"/>
                <a:ext cx="2" cy="2"/>
              </a:xfrm>
              <a:custGeom>
                <a:avLst/>
                <a:gdLst/>
                <a:ahLst/>
                <a:cxnLst>
                  <a:cxn ang="0">
                    <a:pos x="0" y="1"/>
                  </a:cxn>
                  <a:cxn ang="0">
                    <a:pos x="2" y="2"/>
                  </a:cxn>
                  <a:cxn ang="0">
                    <a:pos x="0" y="1"/>
                  </a:cxn>
                </a:cxnLst>
                <a:pathLst>
                  <a:path w="2" h="2">
                    <a:moveTo>
                      <a:pt x="0" y="1"/>
                    </a:moveTo>
                    <a:cubicBezTo>
                      <a:pt x="1" y="0"/>
                      <a:pt x="2" y="1"/>
                      <a:pt x="2" y="2"/>
                    </a:cubicBezTo>
                    <a:cubicBezTo>
                      <a:pt x="2" y="1"/>
                      <a:pt x="1" y="1"/>
                      <a:pt x="0" y="1"/>
                    </a:cubicBezTo>
                    <a:close/>
                  </a:path>
                </a:pathLst>
              </a:custGeom>
              <a:solidFill>
                <a:srgbClr val="DFDEDF"/>
              </a:solidFill>
              <a:ln w="9525">
                <a:noFill/>
              </a:ln>
            </p:spPr>
            <p:txBody>
              <a:bodyPr/>
              <a:p>
                <a:endParaRPr lang="zh-CN" altLang="en-US"/>
              </a:p>
            </p:txBody>
          </p:sp>
          <p:sp>
            <p:nvSpPr>
              <p:cNvPr id="4214" name="Freeform 138"/>
              <p:cNvSpPr/>
              <p:nvPr userDrawn="1"/>
            </p:nvSpPr>
            <p:spPr>
              <a:xfrm>
                <a:off x="1850" y="2330"/>
                <a:ext cx="3" cy="1"/>
              </a:xfrm>
              <a:custGeom>
                <a:avLst/>
                <a:gdLst/>
                <a:ahLst/>
                <a:cxnLst>
                  <a:cxn ang="0">
                    <a:pos x="0" y="0"/>
                  </a:cxn>
                  <a:cxn ang="0">
                    <a:pos x="3" y="1"/>
                  </a:cxn>
                  <a:cxn ang="0">
                    <a:pos x="0" y="0"/>
                  </a:cxn>
                </a:cxnLst>
                <a:pathLst>
                  <a:path w="2" h="1">
                    <a:moveTo>
                      <a:pt x="0" y="0"/>
                    </a:moveTo>
                    <a:cubicBezTo>
                      <a:pt x="0" y="0"/>
                      <a:pt x="1" y="0"/>
                      <a:pt x="2" y="1"/>
                    </a:cubicBezTo>
                    <a:cubicBezTo>
                      <a:pt x="1" y="0"/>
                      <a:pt x="0" y="0"/>
                      <a:pt x="0" y="0"/>
                    </a:cubicBezTo>
                    <a:close/>
                  </a:path>
                </a:pathLst>
              </a:custGeom>
              <a:solidFill>
                <a:srgbClr val="DFDEDF"/>
              </a:solidFill>
              <a:ln w="9525">
                <a:noFill/>
              </a:ln>
            </p:spPr>
            <p:txBody>
              <a:bodyPr/>
              <a:p>
                <a:endParaRPr lang="zh-CN" altLang="en-US"/>
              </a:p>
            </p:txBody>
          </p:sp>
          <p:sp>
            <p:nvSpPr>
              <p:cNvPr id="4215" name="Freeform 139"/>
              <p:cNvSpPr/>
              <p:nvPr userDrawn="1"/>
            </p:nvSpPr>
            <p:spPr>
              <a:xfrm>
                <a:off x="1843" y="2324"/>
                <a:ext cx="4" cy="2"/>
              </a:xfrm>
              <a:custGeom>
                <a:avLst/>
                <a:gdLst/>
                <a:ahLst/>
                <a:cxnLst>
                  <a:cxn ang="0">
                    <a:pos x="0" y="0"/>
                  </a:cxn>
                  <a:cxn ang="0">
                    <a:pos x="4" y="2"/>
                  </a:cxn>
                  <a:cxn ang="0">
                    <a:pos x="0" y="0"/>
                  </a:cxn>
                </a:cxnLst>
                <a:pathLst>
                  <a:path w="3" h="2">
                    <a:moveTo>
                      <a:pt x="0" y="0"/>
                    </a:moveTo>
                    <a:cubicBezTo>
                      <a:pt x="1" y="1"/>
                      <a:pt x="2" y="1"/>
                      <a:pt x="3" y="2"/>
                    </a:cubicBezTo>
                    <a:cubicBezTo>
                      <a:pt x="2" y="1"/>
                      <a:pt x="1" y="1"/>
                      <a:pt x="0" y="0"/>
                    </a:cubicBezTo>
                    <a:close/>
                  </a:path>
                </a:pathLst>
              </a:custGeom>
              <a:solidFill>
                <a:srgbClr val="DFDEDF"/>
              </a:solidFill>
              <a:ln w="9525">
                <a:noFill/>
              </a:ln>
            </p:spPr>
            <p:txBody>
              <a:bodyPr/>
              <a:p>
                <a:endParaRPr lang="zh-CN" altLang="en-US"/>
              </a:p>
            </p:txBody>
          </p:sp>
          <p:sp>
            <p:nvSpPr>
              <p:cNvPr id="4216" name="Freeform 140"/>
              <p:cNvSpPr/>
              <p:nvPr userDrawn="1"/>
            </p:nvSpPr>
            <p:spPr>
              <a:xfrm>
                <a:off x="1841" y="2323"/>
                <a:ext cx="2" cy="1"/>
              </a:xfrm>
              <a:custGeom>
                <a:avLst/>
                <a:gdLst/>
                <a:ahLst/>
                <a:cxnLst>
                  <a:cxn ang="0">
                    <a:pos x="2" y="0"/>
                  </a:cxn>
                  <a:cxn ang="0">
                    <a:pos x="2" y="1"/>
                  </a:cxn>
                  <a:cxn ang="0">
                    <a:pos x="0" y="0"/>
                  </a:cxn>
                  <a:cxn ang="0">
                    <a:pos x="2" y="0"/>
                  </a:cxn>
                </a:cxnLst>
                <a:pathLst>
                  <a:path w="2" h="1">
                    <a:moveTo>
                      <a:pt x="2" y="0"/>
                    </a:moveTo>
                    <a:cubicBezTo>
                      <a:pt x="2" y="0"/>
                      <a:pt x="2" y="1"/>
                      <a:pt x="2" y="1"/>
                    </a:cubicBezTo>
                    <a:cubicBezTo>
                      <a:pt x="2" y="1"/>
                      <a:pt x="1" y="1"/>
                      <a:pt x="0" y="0"/>
                    </a:cubicBezTo>
                    <a:cubicBezTo>
                      <a:pt x="1" y="0"/>
                      <a:pt x="1" y="0"/>
                      <a:pt x="2" y="0"/>
                    </a:cubicBezTo>
                    <a:close/>
                  </a:path>
                </a:pathLst>
              </a:custGeom>
              <a:solidFill>
                <a:srgbClr val="DFDEDF"/>
              </a:solidFill>
              <a:ln w="9525">
                <a:noFill/>
              </a:ln>
            </p:spPr>
            <p:txBody>
              <a:bodyPr/>
              <a:p>
                <a:endParaRPr lang="zh-CN" altLang="en-US"/>
              </a:p>
            </p:txBody>
          </p:sp>
          <p:sp>
            <p:nvSpPr>
              <p:cNvPr id="4217" name="Freeform 141"/>
              <p:cNvSpPr/>
              <p:nvPr userDrawn="1"/>
            </p:nvSpPr>
            <p:spPr>
              <a:xfrm>
                <a:off x="1839" y="2322"/>
                <a:ext cx="2" cy="2"/>
              </a:xfrm>
              <a:custGeom>
                <a:avLst/>
                <a:gdLst/>
                <a:ahLst/>
                <a:cxnLst>
                  <a:cxn ang="0">
                    <a:pos x="0" y="0"/>
                  </a:cxn>
                  <a:cxn ang="0">
                    <a:pos x="2" y="1"/>
                  </a:cxn>
                  <a:cxn ang="0">
                    <a:pos x="0" y="2"/>
                  </a:cxn>
                  <a:cxn ang="0">
                    <a:pos x="0" y="0"/>
                  </a:cxn>
                </a:cxnLst>
                <a:pathLst>
                  <a:path w="2" h="2">
                    <a:moveTo>
                      <a:pt x="0" y="0"/>
                    </a:moveTo>
                    <a:cubicBezTo>
                      <a:pt x="1" y="0"/>
                      <a:pt x="1" y="1"/>
                      <a:pt x="2" y="1"/>
                    </a:cubicBezTo>
                    <a:cubicBezTo>
                      <a:pt x="2" y="1"/>
                      <a:pt x="1" y="2"/>
                      <a:pt x="0" y="2"/>
                    </a:cubicBezTo>
                    <a:cubicBezTo>
                      <a:pt x="0" y="1"/>
                      <a:pt x="0" y="1"/>
                      <a:pt x="0" y="0"/>
                    </a:cubicBezTo>
                    <a:close/>
                  </a:path>
                </a:pathLst>
              </a:custGeom>
              <a:solidFill>
                <a:srgbClr val="DFDEDF"/>
              </a:solidFill>
              <a:ln w="9525">
                <a:noFill/>
              </a:ln>
            </p:spPr>
            <p:txBody>
              <a:bodyPr/>
              <a:p>
                <a:endParaRPr lang="zh-CN" altLang="en-US"/>
              </a:p>
            </p:txBody>
          </p:sp>
          <p:sp>
            <p:nvSpPr>
              <p:cNvPr id="4218" name="Freeform 142"/>
              <p:cNvSpPr/>
              <p:nvPr userDrawn="1"/>
            </p:nvSpPr>
            <p:spPr>
              <a:xfrm>
                <a:off x="1783" y="2362"/>
                <a:ext cx="78" cy="37"/>
              </a:xfrm>
              <a:custGeom>
                <a:avLst/>
                <a:gdLst/>
                <a:ahLst/>
                <a:cxnLst>
                  <a:cxn ang="0">
                    <a:pos x="10" y="32"/>
                  </a:cxn>
                  <a:cxn ang="0">
                    <a:pos x="2" y="12"/>
                  </a:cxn>
                  <a:cxn ang="0">
                    <a:pos x="3" y="12"/>
                  </a:cxn>
                  <a:cxn ang="0">
                    <a:pos x="16" y="8"/>
                  </a:cxn>
                  <a:cxn ang="0">
                    <a:pos x="53" y="4"/>
                  </a:cxn>
                  <a:cxn ang="0">
                    <a:pos x="57" y="4"/>
                  </a:cxn>
                  <a:cxn ang="0">
                    <a:pos x="76" y="10"/>
                  </a:cxn>
                  <a:cxn ang="0">
                    <a:pos x="76" y="12"/>
                  </a:cxn>
                  <a:cxn ang="0">
                    <a:pos x="78" y="20"/>
                  </a:cxn>
                  <a:cxn ang="0">
                    <a:pos x="71" y="28"/>
                  </a:cxn>
                  <a:cxn ang="0">
                    <a:pos x="67" y="27"/>
                  </a:cxn>
                  <a:cxn ang="0">
                    <a:pos x="67" y="13"/>
                  </a:cxn>
                  <a:cxn ang="0">
                    <a:pos x="64" y="16"/>
                  </a:cxn>
                  <a:cxn ang="0">
                    <a:pos x="62" y="25"/>
                  </a:cxn>
                  <a:cxn ang="0">
                    <a:pos x="64" y="30"/>
                  </a:cxn>
                  <a:cxn ang="0">
                    <a:pos x="47" y="35"/>
                  </a:cxn>
                  <a:cxn ang="0">
                    <a:pos x="45" y="35"/>
                  </a:cxn>
                  <a:cxn ang="0">
                    <a:pos x="32" y="34"/>
                  </a:cxn>
                  <a:cxn ang="0">
                    <a:pos x="26" y="31"/>
                  </a:cxn>
                  <a:cxn ang="0">
                    <a:pos x="46" y="15"/>
                  </a:cxn>
                  <a:cxn ang="0">
                    <a:pos x="34" y="18"/>
                  </a:cxn>
                  <a:cxn ang="0">
                    <a:pos x="29" y="20"/>
                  </a:cxn>
                  <a:cxn ang="0">
                    <a:pos x="15" y="30"/>
                  </a:cxn>
                  <a:cxn ang="0">
                    <a:pos x="10" y="32"/>
                  </a:cxn>
                </a:cxnLst>
                <a:pathLst>
                  <a:path w="67" h="32">
                    <a:moveTo>
                      <a:pt x="9" y="28"/>
                    </a:moveTo>
                    <a:cubicBezTo>
                      <a:pt x="6" y="23"/>
                      <a:pt x="0" y="18"/>
                      <a:pt x="2" y="11"/>
                    </a:cubicBezTo>
                    <a:cubicBezTo>
                      <a:pt x="3" y="11"/>
                      <a:pt x="3" y="11"/>
                      <a:pt x="3" y="11"/>
                    </a:cubicBezTo>
                    <a:cubicBezTo>
                      <a:pt x="7" y="12"/>
                      <a:pt x="10" y="9"/>
                      <a:pt x="14" y="7"/>
                    </a:cubicBezTo>
                    <a:cubicBezTo>
                      <a:pt x="24" y="3"/>
                      <a:pt x="35" y="0"/>
                      <a:pt x="46" y="4"/>
                    </a:cubicBezTo>
                    <a:cubicBezTo>
                      <a:pt x="47" y="4"/>
                      <a:pt x="48" y="4"/>
                      <a:pt x="49" y="4"/>
                    </a:cubicBezTo>
                    <a:cubicBezTo>
                      <a:pt x="61" y="1"/>
                      <a:pt x="62" y="1"/>
                      <a:pt x="66" y="9"/>
                    </a:cubicBezTo>
                    <a:cubicBezTo>
                      <a:pt x="66" y="9"/>
                      <a:pt x="66" y="10"/>
                      <a:pt x="66" y="11"/>
                    </a:cubicBezTo>
                    <a:cubicBezTo>
                      <a:pt x="66" y="13"/>
                      <a:pt x="67" y="16"/>
                      <a:pt x="67" y="18"/>
                    </a:cubicBezTo>
                    <a:cubicBezTo>
                      <a:pt x="66" y="21"/>
                      <a:pt x="66" y="25"/>
                      <a:pt x="61" y="25"/>
                    </a:cubicBezTo>
                    <a:cubicBezTo>
                      <a:pt x="60" y="25"/>
                      <a:pt x="59" y="25"/>
                      <a:pt x="58" y="24"/>
                    </a:cubicBezTo>
                    <a:cubicBezTo>
                      <a:pt x="55" y="20"/>
                      <a:pt x="58" y="16"/>
                      <a:pt x="58" y="12"/>
                    </a:cubicBezTo>
                    <a:cubicBezTo>
                      <a:pt x="57" y="12"/>
                      <a:pt x="56" y="13"/>
                      <a:pt x="55" y="14"/>
                    </a:cubicBezTo>
                    <a:cubicBezTo>
                      <a:pt x="50" y="16"/>
                      <a:pt x="49" y="18"/>
                      <a:pt x="54" y="22"/>
                    </a:cubicBezTo>
                    <a:cubicBezTo>
                      <a:pt x="55" y="23"/>
                      <a:pt x="55" y="25"/>
                      <a:pt x="55" y="26"/>
                    </a:cubicBezTo>
                    <a:cubicBezTo>
                      <a:pt x="51" y="32"/>
                      <a:pt x="45" y="28"/>
                      <a:pt x="41" y="31"/>
                    </a:cubicBezTo>
                    <a:cubicBezTo>
                      <a:pt x="40" y="31"/>
                      <a:pt x="39" y="31"/>
                      <a:pt x="39" y="31"/>
                    </a:cubicBezTo>
                    <a:cubicBezTo>
                      <a:pt x="35" y="31"/>
                      <a:pt x="32" y="29"/>
                      <a:pt x="28" y="30"/>
                    </a:cubicBezTo>
                    <a:cubicBezTo>
                      <a:pt x="25" y="31"/>
                      <a:pt x="23" y="30"/>
                      <a:pt x="23" y="27"/>
                    </a:cubicBezTo>
                    <a:cubicBezTo>
                      <a:pt x="26" y="20"/>
                      <a:pt x="30" y="12"/>
                      <a:pt x="40" y="13"/>
                    </a:cubicBezTo>
                    <a:cubicBezTo>
                      <a:pt x="37" y="13"/>
                      <a:pt x="33" y="11"/>
                      <a:pt x="30" y="16"/>
                    </a:cubicBezTo>
                    <a:cubicBezTo>
                      <a:pt x="29" y="17"/>
                      <a:pt x="27" y="18"/>
                      <a:pt x="25" y="18"/>
                    </a:cubicBezTo>
                    <a:cubicBezTo>
                      <a:pt x="19" y="17"/>
                      <a:pt x="14" y="19"/>
                      <a:pt x="13" y="26"/>
                    </a:cubicBezTo>
                    <a:cubicBezTo>
                      <a:pt x="13" y="27"/>
                      <a:pt x="11" y="28"/>
                      <a:pt x="9" y="28"/>
                    </a:cubicBezTo>
                    <a:close/>
                  </a:path>
                </a:pathLst>
              </a:custGeom>
              <a:solidFill>
                <a:srgbClr val="C0BCBC"/>
              </a:solidFill>
              <a:ln w="9525">
                <a:noFill/>
              </a:ln>
            </p:spPr>
            <p:txBody>
              <a:bodyPr/>
              <a:p>
                <a:endParaRPr lang="zh-CN" altLang="en-US"/>
              </a:p>
            </p:txBody>
          </p:sp>
          <p:sp>
            <p:nvSpPr>
              <p:cNvPr id="4219" name="Freeform 143"/>
              <p:cNvSpPr/>
              <p:nvPr userDrawn="1"/>
            </p:nvSpPr>
            <p:spPr>
              <a:xfrm>
                <a:off x="1794" y="2373"/>
                <a:ext cx="41" cy="24"/>
              </a:xfrm>
              <a:custGeom>
                <a:avLst/>
                <a:gdLst/>
                <a:ahLst/>
                <a:cxnLst>
                  <a:cxn ang="0">
                    <a:pos x="0" y="21"/>
                  </a:cxn>
                  <a:cxn ang="0">
                    <a:pos x="4" y="15"/>
                  </a:cxn>
                  <a:cxn ang="0">
                    <a:pos x="6" y="10"/>
                  </a:cxn>
                  <a:cxn ang="0">
                    <a:pos x="14" y="7"/>
                  </a:cxn>
                  <a:cxn ang="0">
                    <a:pos x="23" y="2"/>
                  </a:cxn>
                  <a:cxn ang="0">
                    <a:pos x="37" y="1"/>
                  </a:cxn>
                  <a:cxn ang="0">
                    <a:pos x="39" y="4"/>
                  </a:cxn>
                  <a:cxn ang="0">
                    <a:pos x="36" y="7"/>
                  </a:cxn>
                  <a:cxn ang="0">
                    <a:pos x="21" y="14"/>
                  </a:cxn>
                  <a:cxn ang="0">
                    <a:pos x="15" y="20"/>
                  </a:cxn>
                  <a:cxn ang="0">
                    <a:pos x="14" y="22"/>
                  </a:cxn>
                  <a:cxn ang="0">
                    <a:pos x="13" y="22"/>
                  </a:cxn>
                  <a:cxn ang="0">
                    <a:pos x="12" y="22"/>
                  </a:cxn>
                  <a:cxn ang="0">
                    <a:pos x="10" y="24"/>
                  </a:cxn>
                  <a:cxn ang="0">
                    <a:pos x="7" y="24"/>
                  </a:cxn>
                  <a:cxn ang="0">
                    <a:pos x="4" y="24"/>
                  </a:cxn>
                  <a:cxn ang="0">
                    <a:pos x="0" y="21"/>
                  </a:cxn>
                </a:cxnLst>
                <a:pathLst>
                  <a:path w="36" h="20">
                    <a:moveTo>
                      <a:pt x="0" y="18"/>
                    </a:moveTo>
                    <a:cubicBezTo>
                      <a:pt x="2" y="16"/>
                      <a:pt x="5" y="15"/>
                      <a:pt x="4" y="13"/>
                    </a:cubicBezTo>
                    <a:cubicBezTo>
                      <a:pt x="1" y="9"/>
                      <a:pt x="3" y="9"/>
                      <a:pt x="6" y="9"/>
                    </a:cubicBezTo>
                    <a:cubicBezTo>
                      <a:pt x="6" y="3"/>
                      <a:pt x="10" y="5"/>
                      <a:pt x="13" y="6"/>
                    </a:cubicBezTo>
                    <a:cubicBezTo>
                      <a:pt x="16" y="6"/>
                      <a:pt x="21" y="8"/>
                      <a:pt x="21" y="2"/>
                    </a:cubicBezTo>
                    <a:cubicBezTo>
                      <a:pt x="25" y="1"/>
                      <a:pt x="29" y="0"/>
                      <a:pt x="33" y="1"/>
                    </a:cubicBezTo>
                    <a:cubicBezTo>
                      <a:pt x="34" y="1"/>
                      <a:pt x="36" y="2"/>
                      <a:pt x="35" y="4"/>
                    </a:cubicBezTo>
                    <a:cubicBezTo>
                      <a:pt x="35" y="5"/>
                      <a:pt x="33" y="7"/>
                      <a:pt x="32" y="6"/>
                    </a:cubicBezTo>
                    <a:cubicBezTo>
                      <a:pt x="25" y="2"/>
                      <a:pt x="22" y="7"/>
                      <a:pt x="19" y="12"/>
                    </a:cubicBezTo>
                    <a:cubicBezTo>
                      <a:pt x="18" y="14"/>
                      <a:pt x="16" y="15"/>
                      <a:pt x="14" y="17"/>
                    </a:cubicBezTo>
                    <a:cubicBezTo>
                      <a:pt x="14" y="18"/>
                      <a:pt x="13" y="18"/>
                      <a:pt x="13" y="19"/>
                    </a:cubicBezTo>
                    <a:cubicBezTo>
                      <a:pt x="13" y="19"/>
                      <a:pt x="12" y="19"/>
                      <a:pt x="12" y="19"/>
                    </a:cubicBezTo>
                    <a:cubicBezTo>
                      <a:pt x="12" y="19"/>
                      <a:pt x="11" y="19"/>
                      <a:pt x="11" y="19"/>
                    </a:cubicBezTo>
                    <a:cubicBezTo>
                      <a:pt x="10" y="18"/>
                      <a:pt x="10" y="19"/>
                      <a:pt x="9" y="20"/>
                    </a:cubicBezTo>
                    <a:cubicBezTo>
                      <a:pt x="8" y="20"/>
                      <a:pt x="8" y="20"/>
                      <a:pt x="7" y="20"/>
                    </a:cubicBezTo>
                    <a:cubicBezTo>
                      <a:pt x="6" y="19"/>
                      <a:pt x="5" y="19"/>
                      <a:pt x="4" y="20"/>
                    </a:cubicBezTo>
                    <a:cubicBezTo>
                      <a:pt x="2" y="20"/>
                      <a:pt x="1" y="19"/>
                      <a:pt x="0" y="18"/>
                    </a:cubicBezTo>
                    <a:close/>
                  </a:path>
                </a:pathLst>
              </a:custGeom>
              <a:solidFill>
                <a:srgbClr val="C6C3C3"/>
              </a:solidFill>
              <a:ln w="9525">
                <a:noFill/>
              </a:ln>
            </p:spPr>
            <p:txBody>
              <a:bodyPr/>
              <a:p>
                <a:endParaRPr lang="zh-CN" altLang="en-US"/>
              </a:p>
            </p:txBody>
          </p:sp>
          <p:sp>
            <p:nvSpPr>
              <p:cNvPr id="4220" name="Freeform 144"/>
              <p:cNvSpPr/>
              <p:nvPr userDrawn="1"/>
            </p:nvSpPr>
            <p:spPr>
              <a:xfrm>
                <a:off x="1800" y="2391"/>
                <a:ext cx="28" cy="12"/>
              </a:xfrm>
              <a:custGeom>
                <a:avLst/>
                <a:gdLst/>
                <a:ahLst/>
                <a:cxnLst>
                  <a:cxn ang="0">
                    <a:pos x="7" y="3"/>
                  </a:cxn>
                  <a:cxn ang="0">
                    <a:pos x="10" y="2"/>
                  </a:cxn>
                  <a:cxn ang="0">
                    <a:pos x="14" y="4"/>
                  </a:cxn>
                  <a:cxn ang="0">
                    <a:pos x="28" y="5"/>
                  </a:cxn>
                  <a:cxn ang="0">
                    <a:pos x="21" y="10"/>
                  </a:cxn>
                  <a:cxn ang="0">
                    <a:pos x="21" y="10"/>
                  </a:cxn>
                  <a:cxn ang="0">
                    <a:pos x="5" y="8"/>
                  </a:cxn>
                  <a:cxn ang="0">
                    <a:pos x="3" y="8"/>
                  </a:cxn>
                  <a:cxn ang="0">
                    <a:pos x="1" y="7"/>
                  </a:cxn>
                  <a:cxn ang="0">
                    <a:pos x="0" y="5"/>
                  </a:cxn>
                  <a:cxn ang="0">
                    <a:pos x="2" y="4"/>
                  </a:cxn>
                  <a:cxn ang="0">
                    <a:pos x="4" y="4"/>
                  </a:cxn>
                  <a:cxn ang="0">
                    <a:pos x="6" y="3"/>
                  </a:cxn>
                  <a:cxn ang="0">
                    <a:pos x="6" y="3"/>
                  </a:cxn>
                  <a:cxn ang="0">
                    <a:pos x="7" y="3"/>
                  </a:cxn>
                </a:cxnLst>
                <a:pathLst>
                  <a:path w="25" h="11">
                    <a:moveTo>
                      <a:pt x="7" y="3"/>
                    </a:moveTo>
                    <a:cubicBezTo>
                      <a:pt x="8" y="2"/>
                      <a:pt x="9" y="2"/>
                      <a:pt x="9" y="2"/>
                    </a:cubicBezTo>
                    <a:cubicBezTo>
                      <a:pt x="10" y="3"/>
                      <a:pt x="12" y="5"/>
                      <a:pt x="13" y="4"/>
                    </a:cubicBezTo>
                    <a:cubicBezTo>
                      <a:pt x="17" y="0"/>
                      <a:pt x="21" y="3"/>
                      <a:pt x="25" y="5"/>
                    </a:cubicBezTo>
                    <a:cubicBezTo>
                      <a:pt x="25" y="8"/>
                      <a:pt x="24" y="11"/>
                      <a:pt x="19" y="10"/>
                    </a:cubicBezTo>
                    <a:cubicBezTo>
                      <a:pt x="19" y="10"/>
                      <a:pt x="19" y="10"/>
                      <a:pt x="19" y="10"/>
                    </a:cubicBezTo>
                    <a:cubicBezTo>
                      <a:pt x="15" y="7"/>
                      <a:pt x="9" y="9"/>
                      <a:pt x="5" y="8"/>
                    </a:cubicBezTo>
                    <a:cubicBezTo>
                      <a:pt x="4" y="8"/>
                      <a:pt x="4" y="8"/>
                      <a:pt x="3" y="8"/>
                    </a:cubicBezTo>
                    <a:cubicBezTo>
                      <a:pt x="2" y="7"/>
                      <a:pt x="2" y="7"/>
                      <a:pt x="1" y="7"/>
                    </a:cubicBezTo>
                    <a:cubicBezTo>
                      <a:pt x="1" y="6"/>
                      <a:pt x="0" y="6"/>
                      <a:pt x="0" y="5"/>
                    </a:cubicBezTo>
                    <a:cubicBezTo>
                      <a:pt x="0" y="4"/>
                      <a:pt x="1" y="4"/>
                      <a:pt x="2" y="4"/>
                    </a:cubicBezTo>
                    <a:cubicBezTo>
                      <a:pt x="3" y="4"/>
                      <a:pt x="3" y="4"/>
                      <a:pt x="4" y="4"/>
                    </a:cubicBezTo>
                    <a:cubicBezTo>
                      <a:pt x="4" y="3"/>
                      <a:pt x="5" y="3"/>
                      <a:pt x="6" y="3"/>
                    </a:cubicBezTo>
                    <a:cubicBezTo>
                      <a:pt x="6" y="3"/>
                      <a:pt x="6" y="3"/>
                      <a:pt x="6" y="3"/>
                    </a:cubicBezTo>
                    <a:cubicBezTo>
                      <a:pt x="6" y="4"/>
                      <a:pt x="7" y="3"/>
                      <a:pt x="7" y="3"/>
                    </a:cubicBezTo>
                    <a:close/>
                  </a:path>
                </a:pathLst>
              </a:custGeom>
              <a:solidFill>
                <a:srgbClr val="BAB5B5"/>
              </a:solidFill>
              <a:ln w="9525">
                <a:noFill/>
              </a:ln>
            </p:spPr>
            <p:txBody>
              <a:bodyPr/>
              <a:p>
                <a:endParaRPr lang="zh-CN" altLang="en-US"/>
              </a:p>
            </p:txBody>
          </p:sp>
          <p:sp>
            <p:nvSpPr>
              <p:cNvPr id="4221" name="Freeform 145"/>
              <p:cNvSpPr/>
              <p:nvPr userDrawn="1"/>
            </p:nvSpPr>
            <p:spPr>
              <a:xfrm>
                <a:off x="1805" y="2398"/>
                <a:ext cx="17" cy="7"/>
              </a:xfrm>
              <a:custGeom>
                <a:avLst/>
                <a:gdLst/>
                <a:ahLst/>
                <a:cxnLst>
                  <a:cxn ang="0">
                    <a:pos x="0" y="2"/>
                  </a:cxn>
                  <a:cxn ang="0">
                    <a:pos x="9" y="1"/>
                  </a:cxn>
                  <a:cxn ang="0">
                    <a:pos x="17" y="4"/>
                  </a:cxn>
                  <a:cxn ang="0">
                    <a:pos x="3" y="4"/>
                  </a:cxn>
                  <a:cxn ang="0">
                    <a:pos x="0" y="2"/>
                  </a:cxn>
                </a:cxnLst>
                <a:pathLst>
                  <a:path w="14" h="6">
                    <a:moveTo>
                      <a:pt x="0" y="2"/>
                    </a:moveTo>
                    <a:cubicBezTo>
                      <a:pt x="3" y="1"/>
                      <a:pt x="5" y="1"/>
                      <a:pt x="8" y="1"/>
                    </a:cubicBezTo>
                    <a:cubicBezTo>
                      <a:pt x="12" y="0"/>
                      <a:pt x="13" y="2"/>
                      <a:pt x="14" y="4"/>
                    </a:cubicBezTo>
                    <a:cubicBezTo>
                      <a:pt x="11" y="6"/>
                      <a:pt x="7" y="3"/>
                      <a:pt x="3" y="4"/>
                    </a:cubicBezTo>
                    <a:cubicBezTo>
                      <a:pt x="2" y="3"/>
                      <a:pt x="1" y="2"/>
                      <a:pt x="0" y="2"/>
                    </a:cubicBezTo>
                    <a:close/>
                  </a:path>
                </a:pathLst>
              </a:custGeom>
              <a:solidFill>
                <a:srgbClr val="C0BCBC"/>
              </a:solidFill>
              <a:ln w="9525">
                <a:noFill/>
              </a:ln>
            </p:spPr>
            <p:txBody>
              <a:bodyPr/>
              <a:p>
                <a:endParaRPr lang="zh-CN" altLang="en-US"/>
              </a:p>
            </p:txBody>
          </p:sp>
          <p:sp>
            <p:nvSpPr>
              <p:cNvPr id="4222" name="Freeform 146"/>
              <p:cNvSpPr/>
              <p:nvPr userDrawn="1"/>
            </p:nvSpPr>
            <p:spPr>
              <a:xfrm>
                <a:off x="1798" y="2394"/>
                <a:ext cx="4" cy="3"/>
              </a:xfrm>
              <a:custGeom>
                <a:avLst/>
                <a:gdLst/>
                <a:ahLst/>
                <a:cxnLst>
                  <a:cxn ang="0">
                    <a:pos x="4" y="1"/>
                  </a:cxn>
                  <a:cxn ang="0">
                    <a:pos x="1" y="3"/>
                  </a:cxn>
                  <a:cxn ang="0">
                    <a:pos x="0" y="3"/>
                  </a:cxn>
                  <a:cxn ang="0">
                    <a:pos x="4" y="1"/>
                  </a:cxn>
                </a:cxnLst>
                <a:pathLst>
                  <a:path w="3" h="2">
                    <a:moveTo>
                      <a:pt x="3" y="1"/>
                    </a:moveTo>
                    <a:cubicBezTo>
                      <a:pt x="2" y="2"/>
                      <a:pt x="2" y="2"/>
                      <a:pt x="1" y="2"/>
                    </a:cubicBezTo>
                    <a:cubicBezTo>
                      <a:pt x="1" y="2"/>
                      <a:pt x="0" y="2"/>
                      <a:pt x="0" y="2"/>
                    </a:cubicBezTo>
                    <a:cubicBezTo>
                      <a:pt x="0" y="0"/>
                      <a:pt x="1" y="0"/>
                      <a:pt x="3" y="1"/>
                    </a:cubicBezTo>
                    <a:close/>
                  </a:path>
                </a:pathLst>
              </a:custGeom>
              <a:solidFill>
                <a:srgbClr val="C0BCBC"/>
              </a:solidFill>
              <a:ln w="9525">
                <a:noFill/>
              </a:ln>
            </p:spPr>
            <p:txBody>
              <a:bodyPr/>
              <a:p>
                <a:endParaRPr lang="zh-CN" altLang="en-US"/>
              </a:p>
            </p:txBody>
          </p:sp>
          <p:sp>
            <p:nvSpPr>
              <p:cNvPr id="4223" name="Freeform 147"/>
              <p:cNvSpPr/>
              <p:nvPr userDrawn="1"/>
            </p:nvSpPr>
            <p:spPr>
              <a:xfrm>
                <a:off x="1801" y="2399"/>
                <a:ext cx="2" cy="1"/>
              </a:xfrm>
              <a:custGeom>
                <a:avLst/>
                <a:gdLst/>
                <a:ahLst/>
                <a:cxnLst>
                  <a:cxn ang="0">
                    <a:pos x="0" y="0"/>
                  </a:cxn>
                  <a:cxn ang="0">
                    <a:pos x="2" y="1"/>
                  </a:cxn>
                  <a:cxn ang="0">
                    <a:pos x="0" y="0"/>
                  </a:cxn>
                </a:cxnLst>
                <a:pathLst>
                  <a:path w="2" h="1">
                    <a:moveTo>
                      <a:pt x="0" y="0"/>
                    </a:moveTo>
                    <a:cubicBezTo>
                      <a:pt x="1" y="0"/>
                      <a:pt x="1" y="0"/>
                      <a:pt x="2" y="1"/>
                    </a:cubicBezTo>
                    <a:cubicBezTo>
                      <a:pt x="1" y="0"/>
                      <a:pt x="1" y="0"/>
                      <a:pt x="0" y="0"/>
                    </a:cubicBezTo>
                    <a:close/>
                  </a:path>
                </a:pathLst>
              </a:custGeom>
              <a:solidFill>
                <a:srgbClr val="C0BCBC"/>
              </a:solidFill>
              <a:ln w="9525">
                <a:noFill/>
              </a:ln>
            </p:spPr>
            <p:txBody>
              <a:bodyPr/>
              <a:p>
                <a:endParaRPr lang="zh-CN" altLang="en-US"/>
              </a:p>
            </p:txBody>
          </p:sp>
          <p:sp>
            <p:nvSpPr>
              <p:cNvPr id="4224" name="Freeform 148"/>
              <p:cNvSpPr/>
              <p:nvPr userDrawn="1"/>
            </p:nvSpPr>
            <p:spPr>
              <a:xfrm>
                <a:off x="1787" y="2353"/>
                <a:ext cx="120" cy="27"/>
              </a:xfrm>
              <a:custGeom>
                <a:avLst/>
                <a:gdLst/>
                <a:ahLst/>
                <a:cxnLst>
                  <a:cxn ang="0">
                    <a:pos x="50" y="15"/>
                  </a:cxn>
                  <a:cxn ang="0">
                    <a:pos x="5" y="22"/>
                  </a:cxn>
                  <a:cxn ang="0">
                    <a:pos x="0" y="21"/>
                  </a:cxn>
                  <a:cxn ang="0">
                    <a:pos x="27" y="9"/>
                  </a:cxn>
                  <a:cxn ang="0">
                    <a:pos x="32" y="9"/>
                  </a:cxn>
                  <a:cxn ang="0">
                    <a:pos x="38" y="6"/>
                  </a:cxn>
                  <a:cxn ang="0">
                    <a:pos x="43" y="0"/>
                  </a:cxn>
                  <a:cxn ang="0">
                    <a:pos x="54" y="0"/>
                  </a:cxn>
                  <a:cxn ang="0">
                    <a:pos x="62" y="1"/>
                  </a:cxn>
                  <a:cxn ang="0">
                    <a:pos x="69" y="5"/>
                  </a:cxn>
                  <a:cxn ang="0">
                    <a:pos x="75" y="10"/>
                  </a:cxn>
                  <a:cxn ang="0">
                    <a:pos x="78" y="10"/>
                  </a:cxn>
                  <a:cxn ang="0">
                    <a:pos x="80" y="6"/>
                  </a:cxn>
                  <a:cxn ang="0">
                    <a:pos x="90" y="9"/>
                  </a:cxn>
                  <a:cxn ang="0">
                    <a:pos x="109" y="16"/>
                  </a:cxn>
                  <a:cxn ang="0">
                    <a:pos x="115" y="19"/>
                  </a:cxn>
                  <a:cxn ang="0">
                    <a:pos x="117" y="22"/>
                  </a:cxn>
                  <a:cxn ang="0">
                    <a:pos x="117" y="25"/>
                  </a:cxn>
                  <a:cxn ang="0">
                    <a:pos x="110" y="25"/>
                  </a:cxn>
                  <a:cxn ang="0">
                    <a:pos x="85" y="19"/>
                  </a:cxn>
                  <a:cxn ang="0">
                    <a:pos x="73" y="20"/>
                  </a:cxn>
                  <a:cxn ang="0">
                    <a:pos x="70" y="20"/>
                  </a:cxn>
                  <a:cxn ang="0">
                    <a:pos x="60" y="14"/>
                  </a:cxn>
                  <a:cxn ang="0">
                    <a:pos x="50" y="15"/>
                  </a:cxn>
                </a:cxnLst>
                <a:pathLst>
                  <a:path w="104" h="24">
                    <a:moveTo>
                      <a:pt x="44" y="14"/>
                    </a:moveTo>
                    <a:cubicBezTo>
                      <a:pt x="30" y="10"/>
                      <a:pt x="18" y="13"/>
                      <a:pt x="5" y="20"/>
                    </a:cubicBezTo>
                    <a:cubicBezTo>
                      <a:pt x="3" y="21"/>
                      <a:pt x="1" y="22"/>
                      <a:pt x="0" y="19"/>
                    </a:cubicBezTo>
                    <a:cubicBezTo>
                      <a:pt x="8" y="15"/>
                      <a:pt x="16" y="12"/>
                      <a:pt x="24" y="8"/>
                    </a:cubicBezTo>
                    <a:cubicBezTo>
                      <a:pt x="26" y="7"/>
                      <a:pt x="26" y="6"/>
                      <a:pt x="28" y="8"/>
                    </a:cubicBezTo>
                    <a:cubicBezTo>
                      <a:pt x="30" y="9"/>
                      <a:pt x="33" y="9"/>
                      <a:pt x="33" y="6"/>
                    </a:cubicBezTo>
                    <a:cubicBezTo>
                      <a:pt x="31" y="1"/>
                      <a:pt x="36" y="2"/>
                      <a:pt x="38" y="0"/>
                    </a:cubicBezTo>
                    <a:cubicBezTo>
                      <a:pt x="41" y="0"/>
                      <a:pt x="44" y="0"/>
                      <a:pt x="47" y="0"/>
                    </a:cubicBezTo>
                    <a:cubicBezTo>
                      <a:pt x="49" y="0"/>
                      <a:pt x="52" y="1"/>
                      <a:pt x="54" y="1"/>
                    </a:cubicBezTo>
                    <a:cubicBezTo>
                      <a:pt x="56" y="3"/>
                      <a:pt x="57" y="5"/>
                      <a:pt x="60" y="5"/>
                    </a:cubicBezTo>
                    <a:cubicBezTo>
                      <a:pt x="62" y="6"/>
                      <a:pt x="64" y="6"/>
                      <a:pt x="65" y="9"/>
                    </a:cubicBezTo>
                    <a:cubicBezTo>
                      <a:pt x="65" y="11"/>
                      <a:pt x="68" y="11"/>
                      <a:pt x="68" y="9"/>
                    </a:cubicBezTo>
                    <a:cubicBezTo>
                      <a:pt x="69" y="8"/>
                      <a:pt x="69" y="5"/>
                      <a:pt x="70" y="6"/>
                    </a:cubicBezTo>
                    <a:cubicBezTo>
                      <a:pt x="73" y="8"/>
                      <a:pt x="77" y="7"/>
                      <a:pt x="78" y="8"/>
                    </a:cubicBezTo>
                    <a:cubicBezTo>
                      <a:pt x="81" y="17"/>
                      <a:pt x="89" y="14"/>
                      <a:pt x="95" y="15"/>
                    </a:cubicBezTo>
                    <a:cubicBezTo>
                      <a:pt x="97" y="16"/>
                      <a:pt x="98" y="16"/>
                      <a:pt x="100" y="17"/>
                    </a:cubicBezTo>
                    <a:cubicBezTo>
                      <a:pt x="101" y="18"/>
                      <a:pt x="102" y="19"/>
                      <a:pt x="102" y="20"/>
                    </a:cubicBezTo>
                    <a:cubicBezTo>
                      <a:pt x="104" y="22"/>
                      <a:pt x="103" y="23"/>
                      <a:pt x="102" y="23"/>
                    </a:cubicBezTo>
                    <a:cubicBezTo>
                      <a:pt x="100" y="24"/>
                      <a:pt x="98" y="23"/>
                      <a:pt x="96" y="23"/>
                    </a:cubicBezTo>
                    <a:cubicBezTo>
                      <a:pt x="89" y="21"/>
                      <a:pt x="82" y="20"/>
                      <a:pt x="74" y="17"/>
                    </a:cubicBezTo>
                    <a:cubicBezTo>
                      <a:pt x="70" y="16"/>
                      <a:pt x="67" y="16"/>
                      <a:pt x="64" y="18"/>
                    </a:cubicBezTo>
                    <a:cubicBezTo>
                      <a:pt x="63" y="19"/>
                      <a:pt x="62" y="19"/>
                      <a:pt x="61" y="18"/>
                    </a:cubicBezTo>
                    <a:cubicBezTo>
                      <a:pt x="60" y="12"/>
                      <a:pt x="56" y="10"/>
                      <a:pt x="52" y="13"/>
                    </a:cubicBezTo>
                    <a:cubicBezTo>
                      <a:pt x="49" y="14"/>
                      <a:pt x="47" y="16"/>
                      <a:pt x="44" y="14"/>
                    </a:cubicBezTo>
                    <a:close/>
                  </a:path>
                </a:pathLst>
              </a:custGeom>
              <a:solidFill>
                <a:srgbClr val="B6B1B1"/>
              </a:solidFill>
              <a:ln w="9525">
                <a:noFill/>
              </a:ln>
            </p:spPr>
            <p:txBody>
              <a:bodyPr/>
              <a:p>
                <a:endParaRPr lang="zh-CN" altLang="en-US"/>
              </a:p>
            </p:txBody>
          </p:sp>
          <p:sp>
            <p:nvSpPr>
              <p:cNvPr id="4225" name="Freeform 149"/>
              <p:cNvSpPr/>
              <p:nvPr userDrawn="1"/>
            </p:nvSpPr>
            <p:spPr>
              <a:xfrm>
                <a:off x="1782" y="2248"/>
                <a:ext cx="60" cy="72"/>
              </a:xfrm>
              <a:custGeom>
                <a:avLst/>
                <a:gdLst/>
                <a:ahLst/>
                <a:cxnLst>
                  <a:cxn ang="0">
                    <a:pos x="56" y="66"/>
                  </a:cxn>
                  <a:cxn ang="0">
                    <a:pos x="55" y="70"/>
                  </a:cxn>
                  <a:cxn ang="0">
                    <a:pos x="53" y="72"/>
                  </a:cxn>
                  <a:cxn ang="0">
                    <a:pos x="50" y="70"/>
                  </a:cxn>
                  <a:cxn ang="0">
                    <a:pos x="48" y="68"/>
                  </a:cxn>
                  <a:cxn ang="0">
                    <a:pos x="46" y="67"/>
                  </a:cxn>
                  <a:cxn ang="0">
                    <a:pos x="18" y="45"/>
                  </a:cxn>
                  <a:cxn ang="0">
                    <a:pos x="8" y="33"/>
                  </a:cxn>
                  <a:cxn ang="0">
                    <a:pos x="1" y="12"/>
                  </a:cxn>
                  <a:cxn ang="0">
                    <a:pos x="1" y="0"/>
                  </a:cxn>
                  <a:cxn ang="0">
                    <a:pos x="3" y="0"/>
                  </a:cxn>
                  <a:cxn ang="0">
                    <a:pos x="21" y="29"/>
                  </a:cxn>
                  <a:cxn ang="0">
                    <a:pos x="31" y="36"/>
                  </a:cxn>
                  <a:cxn ang="0">
                    <a:pos x="32" y="34"/>
                  </a:cxn>
                  <a:cxn ang="0">
                    <a:pos x="48" y="33"/>
                  </a:cxn>
                  <a:cxn ang="0">
                    <a:pos x="43" y="42"/>
                  </a:cxn>
                  <a:cxn ang="0">
                    <a:pos x="55" y="53"/>
                  </a:cxn>
                  <a:cxn ang="0">
                    <a:pos x="58" y="57"/>
                  </a:cxn>
                  <a:cxn ang="0">
                    <a:pos x="60" y="59"/>
                  </a:cxn>
                  <a:cxn ang="0">
                    <a:pos x="56" y="66"/>
                  </a:cxn>
                </a:cxnLst>
                <a:pathLst>
                  <a:path w="52" h="63">
                    <a:moveTo>
                      <a:pt x="49" y="58"/>
                    </a:moveTo>
                    <a:cubicBezTo>
                      <a:pt x="48" y="59"/>
                      <a:pt x="48" y="61"/>
                      <a:pt x="48" y="62"/>
                    </a:cubicBezTo>
                    <a:cubicBezTo>
                      <a:pt x="48" y="63"/>
                      <a:pt x="47" y="63"/>
                      <a:pt x="46" y="63"/>
                    </a:cubicBezTo>
                    <a:cubicBezTo>
                      <a:pt x="46" y="62"/>
                      <a:pt x="45" y="62"/>
                      <a:pt x="44" y="62"/>
                    </a:cubicBezTo>
                    <a:cubicBezTo>
                      <a:pt x="43" y="61"/>
                      <a:pt x="43" y="61"/>
                      <a:pt x="42" y="60"/>
                    </a:cubicBezTo>
                    <a:cubicBezTo>
                      <a:pt x="41" y="60"/>
                      <a:pt x="40" y="60"/>
                      <a:pt x="40" y="59"/>
                    </a:cubicBezTo>
                    <a:cubicBezTo>
                      <a:pt x="32" y="52"/>
                      <a:pt x="24" y="46"/>
                      <a:pt x="16" y="40"/>
                    </a:cubicBezTo>
                    <a:cubicBezTo>
                      <a:pt x="13" y="36"/>
                      <a:pt x="11" y="31"/>
                      <a:pt x="7" y="29"/>
                    </a:cubicBezTo>
                    <a:cubicBezTo>
                      <a:pt x="5" y="23"/>
                      <a:pt x="3" y="17"/>
                      <a:pt x="1" y="11"/>
                    </a:cubicBezTo>
                    <a:cubicBezTo>
                      <a:pt x="0" y="8"/>
                      <a:pt x="0" y="4"/>
                      <a:pt x="1" y="0"/>
                    </a:cubicBezTo>
                    <a:cubicBezTo>
                      <a:pt x="2" y="0"/>
                      <a:pt x="2" y="0"/>
                      <a:pt x="3" y="0"/>
                    </a:cubicBezTo>
                    <a:cubicBezTo>
                      <a:pt x="8" y="9"/>
                      <a:pt x="10" y="19"/>
                      <a:pt x="19" y="26"/>
                    </a:cubicBezTo>
                    <a:cubicBezTo>
                      <a:pt x="21" y="28"/>
                      <a:pt x="24" y="30"/>
                      <a:pt x="27" y="32"/>
                    </a:cubicBezTo>
                    <a:cubicBezTo>
                      <a:pt x="29" y="33"/>
                      <a:pt x="27" y="30"/>
                      <a:pt x="28" y="30"/>
                    </a:cubicBezTo>
                    <a:cubicBezTo>
                      <a:pt x="32" y="30"/>
                      <a:pt x="36" y="30"/>
                      <a:pt x="42" y="29"/>
                    </a:cubicBezTo>
                    <a:cubicBezTo>
                      <a:pt x="39" y="32"/>
                      <a:pt x="36" y="33"/>
                      <a:pt x="38" y="37"/>
                    </a:cubicBezTo>
                    <a:cubicBezTo>
                      <a:pt x="37" y="44"/>
                      <a:pt x="44" y="44"/>
                      <a:pt x="48" y="47"/>
                    </a:cubicBezTo>
                    <a:cubicBezTo>
                      <a:pt x="49" y="48"/>
                      <a:pt x="50" y="49"/>
                      <a:pt x="51" y="50"/>
                    </a:cubicBezTo>
                    <a:cubicBezTo>
                      <a:pt x="51" y="50"/>
                      <a:pt x="52" y="51"/>
                      <a:pt x="52" y="52"/>
                    </a:cubicBezTo>
                    <a:cubicBezTo>
                      <a:pt x="52" y="54"/>
                      <a:pt x="51" y="56"/>
                      <a:pt x="49" y="58"/>
                    </a:cubicBezTo>
                    <a:close/>
                  </a:path>
                </a:pathLst>
              </a:custGeom>
              <a:solidFill>
                <a:srgbClr val="DFDEDF"/>
              </a:solidFill>
              <a:ln w="9525">
                <a:noFill/>
              </a:ln>
            </p:spPr>
            <p:txBody>
              <a:bodyPr/>
              <a:p>
                <a:endParaRPr lang="zh-CN" altLang="en-US"/>
              </a:p>
            </p:txBody>
          </p:sp>
          <p:sp>
            <p:nvSpPr>
              <p:cNvPr id="4226" name="Freeform 150"/>
              <p:cNvSpPr/>
              <p:nvPr userDrawn="1"/>
            </p:nvSpPr>
            <p:spPr>
              <a:xfrm>
                <a:off x="1782" y="2240"/>
                <a:ext cx="7" cy="8"/>
              </a:xfrm>
              <a:custGeom>
                <a:avLst/>
                <a:gdLst/>
                <a:ahLst/>
                <a:cxnLst>
                  <a:cxn ang="0">
                    <a:pos x="0" y="3"/>
                  </a:cxn>
                  <a:cxn ang="0">
                    <a:pos x="1" y="1"/>
                  </a:cxn>
                  <a:cxn ang="0">
                    <a:pos x="3" y="0"/>
                  </a:cxn>
                  <a:cxn ang="0">
                    <a:pos x="1" y="8"/>
                  </a:cxn>
                  <a:cxn ang="0">
                    <a:pos x="1" y="8"/>
                  </a:cxn>
                  <a:cxn ang="0">
                    <a:pos x="0" y="3"/>
                  </a:cxn>
                </a:cxnLst>
                <a:pathLst>
                  <a:path w="6" h="7">
                    <a:moveTo>
                      <a:pt x="0" y="3"/>
                    </a:moveTo>
                    <a:cubicBezTo>
                      <a:pt x="1" y="3"/>
                      <a:pt x="1" y="2"/>
                      <a:pt x="1" y="1"/>
                    </a:cubicBezTo>
                    <a:cubicBezTo>
                      <a:pt x="2" y="1"/>
                      <a:pt x="3" y="1"/>
                      <a:pt x="3" y="0"/>
                    </a:cubicBezTo>
                    <a:cubicBezTo>
                      <a:pt x="6" y="3"/>
                      <a:pt x="5" y="6"/>
                      <a:pt x="1" y="7"/>
                    </a:cubicBezTo>
                    <a:cubicBezTo>
                      <a:pt x="1" y="7"/>
                      <a:pt x="1" y="7"/>
                      <a:pt x="1" y="7"/>
                    </a:cubicBezTo>
                    <a:cubicBezTo>
                      <a:pt x="1" y="6"/>
                      <a:pt x="1" y="5"/>
                      <a:pt x="0" y="3"/>
                    </a:cubicBezTo>
                    <a:close/>
                  </a:path>
                </a:pathLst>
              </a:custGeom>
              <a:solidFill>
                <a:srgbClr val="DFDEDF"/>
              </a:solidFill>
              <a:ln w="9525">
                <a:noFill/>
              </a:ln>
            </p:spPr>
            <p:txBody>
              <a:bodyPr/>
              <a:p>
                <a:endParaRPr lang="zh-CN" altLang="en-US"/>
              </a:p>
            </p:txBody>
          </p:sp>
          <p:sp>
            <p:nvSpPr>
              <p:cNvPr id="4227" name="Freeform 151"/>
              <p:cNvSpPr/>
              <p:nvPr userDrawn="1"/>
            </p:nvSpPr>
            <p:spPr>
              <a:xfrm>
                <a:off x="1785" y="2235"/>
                <a:ext cx="3" cy="3"/>
              </a:xfrm>
              <a:custGeom>
                <a:avLst/>
                <a:gdLst/>
                <a:ahLst/>
                <a:cxnLst>
                  <a:cxn ang="0">
                    <a:pos x="1" y="3"/>
                  </a:cxn>
                  <a:cxn ang="0">
                    <a:pos x="0" y="1"/>
                  </a:cxn>
                  <a:cxn ang="0">
                    <a:pos x="2" y="0"/>
                  </a:cxn>
                  <a:cxn ang="0">
                    <a:pos x="2" y="0"/>
                  </a:cxn>
                  <a:cxn ang="0">
                    <a:pos x="1" y="3"/>
                  </a:cxn>
                </a:cxnLst>
                <a:pathLst>
                  <a:path w="3" h="3">
                    <a:moveTo>
                      <a:pt x="1" y="3"/>
                    </a:moveTo>
                    <a:cubicBezTo>
                      <a:pt x="0" y="2"/>
                      <a:pt x="0" y="2"/>
                      <a:pt x="0" y="1"/>
                    </a:cubicBezTo>
                    <a:cubicBezTo>
                      <a:pt x="1" y="1"/>
                      <a:pt x="1" y="1"/>
                      <a:pt x="2" y="0"/>
                    </a:cubicBezTo>
                    <a:cubicBezTo>
                      <a:pt x="2" y="0"/>
                      <a:pt x="2" y="0"/>
                      <a:pt x="2" y="0"/>
                    </a:cubicBezTo>
                    <a:cubicBezTo>
                      <a:pt x="3" y="2"/>
                      <a:pt x="2" y="3"/>
                      <a:pt x="1" y="3"/>
                    </a:cubicBezTo>
                    <a:close/>
                  </a:path>
                </a:pathLst>
              </a:custGeom>
              <a:solidFill>
                <a:srgbClr val="E5E3E5"/>
              </a:solidFill>
              <a:ln w="9525">
                <a:noFill/>
              </a:ln>
            </p:spPr>
            <p:txBody>
              <a:bodyPr/>
              <a:p>
                <a:endParaRPr lang="zh-CN" altLang="en-US"/>
              </a:p>
            </p:txBody>
          </p:sp>
          <p:sp>
            <p:nvSpPr>
              <p:cNvPr id="4228" name="Freeform 152"/>
              <p:cNvSpPr/>
              <p:nvPr userDrawn="1"/>
            </p:nvSpPr>
            <p:spPr>
              <a:xfrm>
                <a:off x="1783" y="2234"/>
                <a:ext cx="35" cy="54"/>
              </a:xfrm>
              <a:custGeom>
                <a:avLst/>
                <a:gdLst/>
                <a:ahLst/>
                <a:cxnLst>
                  <a:cxn ang="0">
                    <a:pos x="2" y="4"/>
                  </a:cxn>
                  <a:cxn ang="0">
                    <a:pos x="3" y="1"/>
                  </a:cxn>
                  <a:cxn ang="0">
                    <a:pos x="12" y="4"/>
                  </a:cxn>
                  <a:cxn ang="0">
                    <a:pos x="28" y="20"/>
                  </a:cxn>
                  <a:cxn ang="0">
                    <a:pos x="28" y="22"/>
                  </a:cxn>
                  <a:cxn ang="0">
                    <a:pos x="24" y="22"/>
                  </a:cxn>
                  <a:cxn ang="0">
                    <a:pos x="16" y="13"/>
                  </a:cxn>
                  <a:cxn ang="0">
                    <a:pos x="11" y="11"/>
                  </a:cxn>
                  <a:cxn ang="0">
                    <a:pos x="9" y="16"/>
                  </a:cxn>
                  <a:cxn ang="0">
                    <a:pos x="18" y="39"/>
                  </a:cxn>
                  <a:cxn ang="0">
                    <a:pos x="31" y="48"/>
                  </a:cxn>
                  <a:cxn ang="0">
                    <a:pos x="35" y="54"/>
                  </a:cxn>
                  <a:cxn ang="0">
                    <a:pos x="2" y="17"/>
                  </a:cxn>
                  <a:cxn ang="0">
                    <a:pos x="0" y="13"/>
                  </a:cxn>
                  <a:cxn ang="0">
                    <a:pos x="2" y="5"/>
                  </a:cxn>
                  <a:cxn ang="0">
                    <a:pos x="2" y="4"/>
                  </a:cxn>
                </a:cxnLst>
                <a:pathLst>
                  <a:path w="30" h="47">
                    <a:moveTo>
                      <a:pt x="2" y="4"/>
                    </a:moveTo>
                    <a:cubicBezTo>
                      <a:pt x="2" y="3"/>
                      <a:pt x="2" y="2"/>
                      <a:pt x="3" y="1"/>
                    </a:cubicBezTo>
                    <a:cubicBezTo>
                      <a:pt x="6" y="0"/>
                      <a:pt x="8" y="1"/>
                      <a:pt x="11" y="4"/>
                    </a:cubicBezTo>
                    <a:cubicBezTo>
                      <a:pt x="16" y="8"/>
                      <a:pt x="18" y="14"/>
                      <a:pt x="24" y="18"/>
                    </a:cubicBezTo>
                    <a:cubicBezTo>
                      <a:pt x="25" y="18"/>
                      <a:pt x="25" y="19"/>
                      <a:pt x="24" y="20"/>
                    </a:cubicBezTo>
                    <a:cubicBezTo>
                      <a:pt x="23" y="21"/>
                      <a:pt x="22" y="21"/>
                      <a:pt x="21" y="20"/>
                    </a:cubicBezTo>
                    <a:cubicBezTo>
                      <a:pt x="19" y="18"/>
                      <a:pt x="16" y="15"/>
                      <a:pt x="14" y="12"/>
                    </a:cubicBezTo>
                    <a:cubicBezTo>
                      <a:pt x="13" y="11"/>
                      <a:pt x="12" y="9"/>
                      <a:pt x="10" y="10"/>
                    </a:cubicBezTo>
                    <a:cubicBezTo>
                      <a:pt x="9" y="10"/>
                      <a:pt x="8" y="12"/>
                      <a:pt x="8" y="14"/>
                    </a:cubicBezTo>
                    <a:cubicBezTo>
                      <a:pt x="9" y="21"/>
                      <a:pt x="8" y="29"/>
                      <a:pt x="16" y="34"/>
                    </a:cubicBezTo>
                    <a:cubicBezTo>
                      <a:pt x="20" y="36"/>
                      <a:pt x="22" y="42"/>
                      <a:pt x="27" y="42"/>
                    </a:cubicBezTo>
                    <a:cubicBezTo>
                      <a:pt x="28" y="44"/>
                      <a:pt x="29" y="46"/>
                      <a:pt x="30" y="47"/>
                    </a:cubicBezTo>
                    <a:cubicBezTo>
                      <a:pt x="17" y="40"/>
                      <a:pt x="6" y="31"/>
                      <a:pt x="2" y="15"/>
                    </a:cubicBezTo>
                    <a:cubicBezTo>
                      <a:pt x="2" y="14"/>
                      <a:pt x="1" y="13"/>
                      <a:pt x="0" y="12"/>
                    </a:cubicBezTo>
                    <a:cubicBezTo>
                      <a:pt x="2" y="10"/>
                      <a:pt x="3" y="8"/>
                      <a:pt x="2" y="5"/>
                    </a:cubicBezTo>
                    <a:cubicBezTo>
                      <a:pt x="2" y="5"/>
                      <a:pt x="2" y="4"/>
                      <a:pt x="2" y="4"/>
                    </a:cubicBezTo>
                    <a:close/>
                  </a:path>
                </a:pathLst>
              </a:custGeom>
              <a:solidFill>
                <a:srgbClr val="D6D5D6"/>
              </a:solidFill>
              <a:ln w="9525">
                <a:noFill/>
              </a:ln>
            </p:spPr>
            <p:txBody>
              <a:bodyPr/>
              <a:p>
                <a:endParaRPr lang="zh-CN" altLang="en-US"/>
              </a:p>
            </p:txBody>
          </p:sp>
          <p:sp>
            <p:nvSpPr>
              <p:cNvPr id="4229" name="Freeform 153"/>
              <p:cNvSpPr/>
              <p:nvPr userDrawn="1"/>
            </p:nvSpPr>
            <p:spPr>
              <a:xfrm>
                <a:off x="1914" y="2566"/>
                <a:ext cx="4" cy="9"/>
              </a:xfrm>
              <a:custGeom>
                <a:avLst/>
                <a:gdLst/>
                <a:ahLst/>
                <a:cxnLst>
                  <a:cxn ang="0">
                    <a:pos x="2" y="0"/>
                  </a:cxn>
                  <a:cxn ang="0">
                    <a:pos x="1" y="9"/>
                  </a:cxn>
                  <a:cxn ang="0">
                    <a:pos x="0" y="5"/>
                  </a:cxn>
                  <a:cxn ang="0">
                    <a:pos x="2" y="0"/>
                  </a:cxn>
                </a:cxnLst>
                <a:pathLst>
                  <a:path w="4" h="8">
                    <a:moveTo>
                      <a:pt x="2" y="0"/>
                    </a:moveTo>
                    <a:cubicBezTo>
                      <a:pt x="4" y="3"/>
                      <a:pt x="4" y="6"/>
                      <a:pt x="1" y="8"/>
                    </a:cubicBezTo>
                    <a:cubicBezTo>
                      <a:pt x="1" y="7"/>
                      <a:pt x="1" y="6"/>
                      <a:pt x="0" y="5"/>
                    </a:cubicBezTo>
                    <a:cubicBezTo>
                      <a:pt x="1" y="4"/>
                      <a:pt x="2" y="2"/>
                      <a:pt x="2" y="0"/>
                    </a:cubicBezTo>
                    <a:close/>
                  </a:path>
                </a:pathLst>
              </a:custGeom>
              <a:solidFill>
                <a:srgbClr val="62656A"/>
              </a:solidFill>
              <a:ln w="9525">
                <a:noFill/>
              </a:ln>
            </p:spPr>
            <p:txBody>
              <a:bodyPr/>
              <a:p>
                <a:endParaRPr lang="zh-CN" altLang="en-US"/>
              </a:p>
            </p:txBody>
          </p:sp>
          <p:sp>
            <p:nvSpPr>
              <p:cNvPr id="4230" name="Freeform 154"/>
              <p:cNvSpPr/>
              <p:nvPr userDrawn="1"/>
            </p:nvSpPr>
            <p:spPr>
              <a:xfrm>
                <a:off x="1887" y="2388"/>
                <a:ext cx="78" cy="27"/>
              </a:xfrm>
              <a:custGeom>
                <a:avLst/>
                <a:gdLst/>
                <a:ahLst/>
                <a:cxnLst>
                  <a:cxn ang="0">
                    <a:pos x="23" y="27"/>
                  </a:cxn>
                  <a:cxn ang="0">
                    <a:pos x="18" y="25"/>
                  </a:cxn>
                  <a:cxn ang="0">
                    <a:pos x="6" y="24"/>
                  </a:cxn>
                  <a:cxn ang="0">
                    <a:pos x="0" y="24"/>
                  </a:cxn>
                  <a:cxn ang="0">
                    <a:pos x="0" y="23"/>
                  </a:cxn>
                  <a:cxn ang="0">
                    <a:pos x="18" y="12"/>
                  </a:cxn>
                  <a:cxn ang="0">
                    <a:pos x="23" y="9"/>
                  </a:cxn>
                  <a:cxn ang="0">
                    <a:pos x="33" y="1"/>
                  </a:cxn>
                  <a:cxn ang="0">
                    <a:pos x="37" y="0"/>
                  </a:cxn>
                  <a:cxn ang="0">
                    <a:pos x="46" y="4"/>
                  </a:cxn>
                  <a:cxn ang="0">
                    <a:pos x="73" y="15"/>
                  </a:cxn>
                  <a:cxn ang="0">
                    <a:pos x="76" y="15"/>
                  </a:cxn>
                  <a:cxn ang="0">
                    <a:pos x="76" y="18"/>
                  </a:cxn>
                  <a:cxn ang="0">
                    <a:pos x="61" y="23"/>
                  </a:cxn>
                  <a:cxn ang="0">
                    <a:pos x="45" y="25"/>
                  </a:cxn>
                  <a:cxn ang="0">
                    <a:pos x="23" y="27"/>
                  </a:cxn>
                </a:cxnLst>
                <a:pathLst>
                  <a:path w="67" h="23">
                    <a:moveTo>
                      <a:pt x="20" y="23"/>
                    </a:moveTo>
                    <a:cubicBezTo>
                      <a:pt x="19" y="21"/>
                      <a:pt x="18" y="22"/>
                      <a:pt x="16" y="22"/>
                    </a:cubicBezTo>
                    <a:cubicBezTo>
                      <a:pt x="13" y="20"/>
                      <a:pt x="10" y="20"/>
                      <a:pt x="6" y="21"/>
                    </a:cubicBezTo>
                    <a:cubicBezTo>
                      <a:pt x="4" y="20"/>
                      <a:pt x="2" y="21"/>
                      <a:pt x="0" y="21"/>
                    </a:cubicBezTo>
                    <a:cubicBezTo>
                      <a:pt x="0" y="21"/>
                      <a:pt x="0" y="20"/>
                      <a:pt x="0" y="20"/>
                    </a:cubicBezTo>
                    <a:cubicBezTo>
                      <a:pt x="5" y="17"/>
                      <a:pt x="7" y="7"/>
                      <a:pt x="16" y="11"/>
                    </a:cubicBezTo>
                    <a:cubicBezTo>
                      <a:pt x="18" y="12"/>
                      <a:pt x="18" y="9"/>
                      <a:pt x="20" y="8"/>
                    </a:cubicBezTo>
                    <a:cubicBezTo>
                      <a:pt x="24" y="6"/>
                      <a:pt x="26" y="4"/>
                      <a:pt x="29" y="1"/>
                    </a:cubicBezTo>
                    <a:cubicBezTo>
                      <a:pt x="30" y="0"/>
                      <a:pt x="31" y="0"/>
                      <a:pt x="32" y="0"/>
                    </a:cubicBezTo>
                    <a:cubicBezTo>
                      <a:pt x="36" y="0"/>
                      <a:pt x="38" y="0"/>
                      <a:pt x="40" y="4"/>
                    </a:cubicBezTo>
                    <a:cubicBezTo>
                      <a:pt x="48" y="17"/>
                      <a:pt x="48" y="16"/>
                      <a:pt x="63" y="13"/>
                    </a:cubicBezTo>
                    <a:cubicBezTo>
                      <a:pt x="64" y="13"/>
                      <a:pt x="65" y="13"/>
                      <a:pt x="66" y="13"/>
                    </a:cubicBezTo>
                    <a:cubicBezTo>
                      <a:pt x="67" y="14"/>
                      <a:pt x="67" y="15"/>
                      <a:pt x="66" y="16"/>
                    </a:cubicBezTo>
                    <a:cubicBezTo>
                      <a:pt x="62" y="17"/>
                      <a:pt x="57" y="19"/>
                      <a:pt x="53" y="20"/>
                    </a:cubicBezTo>
                    <a:cubicBezTo>
                      <a:pt x="48" y="22"/>
                      <a:pt x="44" y="22"/>
                      <a:pt x="39" y="22"/>
                    </a:cubicBezTo>
                    <a:cubicBezTo>
                      <a:pt x="33" y="21"/>
                      <a:pt x="27" y="22"/>
                      <a:pt x="20" y="23"/>
                    </a:cubicBezTo>
                    <a:close/>
                  </a:path>
                </a:pathLst>
              </a:custGeom>
              <a:solidFill>
                <a:srgbClr val="D8D6D7"/>
              </a:solidFill>
              <a:ln w="9525">
                <a:noFill/>
              </a:ln>
            </p:spPr>
            <p:txBody>
              <a:bodyPr/>
              <a:p>
                <a:endParaRPr lang="zh-CN" altLang="en-US"/>
              </a:p>
            </p:txBody>
          </p:sp>
          <p:sp>
            <p:nvSpPr>
              <p:cNvPr id="4231" name="Freeform 155"/>
              <p:cNvSpPr/>
              <p:nvPr userDrawn="1"/>
            </p:nvSpPr>
            <p:spPr>
              <a:xfrm>
                <a:off x="1965" y="2409"/>
                <a:ext cx="35" cy="57"/>
              </a:xfrm>
              <a:custGeom>
                <a:avLst/>
                <a:gdLst/>
                <a:ahLst/>
                <a:cxnLst>
                  <a:cxn ang="0">
                    <a:pos x="23" y="54"/>
                  </a:cxn>
                  <a:cxn ang="0">
                    <a:pos x="15" y="55"/>
                  </a:cxn>
                  <a:cxn ang="0">
                    <a:pos x="13" y="55"/>
                  </a:cxn>
                  <a:cxn ang="0">
                    <a:pos x="12" y="54"/>
                  </a:cxn>
                  <a:cxn ang="0">
                    <a:pos x="11" y="53"/>
                  </a:cxn>
                  <a:cxn ang="0">
                    <a:pos x="9" y="51"/>
                  </a:cxn>
                  <a:cxn ang="0">
                    <a:pos x="7" y="48"/>
                  </a:cxn>
                  <a:cxn ang="0">
                    <a:pos x="5" y="47"/>
                  </a:cxn>
                  <a:cxn ang="0">
                    <a:pos x="5" y="47"/>
                  </a:cxn>
                  <a:cxn ang="0">
                    <a:pos x="2" y="44"/>
                  </a:cxn>
                  <a:cxn ang="0">
                    <a:pos x="2" y="44"/>
                  </a:cxn>
                  <a:cxn ang="0">
                    <a:pos x="0" y="37"/>
                  </a:cxn>
                  <a:cxn ang="0">
                    <a:pos x="0" y="34"/>
                  </a:cxn>
                  <a:cxn ang="0">
                    <a:pos x="1" y="30"/>
                  </a:cxn>
                  <a:cxn ang="0">
                    <a:pos x="1" y="30"/>
                  </a:cxn>
                  <a:cxn ang="0">
                    <a:pos x="1" y="25"/>
                  </a:cxn>
                  <a:cxn ang="0">
                    <a:pos x="3" y="16"/>
                  </a:cxn>
                  <a:cxn ang="0">
                    <a:pos x="6" y="5"/>
                  </a:cxn>
                  <a:cxn ang="0">
                    <a:pos x="6" y="6"/>
                  </a:cxn>
                  <a:cxn ang="0">
                    <a:pos x="11" y="0"/>
                  </a:cxn>
                  <a:cxn ang="0">
                    <a:pos x="19" y="4"/>
                  </a:cxn>
                  <a:cxn ang="0">
                    <a:pos x="12" y="11"/>
                  </a:cxn>
                  <a:cxn ang="0">
                    <a:pos x="11" y="22"/>
                  </a:cxn>
                  <a:cxn ang="0">
                    <a:pos x="9" y="26"/>
                  </a:cxn>
                  <a:cxn ang="0">
                    <a:pos x="7" y="30"/>
                  </a:cxn>
                  <a:cxn ang="0">
                    <a:pos x="10" y="32"/>
                  </a:cxn>
                  <a:cxn ang="0">
                    <a:pos x="10" y="33"/>
                  </a:cxn>
                  <a:cxn ang="0">
                    <a:pos x="13" y="44"/>
                  </a:cxn>
                  <a:cxn ang="0">
                    <a:pos x="13" y="45"/>
                  </a:cxn>
                  <a:cxn ang="0">
                    <a:pos x="13" y="45"/>
                  </a:cxn>
                  <a:cxn ang="0">
                    <a:pos x="13" y="44"/>
                  </a:cxn>
                  <a:cxn ang="0">
                    <a:pos x="13" y="44"/>
                  </a:cxn>
                  <a:cxn ang="0">
                    <a:pos x="20" y="44"/>
                  </a:cxn>
                  <a:cxn ang="0">
                    <a:pos x="24" y="43"/>
                  </a:cxn>
                  <a:cxn ang="0">
                    <a:pos x="29" y="44"/>
                  </a:cxn>
                  <a:cxn ang="0">
                    <a:pos x="35" y="50"/>
                  </a:cxn>
                  <a:cxn ang="0">
                    <a:pos x="35" y="51"/>
                  </a:cxn>
                  <a:cxn ang="0">
                    <a:pos x="33" y="51"/>
                  </a:cxn>
                  <a:cxn ang="0">
                    <a:pos x="31" y="53"/>
                  </a:cxn>
                  <a:cxn ang="0">
                    <a:pos x="29" y="54"/>
                  </a:cxn>
                  <a:cxn ang="0">
                    <a:pos x="27" y="53"/>
                  </a:cxn>
                  <a:cxn ang="0">
                    <a:pos x="25" y="53"/>
                  </a:cxn>
                  <a:cxn ang="0">
                    <a:pos x="23" y="54"/>
                  </a:cxn>
                </a:cxnLst>
                <a:pathLst>
                  <a:path w="31" h="49">
                    <a:moveTo>
                      <a:pt x="21" y="47"/>
                    </a:moveTo>
                    <a:cubicBezTo>
                      <a:pt x="18" y="45"/>
                      <a:pt x="15" y="43"/>
                      <a:pt x="14" y="48"/>
                    </a:cubicBezTo>
                    <a:cubicBezTo>
                      <a:pt x="14" y="49"/>
                      <a:pt x="12" y="49"/>
                      <a:pt x="12" y="48"/>
                    </a:cubicBezTo>
                    <a:cubicBezTo>
                      <a:pt x="11" y="48"/>
                      <a:pt x="11" y="47"/>
                      <a:pt x="11" y="47"/>
                    </a:cubicBezTo>
                    <a:cubicBezTo>
                      <a:pt x="11" y="47"/>
                      <a:pt x="10" y="46"/>
                      <a:pt x="10" y="46"/>
                    </a:cubicBezTo>
                    <a:cubicBezTo>
                      <a:pt x="9" y="45"/>
                      <a:pt x="8" y="45"/>
                      <a:pt x="8" y="44"/>
                    </a:cubicBezTo>
                    <a:cubicBezTo>
                      <a:pt x="7" y="43"/>
                      <a:pt x="7" y="43"/>
                      <a:pt x="7" y="42"/>
                    </a:cubicBezTo>
                    <a:cubicBezTo>
                      <a:pt x="7" y="41"/>
                      <a:pt x="6" y="41"/>
                      <a:pt x="5" y="41"/>
                    </a:cubicBezTo>
                    <a:cubicBezTo>
                      <a:pt x="5" y="41"/>
                      <a:pt x="5" y="41"/>
                      <a:pt x="5" y="41"/>
                    </a:cubicBezTo>
                    <a:cubicBezTo>
                      <a:pt x="4" y="40"/>
                      <a:pt x="4" y="38"/>
                      <a:pt x="2" y="38"/>
                    </a:cubicBezTo>
                    <a:cubicBezTo>
                      <a:pt x="2" y="38"/>
                      <a:pt x="2" y="38"/>
                      <a:pt x="2" y="38"/>
                    </a:cubicBezTo>
                    <a:cubicBezTo>
                      <a:pt x="1" y="36"/>
                      <a:pt x="0" y="34"/>
                      <a:pt x="0" y="32"/>
                    </a:cubicBezTo>
                    <a:cubicBezTo>
                      <a:pt x="0" y="31"/>
                      <a:pt x="0" y="31"/>
                      <a:pt x="0" y="30"/>
                    </a:cubicBezTo>
                    <a:cubicBezTo>
                      <a:pt x="1" y="29"/>
                      <a:pt x="0" y="28"/>
                      <a:pt x="1" y="26"/>
                    </a:cubicBezTo>
                    <a:cubicBezTo>
                      <a:pt x="1" y="26"/>
                      <a:pt x="1" y="26"/>
                      <a:pt x="1" y="26"/>
                    </a:cubicBezTo>
                    <a:cubicBezTo>
                      <a:pt x="2" y="25"/>
                      <a:pt x="1" y="23"/>
                      <a:pt x="1" y="22"/>
                    </a:cubicBezTo>
                    <a:cubicBezTo>
                      <a:pt x="1" y="19"/>
                      <a:pt x="3" y="17"/>
                      <a:pt x="3" y="14"/>
                    </a:cubicBezTo>
                    <a:cubicBezTo>
                      <a:pt x="4" y="11"/>
                      <a:pt x="5" y="8"/>
                      <a:pt x="6" y="5"/>
                    </a:cubicBezTo>
                    <a:cubicBezTo>
                      <a:pt x="6" y="6"/>
                      <a:pt x="6" y="6"/>
                      <a:pt x="6" y="6"/>
                    </a:cubicBezTo>
                    <a:cubicBezTo>
                      <a:pt x="6" y="3"/>
                      <a:pt x="7" y="1"/>
                      <a:pt x="10" y="0"/>
                    </a:cubicBezTo>
                    <a:cubicBezTo>
                      <a:pt x="13" y="0"/>
                      <a:pt x="15" y="2"/>
                      <a:pt x="17" y="4"/>
                    </a:cubicBezTo>
                    <a:cubicBezTo>
                      <a:pt x="16" y="7"/>
                      <a:pt x="11" y="6"/>
                      <a:pt x="11" y="10"/>
                    </a:cubicBezTo>
                    <a:cubicBezTo>
                      <a:pt x="12" y="13"/>
                      <a:pt x="11" y="16"/>
                      <a:pt x="10" y="19"/>
                    </a:cubicBezTo>
                    <a:cubicBezTo>
                      <a:pt x="9" y="20"/>
                      <a:pt x="8" y="22"/>
                      <a:pt x="8" y="23"/>
                    </a:cubicBezTo>
                    <a:cubicBezTo>
                      <a:pt x="8" y="24"/>
                      <a:pt x="8" y="25"/>
                      <a:pt x="7" y="26"/>
                    </a:cubicBezTo>
                    <a:cubicBezTo>
                      <a:pt x="8" y="27"/>
                      <a:pt x="8" y="28"/>
                      <a:pt x="9" y="28"/>
                    </a:cubicBezTo>
                    <a:cubicBezTo>
                      <a:pt x="9" y="29"/>
                      <a:pt x="9" y="29"/>
                      <a:pt x="9" y="29"/>
                    </a:cubicBezTo>
                    <a:cubicBezTo>
                      <a:pt x="10" y="32"/>
                      <a:pt x="11" y="35"/>
                      <a:pt x="12" y="38"/>
                    </a:cubicBezTo>
                    <a:cubicBezTo>
                      <a:pt x="12" y="40"/>
                      <a:pt x="13" y="40"/>
                      <a:pt x="12" y="39"/>
                    </a:cubicBezTo>
                    <a:cubicBezTo>
                      <a:pt x="12" y="39"/>
                      <a:pt x="12" y="39"/>
                      <a:pt x="12" y="39"/>
                    </a:cubicBezTo>
                    <a:cubicBezTo>
                      <a:pt x="12" y="38"/>
                      <a:pt x="12" y="38"/>
                      <a:pt x="12" y="38"/>
                    </a:cubicBezTo>
                    <a:cubicBezTo>
                      <a:pt x="12" y="38"/>
                      <a:pt x="12" y="38"/>
                      <a:pt x="12" y="38"/>
                    </a:cubicBezTo>
                    <a:cubicBezTo>
                      <a:pt x="14" y="38"/>
                      <a:pt x="16" y="37"/>
                      <a:pt x="18" y="38"/>
                    </a:cubicBezTo>
                    <a:cubicBezTo>
                      <a:pt x="20" y="40"/>
                      <a:pt x="21" y="42"/>
                      <a:pt x="22" y="37"/>
                    </a:cubicBezTo>
                    <a:cubicBezTo>
                      <a:pt x="23" y="35"/>
                      <a:pt x="26" y="38"/>
                      <a:pt x="26" y="38"/>
                    </a:cubicBezTo>
                    <a:cubicBezTo>
                      <a:pt x="27" y="41"/>
                      <a:pt x="29" y="42"/>
                      <a:pt x="31" y="43"/>
                    </a:cubicBezTo>
                    <a:cubicBezTo>
                      <a:pt x="31" y="44"/>
                      <a:pt x="31" y="44"/>
                      <a:pt x="31" y="44"/>
                    </a:cubicBezTo>
                    <a:cubicBezTo>
                      <a:pt x="30" y="44"/>
                      <a:pt x="30" y="44"/>
                      <a:pt x="30" y="44"/>
                    </a:cubicBezTo>
                    <a:cubicBezTo>
                      <a:pt x="29" y="44"/>
                      <a:pt x="29" y="45"/>
                      <a:pt x="28" y="46"/>
                    </a:cubicBezTo>
                    <a:cubicBezTo>
                      <a:pt x="28" y="46"/>
                      <a:pt x="27" y="46"/>
                      <a:pt x="26" y="47"/>
                    </a:cubicBezTo>
                    <a:cubicBezTo>
                      <a:pt x="26" y="46"/>
                      <a:pt x="25" y="46"/>
                      <a:pt x="24" y="46"/>
                    </a:cubicBezTo>
                    <a:cubicBezTo>
                      <a:pt x="23" y="46"/>
                      <a:pt x="23" y="46"/>
                      <a:pt x="23" y="46"/>
                    </a:cubicBezTo>
                    <a:cubicBezTo>
                      <a:pt x="23" y="48"/>
                      <a:pt x="22" y="48"/>
                      <a:pt x="21" y="47"/>
                    </a:cubicBezTo>
                    <a:close/>
                  </a:path>
                </a:pathLst>
              </a:custGeom>
              <a:solidFill>
                <a:srgbClr val="656669"/>
              </a:solidFill>
              <a:ln w="9525">
                <a:noFill/>
              </a:ln>
            </p:spPr>
            <p:txBody>
              <a:bodyPr/>
              <a:p>
                <a:endParaRPr lang="zh-CN" altLang="en-US"/>
              </a:p>
            </p:txBody>
          </p:sp>
          <p:sp>
            <p:nvSpPr>
              <p:cNvPr id="4232" name="Freeform 156"/>
              <p:cNvSpPr/>
              <p:nvPr userDrawn="1"/>
            </p:nvSpPr>
            <p:spPr>
              <a:xfrm>
                <a:off x="1955" y="2452"/>
                <a:ext cx="15" cy="13"/>
              </a:xfrm>
              <a:custGeom>
                <a:avLst/>
                <a:gdLst/>
                <a:ahLst/>
                <a:cxnLst>
                  <a:cxn ang="0">
                    <a:pos x="9" y="13"/>
                  </a:cxn>
                  <a:cxn ang="0">
                    <a:pos x="2" y="10"/>
                  </a:cxn>
                  <a:cxn ang="0">
                    <a:pos x="0" y="4"/>
                  </a:cxn>
                  <a:cxn ang="0">
                    <a:pos x="15" y="8"/>
                  </a:cxn>
                  <a:cxn ang="0">
                    <a:pos x="15" y="9"/>
                  </a:cxn>
                  <a:cxn ang="0">
                    <a:pos x="11" y="13"/>
                  </a:cxn>
                  <a:cxn ang="0">
                    <a:pos x="9" y="13"/>
                  </a:cxn>
                </a:cxnLst>
                <a:pathLst>
                  <a:path w="13" h="11">
                    <a:moveTo>
                      <a:pt x="8" y="11"/>
                    </a:moveTo>
                    <a:cubicBezTo>
                      <a:pt x="6" y="6"/>
                      <a:pt x="6" y="6"/>
                      <a:pt x="2" y="9"/>
                    </a:cubicBezTo>
                    <a:cubicBezTo>
                      <a:pt x="1" y="7"/>
                      <a:pt x="1" y="6"/>
                      <a:pt x="0" y="4"/>
                    </a:cubicBezTo>
                    <a:cubicBezTo>
                      <a:pt x="6" y="0"/>
                      <a:pt x="9" y="5"/>
                      <a:pt x="13" y="7"/>
                    </a:cubicBezTo>
                    <a:cubicBezTo>
                      <a:pt x="13" y="7"/>
                      <a:pt x="13" y="8"/>
                      <a:pt x="13" y="8"/>
                    </a:cubicBezTo>
                    <a:cubicBezTo>
                      <a:pt x="12" y="10"/>
                      <a:pt x="12" y="11"/>
                      <a:pt x="10" y="11"/>
                    </a:cubicBezTo>
                    <a:cubicBezTo>
                      <a:pt x="9" y="11"/>
                      <a:pt x="9" y="11"/>
                      <a:pt x="8" y="11"/>
                    </a:cubicBezTo>
                    <a:close/>
                  </a:path>
                </a:pathLst>
              </a:custGeom>
              <a:solidFill>
                <a:srgbClr val="706F71"/>
              </a:solidFill>
              <a:ln w="9525">
                <a:noFill/>
              </a:ln>
            </p:spPr>
            <p:txBody>
              <a:bodyPr/>
              <a:p>
                <a:endParaRPr lang="zh-CN" altLang="en-US"/>
              </a:p>
            </p:txBody>
          </p:sp>
          <p:sp>
            <p:nvSpPr>
              <p:cNvPr id="4233" name="Freeform 157"/>
              <p:cNvSpPr/>
              <p:nvPr userDrawn="1"/>
            </p:nvSpPr>
            <p:spPr>
              <a:xfrm>
                <a:off x="1969" y="2403"/>
                <a:ext cx="7" cy="13"/>
              </a:xfrm>
              <a:custGeom>
                <a:avLst/>
                <a:gdLst/>
                <a:ahLst/>
                <a:cxnLst>
                  <a:cxn ang="0">
                    <a:pos x="5" y="5"/>
                  </a:cxn>
                  <a:cxn ang="0">
                    <a:pos x="2" y="13"/>
                  </a:cxn>
                  <a:cxn ang="0">
                    <a:pos x="2" y="1"/>
                  </a:cxn>
                  <a:cxn ang="0">
                    <a:pos x="3" y="0"/>
                  </a:cxn>
                  <a:cxn ang="0">
                    <a:pos x="7" y="2"/>
                  </a:cxn>
                  <a:cxn ang="0">
                    <a:pos x="7" y="4"/>
                  </a:cxn>
                  <a:cxn ang="0">
                    <a:pos x="5" y="5"/>
                  </a:cxn>
                </a:cxnLst>
                <a:pathLst>
                  <a:path w="6" h="11">
                    <a:moveTo>
                      <a:pt x="5" y="5"/>
                    </a:moveTo>
                    <a:cubicBezTo>
                      <a:pt x="4" y="7"/>
                      <a:pt x="3" y="9"/>
                      <a:pt x="2" y="11"/>
                    </a:cubicBezTo>
                    <a:cubicBezTo>
                      <a:pt x="1" y="7"/>
                      <a:pt x="0" y="4"/>
                      <a:pt x="2" y="1"/>
                    </a:cubicBezTo>
                    <a:cubicBezTo>
                      <a:pt x="2" y="1"/>
                      <a:pt x="3" y="0"/>
                      <a:pt x="3" y="0"/>
                    </a:cubicBezTo>
                    <a:cubicBezTo>
                      <a:pt x="5" y="0"/>
                      <a:pt x="6" y="1"/>
                      <a:pt x="6" y="2"/>
                    </a:cubicBezTo>
                    <a:cubicBezTo>
                      <a:pt x="6" y="3"/>
                      <a:pt x="6" y="4"/>
                      <a:pt x="6" y="4"/>
                    </a:cubicBezTo>
                    <a:cubicBezTo>
                      <a:pt x="6" y="5"/>
                      <a:pt x="6" y="5"/>
                      <a:pt x="5" y="5"/>
                    </a:cubicBezTo>
                    <a:close/>
                  </a:path>
                </a:pathLst>
              </a:custGeom>
              <a:solidFill>
                <a:srgbClr val="E5E5E6"/>
              </a:solidFill>
              <a:ln w="9525">
                <a:noFill/>
              </a:ln>
            </p:spPr>
            <p:txBody>
              <a:bodyPr/>
              <a:p>
                <a:endParaRPr lang="zh-CN" altLang="en-US"/>
              </a:p>
            </p:txBody>
          </p:sp>
          <p:sp>
            <p:nvSpPr>
              <p:cNvPr id="4234" name="Freeform 158"/>
              <p:cNvSpPr/>
              <p:nvPr userDrawn="1"/>
            </p:nvSpPr>
            <p:spPr>
              <a:xfrm>
                <a:off x="1967" y="2415"/>
                <a:ext cx="4" cy="10"/>
              </a:xfrm>
              <a:custGeom>
                <a:avLst/>
                <a:gdLst/>
                <a:ahLst/>
                <a:cxnLst>
                  <a:cxn ang="0">
                    <a:pos x="4" y="0"/>
                  </a:cxn>
                  <a:cxn ang="0">
                    <a:pos x="1" y="10"/>
                  </a:cxn>
                  <a:cxn ang="0">
                    <a:pos x="4" y="0"/>
                  </a:cxn>
                </a:cxnLst>
                <a:pathLst>
                  <a:path w="4" h="9">
                    <a:moveTo>
                      <a:pt x="4" y="0"/>
                    </a:moveTo>
                    <a:cubicBezTo>
                      <a:pt x="4" y="4"/>
                      <a:pt x="4" y="7"/>
                      <a:pt x="1" y="9"/>
                    </a:cubicBezTo>
                    <a:cubicBezTo>
                      <a:pt x="0" y="6"/>
                      <a:pt x="1" y="3"/>
                      <a:pt x="4" y="0"/>
                    </a:cubicBezTo>
                    <a:close/>
                  </a:path>
                </a:pathLst>
              </a:custGeom>
              <a:solidFill>
                <a:srgbClr val="E5E5E6"/>
              </a:solidFill>
              <a:ln w="9525">
                <a:noFill/>
              </a:ln>
            </p:spPr>
            <p:txBody>
              <a:bodyPr/>
              <a:p>
                <a:endParaRPr lang="zh-CN" altLang="en-US"/>
              </a:p>
            </p:txBody>
          </p:sp>
          <p:sp>
            <p:nvSpPr>
              <p:cNvPr id="4235" name="Freeform 159"/>
              <p:cNvSpPr/>
              <p:nvPr userDrawn="1"/>
            </p:nvSpPr>
            <p:spPr>
              <a:xfrm>
                <a:off x="1970" y="2457"/>
                <a:ext cx="6" cy="8"/>
              </a:xfrm>
              <a:custGeom>
                <a:avLst/>
                <a:gdLst/>
                <a:ahLst/>
                <a:cxnLst>
                  <a:cxn ang="0">
                    <a:pos x="3" y="1"/>
                  </a:cxn>
                  <a:cxn ang="0">
                    <a:pos x="3" y="2"/>
                  </a:cxn>
                  <a:cxn ang="0">
                    <a:pos x="4" y="6"/>
                  </a:cxn>
                  <a:cxn ang="0">
                    <a:pos x="0" y="4"/>
                  </a:cxn>
                  <a:cxn ang="0">
                    <a:pos x="0" y="3"/>
                  </a:cxn>
                  <a:cxn ang="0">
                    <a:pos x="1" y="1"/>
                  </a:cxn>
                  <a:cxn ang="0">
                    <a:pos x="3" y="1"/>
                  </a:cxn>
                </a:cxnLst>
                <a:pathLst>
                  <a:path w="5" h="7">
                    <a:moveTo>
                      <a:pt x="3" y="1"/>
                    </a:moveTo>
                    <a:cubicBezTo>
                      <a:pt x="3" y="1"/>
                      <a:pt x="3" y="2"/>
                      <a:pt x="3" y="2"/>
                    </a:cubicBezTo>
                    <a:cubicBezTo>
                      <a:pt x="4" y="3"/>
                      <a:pt x="5" y="5"/>
                      <a:pt x="4" y="6"/>
                    </a:cubicBezTo>
                    <a:cubicBezTo>
                      <a:pt x="2" y="7"/>
                      <a:pt x="0" y="6"/>
                      <a:pt x="0" y="4"/>
                    </a:cubicBezTo>
                    <a:cubicBezTo>
                      <a:pt x="0" y="3"/>
                      <a:pt x="0" y="3"/>
                      <a:pt x="0" y="3"/>
                    </a:cubicBezTo>
                    <a:cubicBezTo>
                      <a:pt x="0" y="2"/>
                      <a:pt x="1" y="2"/>
                      <a:pt x="1" y="1"/>
                    </a:cubicBezTo>
                    <a:cubicBezTo>
                      <a:pt x="1" y="0"/>
                      <a:pt x="2" y="0"/>
                      <a:pt x="3" y="1"/>
                    </a:cubicBezTo>
                    <a:close/>
                  </a:path>
                </a:pathLst>
              </a:custGeom>
              <a:solidFill>
                <a:srgbClr val="706F71"/>
              </a:solidFill>
              <a:ln w="9525">
                <a:noFill/>
              </a:ln>
            </p:spPr>
            <p:txBody>
              <a:bodyPr/>
              <a:p>
                <a:endParaRPr lang="zh-CN" altLang="en-US"/>
              </a:p>
            </p:txBody>
          </p:sp>
          <p:sp>
            <p:nvSpPr>
              <p:cNvPr id="4236" name="Freeform 160"/>
              <p:cNvSpPr/>
              <p:nvPr userDrawn="1"/>
            </p:nvSpPr>
            <p:spPr>
              <a:xfrm>
                <a:off x="1963" y="2401"/>
                <a:ext cx="10" cy="6"/>
              </a:xfrm>
              <a:custGeom>
                <a:avLst/>
                <a:gdLst/>
                <a:ahLst/>
                <a:cxnLst>
                  <a:cxn ang="0">
                    <a:pos x="0" y="6"/>
                  </a:cxn>
                  <a:cxn ang="0">
                    <a:pos x="0" y="3"/>
                  </a:cxn>
                  <a:cxn ang="0">
                    <a:pos x="5" y="0"/>
                  </a:cxn>
                  <a:cxn ang="0">
                    <a:pos x="8" y="0"/>
                  </a:cxn>
                  <a:cxn ang="0">
                    <a:pos x="8" y="2"/>
                  </a:cxn>
                  <a:cxn ang="0">
                    <a:pos x="8" y="3"/>
                  </a:cxn>
                  <a:cxn ang="0">
                    <a:pos x="0" y="6"/>
                  </a:cxn>
                </a:cxnLst>
                <a:pathLst>
                  <a:path w="8" h="5">
                    <a:moveTo>
                      <a:pt x="0" y="5"/>
                    </a:moveTo>
                    <a:cubicBezTo>
                      <a:pt x="0" y="4"/>
                      <a:pt x="0" y="4"/>
                      <a:pt x="0" y="3"/>
                    </a:cubicBezTo>
                    <a:cubicBezTo>
                      <a:pt x="1" y="1"/>
                      <a:pt x="2" y="0"/>
                      <a:pt x="4" y="0"/>
                    </a:cubicBezTo>
                    <a:cubicBezTo>
                      <a:pt x="5" y="0"/>
                      <a:pt x="6" y="0"/>
                      <a:pt x="7" y="0"/>
                    </a:cubicBezTo>
                    <a:cubicBezTo>
                      <a:pt x="7" y="1"/>
                      <a:pt x="8" y="2"/>
                      <a:pt x="7" y="2"/>
                    </a:cubicBezTo>
                    <a:cubicBezTo>
                      <a:pt x="7" y="3"/>
                      <a:pt x="7" y="3"/>
                      <a:pt x="7" y="3"/>
                    </a:cubicBezTo>
                    <a:cubicBezTo>
                      <a:pt x="5" y="3"/>
                      <a:pt x="3" y="4"/>
                      <a:pt x="0" y="5"/>
                    </a:cubicBezTo>
                    <a:close/>
                  </a:path>
                </a:pathLst>
              </a:custGeom>
              <a:solidFill>
                <a:srgbClr val="E5E5E6"/>
              </a:solidFill>
              <a:ln w="9525">
                <a:noFill/>
              </a:ln>
            </p:spPr>
            <p:txBody>
              <a:bodyPr/>
              <a:p>
                <a:endParaRPr lang="zh-CN" altLang="en-US"/>
              </a:p>
            </p:txBody>
          </p:sp>
          <p:sp>
            <p:nvSpPr>
              <p:cNvPr id="4237" name="Freeform 161"/>
              <p:cNvSpPr/>
              <p:nvPr userDrawn="1"/>
            </p:nvSpPr>
            <p:spPr>
              <a:xfrm>
                <a:off x="1963" y="2446"/>
                <a:ext cx="4" cy="7"/>
              </a:xfrm>
              <a:custGeom>
                <a:avLst/>
                <a:gdLst/>
                <a:ahLst/>
                <a:cxnLst>
                  <a:cxn ang="0">
                    <a:pos x="1" y="0"/>
                  </a:cxn>
                  <a:cxn ang="0">
                    <a:pos x="4" y="7"/>
                  </a:cxn>
                  <a:cxn ang="0">
                    <a:pos x="1" y="0"/>
                  </a:cxn>
                </a:cxnLst>
                <a:pathLst>
                  <a:path w="3" h="6">
                    <a:moveTo>
                      <a:pt x="1" y="0"/>
                    </a:moveTo>
                    <a:cubicBezTo>
                      <a:pt x="2" y="2"/>
                      <a:pt x="3" y="4"/>
                      <a:pt x="3" y="6"/>
                    </a:cubicBezTo>
                    <a:cubicBezTo>
                      <a:pt x="0" y="4"/>
                      <a:pt x="0" y="2"/>
                      <a:pt x="1" y="0"/>
                    </a:cubicBezTo>
                    <a:close/>
                  </a:path>
                </a:pathLst>
              </a:custGeom>
              <a:solidFill>
                <a:srgbClr val="6A6B6D"/>
              </a:solidFill>
              <a:ln w="9525">
                <a:noFill/>
              </a:ln>
            </p:spPr>
            <p:txBody>
              <a:bodyPr/>
              <a:p>
                <a:endParaRPr lang="zh-CN" altLang="en-US"/>
              </a:p>
            </p:txBody>
          </p:sp>
          <p:sp>
            <p:nvSpPr>
              <p:cNvPr id="4238" name="Freeform 162"/>
              <p:cNvSpPr/>
              <p:nvPr userDrawn="1"/>
            </p:nvSpPr>
            <p:spPr>
              <a:xfrm>
                <a:off x="1967" y="2453"/>
                <a:ext cx="3" cy="4"/>
              </a:xfrm>
              <a:custGeom>
                <a:avLst/>
                <a:gdLst/>
                <a:ahLst/>
                <a:cxnLst>
                  <a:cxn ang="0">
                    <a:pos x="0" y="0"/>
                  </a:cxn>
                  <a:cxn ang="0">
                    <a:pos x="3" y="4"/>
                  </a:cxn>
                  <a:cxn ang="0">
                    <a:pos x="0" y="0"/>
                  </a:cxn>
                </a:cxnLst>
                <a:pathLst>
                  <a:path w="3" h="3">
                    <a:moveTo>
                      <a:pt x="0" y="0"/>
                    </a:moveTo>
                    <a:cubicBezTo>
                      <a:pt x="2" y="0"/>
                      <a:pt x="3" y="1"/>
                      <a:pt x="3" y="3"/>
                    </a:cubicBezTo>
                    <a:cubicBezTo>
                      <a:pt x="2" y="2"/>
                      <a:pt x="1" y="1"/>
                      <a:pt x="0" y="0"/>
                    </a:cubicBezTo>
                    <a:close/>
                  </a:path>
                </a:pathLst>
              </a:custGeom>
              <a:solidFill>
                <a:srgbClr val="6A6B6D"/>
              </a:solidFill>
              <a:ln w="9525">
                <a:noFill/>
              </a:ln>
            </p:spPr>
            <p:txBody>
              <a:bodyPr/>
              <a:p>
                <a:endParaRPr lang="zh-CN" altLang="en-US"/>
              </a:p>
            </p:txBody>
          </p:sp>
          <p:sp>
            <p:nvSpPr>
              <p:cNvPr id="4239" name="Freeform 163"/>
              <p:cNvSpPr/>
              <p:nvPr userDrawn="1"/>
            </p:nvSpPr>
            <p:spPr>
              <a:xfrm>
                <a:off x="1965" y="2439"/>
                <a:ext cx="1" cy="5"/>
              </a:xfrm>
              <a:custGeom>
                <a:avLst/>
                <a:gdLst/>
                <a:ahLst/>
                <a:cxnLst>
                  <a:cxn ang="0">
                    <a:pos x="1" y="0"/>
                  </a:cxn>
                  <a:cxn ang="0">
                    <a:pos x="0" y="5"/>
                  </a:cxn>
                  <a:cxn ang="0">
                    <a:pos x="1" y="0"/>
                  </a:cxn>
                </a:cxnLst>
                <a:pathLst>
                  <a:path w="1" h="4">
                    <a:moveTo>
                      <a:pt x="1" y="0"/>
                    </a:moveTo>
                    <a:cubicBezTo>
                      <a:pt x="1" y="2"/>
                      <a:pt x="1" y="3"/>
                      <a:pt x="0" y="4"/>
                    </a:cubicBezTo>
                    <a:cubicBezTo>
                      <a:pt x="0" y="3"/>
                      <a:pt x="0" y="2"/>
                      <a:pt x="1" y="0"/>
                    </a:cubicBezTo>
                    <a:close/>
                  </a:path>
                </a:pathLst>
              </a:custGeom>
              <a:solidFill>
                <a:srgbClr val="6A6B6D"/>
              </a:solidFill>
              <a:ln w="9525">
                <a:noFill/>
              </a:ln>
            </p:spPr>
            <p:txBody>
              <a:bodyPr/>
              <a:p>
                <a:endParaRPr lang="zh-CN" altLang="en-US"/>
              </a:p>
            </p:txBody>
          </p:sp>
          <p:sp>
            <p:nvSpPr>
              <p:cNvPr id="4240" name="Freeform 164"/>
              <p:cNvSpPr/>
              <p:nvPr userDrawn="1"/>
            </p:nvSpPr>
            <p:spPr>
              <a:xfrm>
                <a:off x="1965" y="2435"/>
                <a:ext cx="2" cy="4"/>
              </a:xfrm>
              <a:custGeom>
                <a:avLst/>
                <a:gdLst/>
                <a:ahLst/>
                <a:cxnLst>
                  <a:cxn ang="0">
                    <a:pos x="1" y="0"/>
                  </a:cxn>
                  <a:cxn ang="0">
                    <a:pos x="1" y="4"/>
                  </a:cxn>
                  <a:cxn ang="0">
                    <a:pos x="1" y="0"/>
                  </a:cxn>
                </a:cxnLst>
                <a:pathLst>
                  <a:path w="2" h="4">
                    <a:moveTo>
                      <a:pt x="1" y="0"/>
                    </a:moveTo>
                    <a:cubicBezTo>
                      <a:pt x="2" y="2"/>
                      <a:pt x="2" y="3"/>
                      <a:pt x="1" y="4"/>
                    </a:cubicBezTo>
                    <a:cubicBezTo>
                      <a:pt x="0" y="3"/>
                      <a:pt x="0" y="1"/>
                      <a:pt x="1" y="0"/>
                    </a:cubicBezTo>
                    <a:close/>
                  </a:path>
                </a:pathLst>
              </a:custGeom>
              <a:solidFill>
                <a:srgbClr val="6A6B6D"/>
              </a:solidFill>
              <a:ln w="9525">
                <a:noFill/>
              </a:ln>
            </p:spPr>
            <p:txBody>
              <a:bodyPr/>
              <a:p>
                <a:endParaRPr lang="zh-CN" altLang="en-US"/>
              </a:p>
            </p:txBody>
          </p:sp>
          <p:sp>
            <p:nvSpPr>
              <p:cNvPr id="4241" name="Freeform 165"/>
              <p:cNvSpPr/>
              <p:nvPr userDrawn="1"/>
            </p:nvSpPr>
            <p:spPr>
              <a:xfrm>
                <a:off x="1970" y="2457"/>
                <a:ext cx="4" cy="1"/>
              </a:xfrm>
              <a:custGeom>
                <a:avLst/>
                <a:gdLst/>
                <a:ahLst/>
                <a:cxnLst>
                  <a:cxn ang="0">
                    <a:pos x="4" y="1"/>
                  </a:cxn>
                  <a:cxn ang="0">
                    <a:pos x="2" y="1"/>
                  </a:cxn>
                  <a:cxn ang="0">
                    <a:pos x="1" y="1"/>
                  </a:cxn>
                  <a:cxn ang="0">
                    <a:pos x="0" y="0"/>
                  </a:cxn>
                  <a:cxn ang="0">
                    <a:pos x="4" y="1"/>
                  </a:cxn>
                </a:cxnLst>
                <a:pathLst>
                  <a:path w="3" h="1">
                    <a:moveTo>
                      <a:pt x="3" y="1"/>
                    </a:moveTo>
                    <a:cubicBezTo>
                      <a:pt x="2" y="1"/>
                      <a:pt x="2" y="1"/>
                      <a:pt x="2" y="1"/>
                    </a:cubicBezTo>
                    <a:cubicBezTo>
                      <a:pt x="1" y="1"/>
                      <a:pt x="1" y="1"/>
                      <a:pt x="1" y="1"/>
                    </a:cubicBezTo>
                    <a:cubicBezTo>
                      <a:pt x="0" y="1"/>
                      <a:pt x="0" y="0"/>
                      <a:pt x="0" y="0"/>
                    </a:cubicBezTo>
                    <a:cubicBezTo>
                      <a:pt x="1" y="0"/>
                      <a:pt x="2" y="0"/>
                      <a:pt x="3" y="1"/>
                    </a:cubicBezTo>
                    <a:close/>
                  </a:path>
                </a:pathLst>
              </a:custGeom>
              <a:solidFill>
                <a:srgbClr val="6A6B6D"/>
              </a:solidFill>
              <a:ln w="9525">
                <a:noFill/>
              </a:ln>
            </p:spPr>
            <p:txBody>
              <a:bodyPr/>
              <a:p>
                <a:endParaRPr lang="zh-CN" altLang="en-US"/>
              </a:p>
            </p:txBody>
          </p:sp>
          <p:sp>
            <p:nvSpPr>
              <p:cNvPr id="4242" name="Freeform 166"/>
              <p:cNvSpPr/>
              <p:nvPr userDrawn="1"/>
            </p:nvSpPr>
            <p:spPr>
              <a:xfrm>
                <a:off x="1832" y="2393"/>
                <a:ext cx="56" cy="17"/>
              </a:xfrm>
              <a:custGeom>
                <a:avLst/>
                <a:gdLst/>
                <a:ahLst/>
                <a:cxnLst>
                  <a:cxn ang="0">
                    <a:pos x="36" y="14"/>
                  </a:cxn>
                  <a:cxn ang="0">
                    <a:pos x="8" y="14"/>
                  </a:cxn>
                  <a:cxn ang="0">
                    <a:pos x="0" y="11"/>
                  </a:cxn>
                  <a:cxn ang="0">
                    <a:pos x="0" y="9"/>
                  </a:cxn>
                  <a:cxn ang="0">
                    <a:pos x="13" y="3"/>
                  </a:cxn>
                  <a:cxn ang="0">
                    <a:pos x="16" y="5"/>
                  </a:cxn>
                  <a:cxn ang="0">
                    <a:pos x="32" y="1"/>
                  </a:cxn>
                  <a:cxn ang="0">
                    <a:pos x="52" y="2"/>
                  </a:cxn>
                  <a:cxn ang="0">
                    <a:pos x="56" y="6"/>
                  </a:cxn>
                  <a:cxn ang="0">
                    <a:pos x="36" y="14"/>
                  </a:cxn>
                </a:cxnLst>
                <a:pathLst>
                  <a:path w="49" h="15">
                    <a:moveTo>
                      <a:pt x="32" y="13"/>
                    </a:moveTo>
                    <a:cubicBezTo>
                      <a:pt x="23" y="14"/>
                      <a:pt x="15" y="12"/>
                      <a:pt x="7" y="13"/>
                    </a:cubicBezTo>
                    <a:cubicBezTo>
                      <a:pt x="5" y="11"/>
                      <a:pt x="2" y="11"/>
                      <a:pt x="0" y="10"/>
                    </a:cubicBezTo>
                    <a:cubicBezTo>
                      <a:pt x="0" y="9"/>
                      <a:pt x="0" y="9"/>
                      <a:pt x="0" y="8"/>
                    </a:cubicBezTo>
                    <a:cubicBezTo>
                      <a:pt x="3" y="4"/>
                      <a:pt x="7" y="2"/>
                      <a:pt x="12" y="3"/>
                    </a:cubicBezTo>
                    <a:cubicBezTo>
                      <a:pt x="13" y="3"/>
                      <a:pt x="14" y="4"/>
                      <a:pt x="14" y="5"/>
                    </a:cubicBezTo>
                    <a:cubicBezTo>
                      <a:pt x="20" y="7"/>
                      <a:pt x="23" y="1"/>
                      <a:pt x="28" y="1"/>
                    </a:cubicBezTo>
                    <a:cubicBezTo>
                      <a:pt x="34" y="0"/>
                      <a:pt x="40" y="2"/>
                      <a:pt x="46" y="2"/>
                    </a:cubicBezTo>
                    <a:cubicBezTo>
                      <a:pt x="48" y="2"/>
                      <a:pt x="49" y="3"/>
                      <a:pt x="49" y="6"/>
                    </a:cubicBezTo>
                    <a:cubicBezTo>
                      <a:pt x="47" y="15"/>
                      <a:pt x="47" y="15"/>
                      <a:pt x="32" y="13"/>
                    </a:cubicBezTo>
                    <a:close/>
                  </a:path>
                </a:pathLst>
              </a:custGeom>
              <a:solidFill>
                <a:srgbClr val="C4C1C1"/>
              </a:solidFill>
              <a:ln w="9525">
                <a:noFill/>
              </a:ln>
            </p:spPr>
            <p:txBody>
              <a:bodyPr/>
              <a:p>
                <a:endParaRPr lang="zh-CN" altLang="en-US"/>
              </a:p>
            </p:txBody>
          </p:sp>
          <p:sp>
            <p:nvSpPr>
              <p:cNvPr id="4243" name="Freeform 167"/>
              <p:cNvSpPr/>
              <p:nvPr userDrawn="1"/>
            </p:nvSpPr>
            <p:spPr>
              <a:xfrm>
                <a:off x="1822" y="2397"/>
                <a:ext cx="10" cy="8"/>
              </a:xfrm>
              <a:custGeom>
                <a:avLst/>
                <a:gdLst/>
                <a:ahLst/>
                <a:cxnLst>
                  <a:cxn ang="0">
                    <a:pos x="0" y="5"/>
                  </a:cxn>
                  <a:cxn ang="0">
                    <a:pos x="6" y="0"/>
                  </a:cxn>
                  <a:cxn ang="0">
                    <a:pos x="6" y="0"/>
                  </a:cxn>
                  <a:cxn ang="0">
                    <a:pos x="10" y="6"/>
                  </a:cxn>
                  <a:cxn ang="0">
                    <a:pos x="10" y="8"/>
                  </a:cxn>
                  <a:cxn ang="0">
                    <a:pos x="0" y="5"/>
                  </a:cxn>
                </a:cxnLst>
                <a:pathLst>
                  <a:path w="9" h="7">
                    <a:moveTo>
                      <a:pt x="0" y="5"/>
                    </a:moveTo>
                    <a:cubicBezTo>
                      <a:pt x="4" y="5"/>
                      <a:pt x="4" y="1"/>
                      <a:pt x="6" y="0"/>
                    </a:cubicBezTo>
                    <a:cubicBezTo>
                      <a:pt x="6" y="0"/>
                      <a:pt x="6" y="0"/>
                      <a:pt x="6" y="0"/>
                    </a:cubicBezTo>
                    <a:cubicBezTo>
                      <a:pt x="9" y="1"/>
                      <a:pt x="9" y="4"/>
                      <a:pt x="9" y="6"/>
                    </a:cubicBezTo>
                    <a:cubicBezTo>
                      <a:pt x="9" y="7"/>
                      <a:pt x="9" y="7"/>
                      <a:pt x="9" y="7"/>
                    </a:cubicBezTo>
                    <a:cubicBezTo>
                      <a:pt x="6" y="7"/>
                      <a:pt x="3" y="7"/>
                      <a:pt x="0" y="5"/>
                    </a:cubicBezTo>
                    <a:close/>
                  </a:path>
                </a:pathLst>
              </a:custGeom>
              <a:solidFill>
                <a:srgbClr val="C0BCBC"/>
              </a:solidFill>
              <a:ln w="9525">
                <a:noFill/>
              </a:ln>
            </p:spPr>
            <p:txBody>
              <a:bodyPr/>
              <a:p>
                <a:endParaRPr lang="zh-CN" altLang="en-US"/>
              </a:p>
            </p:txBody>
          </p:sp>
          <p:sp>
            <p:nvSpPr>
              <p:cNvPr id="4244" name="Freeform 168"/>
              <p:cNvSpPr/>
              <p:nvPr userDrawn="1"/>
            </p:nvSpPr>
            <p:spPr>
              <a:xfrm>
                <a:off x="1869" y="2386"/>
                <a:ext cx="52" cy="26"/>
              </a:xfrm>
              <a:custGeom>
                <a:avLst/>
                <a:gdLst/>
                <a:ahLst/>
                <a:cxnLst>
                  <a:cxn ang="0">
                    <a:pos x="0" y="22"/>
                  </a:cxn>
                  <a:cxn ang="0">
                    <a:pos x="5" y="21"/>
                  </a:cxn>
                  <a:cxn ang="0">
                    <a:pos x="19" y="14"/>
                  </a:cxn>
                  <a:cxn ang="0">
                    <a:pos x="20" y="14"/>
                  </a:cxn>
                  <a:cxn ang="0">
                    <a:pos x="21" y="13"/>
                  </a:cxn>
                  <a:cxn ang="0">
                    <a:pos x="23" y="10"/>
                  </a:cxn>
                  <a:cxn ang="0">
                    <a:pos x="25" y="8"/>
                  </a:cxn>
                  <a:cxn ang="0">
                    <a:pos x="27" y="8"/>
                  </a:cxn>
                  <a:cxn ang="0">
                    <a:pos x="35" y="4"/>
                  </a:cxn>
                  <a:cxn ang="0">
                    <a:pos x="42" y="1"/>
                  </a:cxn>
                  <a:cxn ang="0">
                    <a:pos x="45" y="0"/>
                  </a:cxn>
                  <a:cxn ang="0">
                    <a:pos x="52" y="4"/>
                  </a:cxn>
                  <a:cxn ang="0">
                    <a:pos x="49" y="9"/>
                  </a:cxn>
                  <a:cxn ang="0">
                    <a:pos x="40" y="24"/>
                  </a:cxn>
                  <a:cxn ang="0">
                    <a:pos x="31" y="15"/>
                  </a:cxn>
                  <a:cxn ang="0">
                    <a:pos x="31" y="18"/>
                  </a:cxn>
                  <a:cxn ang="0">
                    <a:pos x="27" y="23"/>
                  </a:cxn>
                  <a:cxn ang="0">
                    <a:pos x="18" y="26"/>
                  </a:cxn>
                  <a:cxn ang="0">
                    <a:pos x="8" y="26"/>
                  </a:cxn>
                  <a:cxn ang="0">
                    <a:pos x="3" y="26"/>
                  </a:cxn>
                  <a:cxn ang="0">
                    <a:pos x="0" y="22"/>
                  </a:cxn>
                </a:cxnLst>
                <a:pathLst>
                  <a:path w="45" h="22">
                    <a:moveTo>
                      <a:pt x="0" y="19"/>
                    </a:moveTo>
                    <a:cubicBezTo>
                      <a:pt x="1" y="19"/>
                      <a:pt x="3" y="18"/>
                      <a:pt x="5" y="18"/>
                    </a:cubicBezTo>
                    <a:cubicBezTo>
                      <a:pt x="11" y="19"/>
                      <a:pt x="14" y="17"/>
                      <a:pt x="17" y="12"/>
                    </a:cubicBezTo>
                    <a:cubicBezTo>
                      <a:pt x="17" y="12"/>
                      <a:pt x="17" y="12"/>
                      <a:pt x="18" y="12"/>
                    </a:cubicBezTo>
                    <a:cubicBezTo>
                      <a:pt x="18" y="12"/>
                      <a:pt x="19" y="13"/>
                      <a:pt x="19" y="11"/>
                    </a:cubicBezTo>
                    <a:cubicBezTo>
                      <a:pt x="19" y="11"/>
                      <a:pt x="19" y="10"/>
                      <a:pt x="20" y="9"/>
                    </a:cubicBezTo>
                    <a:cubicBezTo>
                      <a:pt x="20" y="8"/>
                      <a:pt x="21" y="8"/>
                      <a:pt x="22" y="7"/>
                    </a:cubicBezTo>
                    <a:cubicBezTo>
                      <a:pt x="23" y="7"/>
                      <a:pt x="23" y="7"/>
                      <a:pt x="24" y="7"/>
                    </a:cubicBezTo>
                    <a:cubicBezTo>
                      <a:pt x="27" y="8"/>
                      <a:pt x="29" y="6"/>
                      <a:pt x="31" y="4"/>
                    </a:cubicBezTo>
                    <a:cubicBezTo>
                      <a:pt x="33" y="3"/>
                      <a:pt x="35" y="2"/>
                      <a:pt x="37" y="1"/>
                    </a:cubicBezTo>
                    <a:cubicBezTo>
                      <a:pt x="38" y="0"/>
                      <a:pt x="38" y="0"/>
                      <a:pt x="39" y="0"/>
                    </a:cubicBezTo>
                    <a:cubicBezTo>
                      <a:pt x="41" y="2"/>
                      <a:pt x="45" y="1"/>
                      <a:pt x="45" y="4"/>
                    </a:cubicBezTo>
                    <a:cubicBezTo>
                      <a:pt x="45" y="6"/>
                      <a:pt x="44" y="7"/>
                      <a:pt x="43" y="8"/>
                    </a:cubicBezTo>
                    <a:cubicBezTo>
                      <a:pt x="38" y="11"/>
                      <a:pt x="35" y="14"/>
                      <a:pt x="35" y="21"/>
                    </a:cubicBezTo>
                    <a:cubicBezTo>
                      <a:pt x="31" y="18"/>
                      <a:pt x="32" y="13"/>
                      <a:pt x="27" y="13"/>
                    </a:cubicBezTo>
                    <a:cubicBezTo>
                      <a:pt x="26" y="14"/>
                      <a:pt x="27" y="15"/>
                      <a:pt x="27" y="16"/>
                    </a:cubicBezTo>
                    <a:cubicBezTo>
                      <a:pt x="29" y="19"/>
                      <a:pt x="27" y="21"/>
                      <a:pt x="24" y="20"/>
                    </a:cubicBezTo>
                    <a:cubicBezTo>
                      <a:pt x="21" y="19"/>
                      <a:pt x="18" y="19"/>
                      <a:pt x="16" y="22"/>
                    </a:cubicBezTo>
                    <a:cubicBezTo>
                      <a:pt x="13" y="22"/>
                      <a:pt x="10" y="21"/>
                      <a:pt x="7" y="22"/>
                    </a:cubicBezTo>
                    <a:cubicBezTo>
                      <a:pt x="5" y="21"/>
                      <a:pt x="4" y="21"/>
                      <a:pt x="3" y="22"/>
                    </a:cubicBezTo>
                    <a:cubicBezTo>
                      <a:pt x="2" y="21"/>
                      <a:pt x="1" y="20"/>
                      <a:pt x="0" y="19"/>
                    </a:cubicBezTo>
                    <a:close/>
                  </a:path>
                </a:pathLst>
              </a:custGeom>
              <a:solidFill>
                <a:srgbClr val="D0CED0"/>
              </a:solidFill>
              <a:ln w="9525">
                <a:noFill/>
              </a:ln>
            </p:spPr>
            <p:txBody>
              <a:bodyPr/>
              <a:p>
                <a:endParaRPr lang="zh-CN" altLang="en-US"/>
              </a:p>
            </p:txBody>
          </p:sp>
          <p:sp>
            <p:nvSpPr>
              <p:cNvPr id="4245" name="Freeform 169"/>
              <p:cNvSpPr/>
              <p:nvPr userDrawn="1"/>
            </p:nvSpPr>
            <p:spPr>
              <a:xfrm>
                <a:off x="2043" y="2402"/>
                <a:ext cx="64" cy="38"/>
              </a:xfrm>
              <a:custGeom>
                <a:avLst/>
                <a:gdLst/>
                <a:ahLst/>
                <a:cxnLst>
                  <a:cxn ang="0">
                    <a:pos x="2" y="2"/>
                  </a:cxn>
                  <a:cxn ang="0">
                    <a:pos x="8" y="1"/>
                  </a:cxn>
                  <a:cxn ang="0">
                    <a:pos x="24" y="4"/>
                  </a:cxn>
                  <a:cxn ang="0">
                    <a:pos x="40" y="6"/>
                  </a:cxn>
                  <a:cxn ang="0">
                    <a:pos x="40" y="6"/>
                  </a:cxn>
                  <a:cxn ang="0">
                    <a:pos x="36" y="10"/>
                  </a:cxn>
                  <a:cxn ang="0">
                    <a:pos x="64" y="19"/>
                  </a:cxn>
                  <a:cxn ang="0">
                    <a:pos x="57" y="26"/>
                  </a:cxn>
                  <a:cxn ang="0">
                    <a:pos x="48" y="31"/>
                  </a:cxn>
                  <a:cxn ang="0">
                    <a:pos x="34" y="36"/>
                  </a:cxn>
                  <a:cxn ang="0">
                    <a:pos x="25" y="29"/>
                  </a:cxn>
                  <a:cxn ang="0">
                    <a:pos x="11" y="14"/>
                  </a:cxn>
                  <a:cxn ang="0">
                    <a:pos x="3" y="11"/>
                  </a:cxn>
                  <a:cxn ang="0">
                    <a:pos x="0" y="8"/>
                  </a:cxn>
                  <a:cxn ang="0">
                    <a:pos x="2" y="2"/>
                  </a:cxn>
                </a:cxnLst>
                <a:pathLst>
                  <a:path w="56" h="33">
                    <a:moveTo>
                      <a:pt x="2" y="2"/>
                    </a:moveTo>
                    <a:cubicBezTo>
                      <a:pt x="4" y="1"/>
                      <a:pt x="5" y="0"/>
                      <a:pt x="7" y="1"/>
                    </a:cubicBezTo>
                    <a:cubicBezTo>
                      <a:pt x="12" y="3"/>
                      <a:pt x="16" y="2"/>
                      <a:pt x="21" y="4"/>
                    </a:cubicBezTo>
                    <a:cubicBezTo>
                      <a:pt x="25" y="3"/>
                      <a:pt x="30" y="6"/>
                      <a:pt x="35" y="6"/>
                    </a:cubicBezTo>
                    <a:cubicBezTo>
                      <a:pt x="35" y="6"/>
                      <a:pt x="35" y="6"/>
                      <a:pt x="35" y="6"/>
                    </a:cubicBezTo>
                    <a:cubicBezTo>
                      <a:pt x="36" y="10"/>
                      <a:pt x="33" y="8"/>
                      <a:pt x="32" y="9"/>
                    </a:cubicBezTo>
                    <a:cubicBezTo>
                      <a:pt x="41" y="7"/>
                      <a:pt x="49" y="11"/>
                      <a:pt x="56" y="17"/>
                    </a:cubicBezTo>
                    <a:cubicBezTo>
                      <a:pt x="56" y="21"/>
                      <a:pt x="52" y="25"/>
                      <a:pt x="50" y="23"/>
                    </a:cubicBezTo>
                    <a:cubicBezTo>
                      <a:pt x="44" y="18"/>
                      <a:pt x="44" y="24"/>
                      <a:pt x="42" y="27"/>
                    </a:cubicBezTo>
                    <a:cubicBezTo>
                      <a:pt x="39" y="30"/>
                      <a:pt x="35" y="33"/>
                      <a:pt x="30" y="32"/>
                    </a:cubicBezTo>
                    <a:cubicBezTo>
                      <a:pt x="28" y="29"/>
                      <a:pt x="25" y="28"/>
                      <a:pt x="22" y="26"/>
                    </a:cubicBezTo>
                    <a:cubicBezTo>
                      <a:pt x="17" y="23"/>
                      <a:pt x="12" y="19"/>
                      <a:pt x="10" y="13"/>
                    </a:cubicBezTo>
                    <a:cubicBezTo>
                      <a:pt x="8" y="11"/>
                      <a:pt x="7" y="8"/>
                      <a:pt x="3" y="10"/>
                    </a:cubicBezTo>
                    <a:cubicBezTo>
                      <a:pt x="1" y="10"/>
                      <a:pt x="1" y="8"/>
                      <a:pt x="0" y="7"/>
                    </a:cubicBezTo>
                    <a:cubicBezTo>
                      <a:pt x="1" y="5"/>
                      <a:pt x="2" y="4"/>
                      <a:pt x="2" y="2"/>
                    </a:cubicBezTo>
                    <a:close/>
                  </a:path>
                </a:pathLst>
              </a:custGeom>
              <a:solidFill>
                <a:srgbClr val="C5C1C1"/>
              </a:solidFill>
              <a:ln w="9525">
                <a:noFill/>
              </a:ln>
            </p:spPr>
            <p:txBody>
              <a:bodyPr/>
              <a:p>
                <a:endParaRPr lang="zh-CN" altLang="en-US"/>
              </a:p>
            </p:txBody>
          </p:sp>
          <p:sp>
            <p:nvSpPr>
              <p:cNvPr id="4246" name="Freeform 170"/>
              <p:cNvSpPr/>
              <p:nvPr userDrawn="1"/>
            </p:nvSpPr>
            <p:spPr>
              <a:xfrm>
                <a:off x="2053" y="2430"/>
                <a:ext cx="48" cy="42"/>
              </a:xfrm>
              <a:custGeom>
                <a:avLst/>
                <a:gdLst/>
                <a:ahLst/>
                <a:cxnLst>
                  <a:cxn ang="0">
                    <a:pos x="9" y="21"/>
                  </a:cxn>
                  <a:cxn ang="0">
                    <a:pos x="14" y="15"/>
                  </a:cxn>
                  <a:cxn ang="0">
                    <a:pos x="2" y="7"/>
                  </a:cxn>
                  <a:cxn ang="0">
                    <a:pos x="3" y="1"/>
                  </a:cxn>
                  <a:cxn ang="0">
                    <a:pos x="7" y="1"/>
                  </a:cxn>
                  <a:cxn ang="0">
                    <a:pos x="18" y="16"/>
                  </a:cxn>
                  <a:cxn ang="0">
                    <a:pos x="28" y="17"/>
                  </a:cxn>
                  <a:cxn ang="0">
                    <a:pos x="42" y="24"/>
                  </a:cxn>
                  <a:cxn ang="0">
                    <a:pos x="44" y="25"/>
                  </a:cxn>
                  <a:cxn ang="0">
                    <a:pos x="45" y="30"/>
                  </a:cxn>
                  <a:cxn ang="0">
                    <a:pos x="48" y="37"/>
                  </a:cxn>
                  <a:cxn ang="0">
                    <a:pos x="45" y="39"/>
                  </a:cxn>
                  <a:cxn ang="0">
                    <a:pos x="37" y="40"/>
                  </a:cxn>
                  <a:cxn ang="0">
                    <a:pos x="33" y="42"/>
                  </a:cxn>
                  <a:cxn ang="0">
                    <a:pos x="31" y="40"/>
                  </a:cxn>
                  <a:cxn ang="0">
                    <a:pos x="28" y="35"/>
                  </a:cxn>
                  <a:cxn ang="0">
                    <a:pos x="24" y="32"/>
                  </a:cxn>
                  <a:cxn ang="0">
                    <a:pos x="15" y="28"/>
                  </a:cxn>
                  <a:cxn ang="0">
                    <a:pos x="12" y="25"/>
                  </a:cxn>
                  <a:cxn ang="0">
                    <a:pos x="9" y="21"/>
                  </a:cxn>
                </a:cxnLst>
                <a:pathLst>
                  <a:path w="41" h="36">
                    <a:moveTo>
                      <a:pt x="8" y="18"/>
                    </a:moveTo>
                    <a:cubicBezTo>
                      <a:pt x="8" y="16"/>
                      <a:pt x="11" y="16"/>
                      <a:pt x="12" y="13"/>
                    </a:cubicBezTo>
                    <a:cubicBezTo>
                      <a:pt x="5" y="15"/>
                      <a:pt x="5" y="8"/>
                      <a:pt x="2" y="6"/>
                    </a:cubicBezTo>
                    <a:cubicBezTo>
                      <a:pt x="0" y="5"/>
                      <a:pt x="1" y="2"/>
                      <a:pt x="3" y="1"/>
                    </a:cubicBezTo>
                    <a:cubicBezTo>
                      <a:pt x="3" y="0"/>
                      <a:pt x="5" y="0"/>
                      <a:pt x="6" y="1"/>
                    </a:cubicBezTo>
                    <a:cubicBezTo>
                      <a:pt x="9" y="3"/>
                      <a:pt x="15" y="10"/>
                      <a:pt x="16" y="14"/>
                    </a:cubicBezTo>
                    <a:cubicBezTo>
                      <a:pt x="19" y="12"/>
                      <a:pt x="22" y="16"/>
                      <a:pt x="24" y="15"/>
                    </a:cubicBezTo>
                    <a:cubicBezTo>
                      <a:pt x="29" y="15"/>
                      <a:pt x="33" y="18"/>
                      <a:pt x="36" y="21"/>
                    </a:cubicBezTo>
                    <a:cubicBezTo>
                      <a:pt x="37" y="21"/>
                      <a:pt x="37" y="22"/>
                      <a:pt x="38" y="22"/>
                    </a:cubicBezTo>
                    <a:cubicBezTo>
                      <a:pt x="38" y="23"/>
                      <a:pt x="39" y="25"/>
                      <a:pt x="39" y="26"/>
                    </a:cubicBezTo>
                    <a:cubicBezTo>
                      <a:pt x="40" y="28"/>
                      <a:pt x="41" y="30"/>
                      <a:pt x="41" y="32"/>
                    </a:cubicBezTo>
                    <a:cubicBezTo>
                      <a:pt x="40" y="33"/>
                      <a:pt x="40" y="34"/>
                      <a:pt x="39" y="34"/>
                    </a:cubicBezTo>
                    <a:cubicBezTo>
                      <a:pt x="37" y="36"/>
                      <a:pt x="34" y="34"/>
                      <a:pt x="32" y="35"/>
                    </a:cubicBezTo>
                    <a:cubicBezTo>
                      <a:pt x="31" y="36"/>
                      <a:pt x="30" y="36"/>
                      <a:pt x="29" y="36"/>
                    </a:cubicBezTo>
                    <a:cubicBezTo>
                      <a:pt x="29" y="36"/>
                      <a:pt x="28" y="36"/>
                      <a:pt x="27" y="35"/>
                    </a:cubicBezTo>
                    <a:cubicBezTo>
                      <a:pt x="24" y="34"/>
                      <a:pt x="24" y="32"/>
                      <a:pt x="24" y="30"/>
                    </a:cubicBezTo>
                    <a:cubicBezTo>
                      <a:pt x="24" y="27"/>
                      <a:pt x="22" y="27"/>
                      <a:pt x="21" y="28"/>
                    </a:cubicBezTo>
                    <a:cubicBezTo>
                      <a:pt x="17" y="29"/>
                      <a:pt x="16" y="25"/>
                      <a:pt x="13" y="24"/>
                    </a:cubicBezTo>
                    <a:cubicBezTo>
                      <a:pt x="12" y="23"/>
                      <a:pt x="11" y="23"/>
                      <a:pt x="11" y="22"/>
                    </a:cubicBezTo>
                    <a:cubicBezTo>
                      <a:pt x="10" y="20"/>
                      <a:pt x="9" y="19"/>
                      <a:pt x="8" y="18"/>
                    </a:cubicBezTo>
                    <a:close/>
                  </a:path>
                </a:pathLst>
              </a:custGeom>
              <a:solidFill>
                <a:srgbClr val="C2BDBC"/>
              </a:solidFill>
              <a:ln w="9525">
                <a:noFill/>
              </a:ln>
            </p:spPr>
            <p:txBody>
              <a:bodyPr/>
              <a:p>
                <a:endParaRPr lang="zh-CN" altLang="en-US"/>
              </a:p>
            </p:txBody>
          </p:sp>
          <p:sp>
            <p:nvSpPr>
              <p:cNvPr id="4247" name="Freeform 171"/>
              <p:cNvSpPr/>
              <p:nvPr userDrawn="1"/>
            </p:nvSpPr>
            <p:spPr>
              <a:xfrm>
                <a:off x="2078" y="2422"/>
                <a:ext cx="39" cy="26"/>
              </a:xfrm>
              <a:custGeom>
                <a:avLst/>
                <a:gdLst/>
                <a:ahLst/>
                <a:cxnLst>
                  <a:cxn ang="0">
                    <a:pos x="0" y="16"/>
                  </a:cxn>
                  <a:cxn ang="0">
                    <a:pos x="9" y="12"/>
                  </a:cxn>
                  <a:cxn ang="0">
                    <a:pos x="13" y="5"/>
                  </a:cxn>
                  <a:cxn ang="0">
                    <a:pos x="17" y="0"/>
                  </a:cxn>
                  <a:cxn ang="0">
                    <a:pos x="22" y="4"/>
                  </a:cxn>
                  <a:cxn ang="0">
                    <a:pos x="24" y="5"/>
                  </a:cxn>
                  <a:cxn ang="0">
                    <a:pos x="29" y="1"/>
                  </a:cxn>
                  <a:cxn ang="0">
                    <a:pos x="30" y="1"/>
                  </a:cxn>
                  <a:cxn ang="0">
                    <a:pos x="34" y="1"/>
                  </a:cxn>
                  <a:cxn ang="0">
                    <a:pos x="36" y="3"/>
                  </a:cxn>
                  <a:cxn ang="0">
                    <a:pos x="33" y="9"/>
                  </a:cxn>
                  <a:cxn ang="0">
                    <a:pos x="26" y="9"/>
                  </a:cxn>
                  <a:cxn ang="0">
                    <a:pos x="24" y="10"/>
                  </a:cxn>
                  <a:cxn ang="0">
                    <a:pos x="14" y="16"/>
                  </a:cxn>
                  <a:cxn ang="0">
                    <a:pos x="12" y="23"/>
                  </a:cxn>
                  <a:cxn ang="0">
                    <a:pos x="5" y="22"/>
                  </a:cxn>
                  <a:cxn ang="0">
                    <a:pos x="0" y="16"/>
                  </a:cxn>
                </a:cxnLst>
                <a:pathLst>
                  <a:path w="34" h="23">
                    <a:moveTo>
                      <a:pt x="0" y="15"/>
                    </a:moveTo>
                    <a:cubicBezTo>
                      <a:pt x="3" y="14"/>
                      <a:pt x="5" y="11"/>
                      <a:pt x="8" y="11"/>
                    </a:cubicBezTo>
                    <a:cubicBezTo>
                      <a:pt x="11" y="10"/>
                      <a:pt x="12" y="8"/>
                      <a:pt x="12" y="5"/>
                    </a:cubicBezTo>
                    <a:cubicBezTo>
                      <a:pt x="12" y="3"/>
                      <a:pt x="12" y="1"/>
                      <a:pt x="15" y="0"/>
                    </a:cubicBezTo>
                    <a:cubicBezTo>
                      <a:pt x="17" y="0"/>
                      <a:pt x="19" y="1"/>
                      <a:pt x="20" y="4"/>
                    </a:cubicBezTo>
                    <a:cubicBezTo>
                      <a:pt x="20" y="4"/>
                      <a:pt x="20" y="5"/>
                      <a:pt x="21" y="5"/>
                    </a:cubicBezTo>
                    <a:cubicBezTo>
                      <a:pt x="23" y="4"/>
                      <a:pt x="24" y="3"/>
                      <a:pt x="26" y="1"/>
                    </a:cubicBezTo>
                    <a:cubicBezTo>
                      <a:pt x="26" y="1"/>
                      <a:pt x="27" y="1"/>
                      <a:pt x="27" y="1"/>
                    </a:cubicBezTo>
                    <a:cubicBezTo>
                      <a:pt x="28" y="1"/>
                      <a:pt x="29" y="1"/>
                      <a:pt x="30" y="1"/>
                    </a:cubicBezTo>
                    <a:cubicBezTo>
                      <a:pt x="32" y="1"/>
                      <a:pt x="33" y="1"/>
                      <a:pt x="32" y="3"/>
                    </a:cubicBezTo>
                    <a:cubicBezTo>
                      <a:pt x="33" y="6"/>
                      <a:pt x="34" y="9"/>
                      <a:pt x="29" y="8"/>
                    </a:cubicBezTo>
                    <a:cubicBezTo>
                      <a:pt x="27" y="8"/>
                      <a:pt x="25" y="8"/>
                      <a:pt x="23" y="8"/>
                    </a:cubicBezTo>
                    <a:cubicBezTo>
                      <a:pt x="22" y="8"/>
                      <a:pt x="21" y="9"/>
                      <a:pt x="21" y="9"/>
                    </a:cubicBezTo>
                    <a:cubicBezTo>
                      <a:pt x="24" y="18"/>
                      <a:pt x="16" y="13"/>
                      <a:pt x="13" y="15"/>
                    </a:cubicBezTo>
                    <a:cubicBezTo>
                      <a:pt x="10" y="17"/>
                      <a:pt x="10" y="19"/>
                      <a:pt x="11" y="21"/>
                    </a:cubicBezTo>
                    <a:cubicBezTo>
                      <a:pt x="8" y="23"/>
                      <a:pt x="6" y="22"/>
                      <a:pt x="5" y="20"/>
                    </a:cubicBezTo>
                    <a:cubicBezTo>
                      <a:pt x="3" y="18"/>
                      <a:pt x="0" y="18"/>
                      <a:pt x="0" y="15"/>
                    </a:cubicBezTo>
                    <a:close/>
                  </a:path>
                </a:pathLst>
              </a:custGeom>
              <a:solidFill>
                <a:srgbClr val="C2BDBC"/>
              </a:solidFill>
              <a:ln w="9525">
                <a:noFill/>
              </a:ln>
            </p:spPr>
            <p:txBody>
              <a:bodyPr/>
              <a:p>
                <a:endParaRPr lang="zh-CN" altLang="en-US"/>
              </a:p>
            </p:txBody>
          </p:sp>
          <p:sp>
            <p:nvSpPr>
              <p:cNvPr id="4248" name="Freeform 172"/>
              <p:cNvSpPr/>
              <p:nvPr userDrawn="1"/>
            </p:nvSpPr>
            <p:spPr>
              <a:xfrm>
                <a:off x="2084" y="2470"/>
                <a:ext cx="28" cy="27"/>
              </a:xfrm>
              <a:custGeom>
                <a:avLst/>
                <a:gdLst/>
                <a:ahLst/>
                <a:cxnLst>
                  <a:cxn ang="0">
                    <a:pos x="0" y="0"/>
                  </a:cxn>
                  <a:cxn ang="0">
                    <a:pos x="2" y="0"/>
                  </a:cxn>
                  <a:cxn ang="0">
                    <a:pos x="5" y="1"/>
                  </a:cxn>
                  <a:cxn ang="0">
                    <a:pos x="9" y="3"/>
                  </a:cxn>
                  <a:cxn ang="0">
                    <a:pos x="15" y="7"/>
                  </a:cxn>
                  <a:cxn ang="0">
                    <a:pos x="17" y="8"/>
                  </a:cxn>
                  <a:cxn ang="0">
                    <a:pos x="22" y="12"/>
                  </a:cxn>
                  <a:cxn ang="0">
                    <a:pos x="26" y="18"/>
                  </a:cxn>
                  <a:cxn ang="0">
                    <a:pos x="25" y="21"/>
                  </a:cxn>
                  <a:cxn ang="0">
                    <a:pos x="26" y="21"/>
                  </a:cxn>
                  <a:cxn ang="0">
                    <a:pos x="26" y="25"/>
                  </a:cxn>
                  <a:cxn ang="0">
                    <a:pos x="24" y="27"/>
                  </a:cxn>
                  <a:cxn ang="0">
                    <a:pos x="14" y="15"/>
                  </a:cxn>
                  <a:cxn ang="0">
                    <a:pos x="0" y="0"/>
                  </a:cxn>
                </a:cxnLst>
                <a:pathLst>
                  <a:path w="24" h="23">
                    <a:moveTo>
                      <a:pt x="0" y="0"/>
                    </a:moveTo>
                    <a:cubicBezTo>
                      <a:pt x="1" y="0"/>
                      <a:pt x="1" y="0"/>
                      <a:pt x="2" y="0"/>
                    </a:cubicBezTo>
                    <a:cubicBezTo>
                      <a:pt x="3" y="0"/>
                      <a:pt x="4" y="0"/>
                      <a:pt x="5" y="1"/>
                    </a:cubicBezTo>
                    <a:cubicBezTo>
                      <a:pt x="6" y="1"/>
                      <a:pt x="7" y="2"/>
                      <a:pt x="8" y="3"/>
                    </a:cubicBezTo>
                    <a:cubicBezTo>
                      <a:pt x="9" y="4"/>
                      <a:pt x="12" y="5"/>
                      <a:pt x="13" y="6"/>
                    </a:cubicBezTo>
                    <a:cubicBezTo>
                      <a:pt x="14" y="6"/>
                      <a:pt x="15" y="7"/>
                      <a:pt x="15" y="7"/>
                    </a:cubicBezTo>
                    <a:cubicBezTo>
                      <a:pt x="16" y="9"/>
                      <a:pt x="18" y="10"/>
                      <a:pt x="19" y="11"/>
                    </a:cubicBezTo>
                    <a:cubicBezTo>
                      <a:pt x="21" y="12"/>
                      <a:pt x="24" y="13"/>
                      <a:pt x="23" y="16"/>
                    </a:cubicBezTo>
                    <a:cubicBezTo>
                      <a:pt x="22" y="17"/>
                      <a:pt x="22" y="17"/>
                      <a:pt x="22" y="18"/>
                    </a:cubicBezTo>
                    <a:cubicBezTo>
                      <a:pt x="23" y="18"/>
                      <a:pt x="23" y="18"/>
                      <a:pt x="23" y="18"/>
                    </a:cubicBezTo>
                    <a:cubicBezTo>
                      <a:pt x="24" y="20"/>
                      <a:pt x="24" y="21"/>
                      <a:pt x="23" y="22"/>
                    </a:cubicBezTo>
                    <a:cubicBezTo>
                      <a:pt x="22" y="22"/>
                      <a:pt x="21" y="23"/>
                      <a:pt x="21" y="23"/>
                    </a:cubicBezTo>
                    <a:cubicBezTo>
                      <a:pt x="19" y="19"/>
                      <a:pt x="16" y="16"/>
                      <a:pt x="12" y="13"/>
                    </a:cubicBezTo>
                    <a:cubicBezTo>
                      <a:pt x="7" y="10"/>
                      <a:pt x="3" y="6"/>
                      <a:pt x="0" y="0"/>
                    </a:cubicBezTo>
                    <a:close/>
                  </a:path>
                </a:pathLst>
              </a:custGeom>
              <a:solidFill>
                <a:srgbClr val="B3ADAE"/>
              </a:solidFill>
              <a:ln w="9525">
                <a:noFill/>
              </a:ln>
            </p:spPr>
            <p:txBody>
              <a:bodyPr/>
              <a:p>
                <a:endParaRPr lang="zh-CN" altLang="en-US"/>
              </a:p>
            </p:txBody>
          </p:sp>
          <p:sp>
            <p:nvSpPr>
              <p:cNvPr id="4249" name="Freeform 173"/>
              <p:cNvSpPr/>
              <p:nvPr userDrawn="1"/>
            </p:nvSpPr>
            <p:spPr>
              <a:xfrm>
                <a:off x="2081" y="2445"/>
                <a:ext cx="18" cy="12"/>
              </a:xfrm>
              <a:custGeom>
                <a:avLst/>
                <a:gdLst/>
                <a:ahLst/>
                <a:cxnLst>
                  <a:cxn ang="0">
                    <a:pos x="2" y="0"/>
                  </a:cxn>
                  <a:cxn ang="0">
                    <a:pos x="9" y="1"/>
                  </a:cxn>
                  <a:cxn ang="0">
                    <a:pos x="9" y="1"/>
                  </a:cxn>
                  <a:cxn ang="0">
                    <a:pos x="11" y="3"/>
                  </a:cxn>
                  <a:cxn ang="0">
                    <a:pos x="11" y="3"/>
                  </a:cxn>
                  <a:cxn ang="0">
                    <a:pos x="14" y="4"/>
                  </a:cxn>
                  <a:cxn ang="0">
                    <a:pos x="15" y="3"/>
                  </a:cxn>
                  <a:cxn ang="0">
                    <a:pos x="14" y="12"/>
                  </a:cxn>
                  <a:cxn ang="0">
                    <a:pos x="0" y="2"/>
                  </a:cxn>
                  <a:cxn ang="0">
                    <a:pos x="2" y="0"/>
                  </a:cxn>
                </a:cxnLst>
                <a:pathLst>
                  <a:path w="16" h="10">
                    <a:moveTo>
                      <a:pt x="2" y="0"/>
                    </a:moveTo>
                    <a:cubicBezTo>
                      <a:pt x="4" y="0"/>
                      <a:pt x="6" y="1"/>
                      <a:pt x="8" y="1"/>
                    </a:cubicBezTo>
                    <a:cubicBezTo>
                      <a:pt x="8" y="1"/>
                      <a:pt x="8" y="1"/>
                      <a:pt x="8" y="1"/>
                    </a:cubicBezTo>
                    <a:cubicBezTo>
                      <a:pt x="9" y="2"/>
                      <a:pt x="10" y="2"/>
                      <a:pt x="10" y="3"/>
                    </a:cubicBezTo>
                    <a:cubicBezTo>
                      <a:pt x="10" y="3"/>
                      <a:pt x="10" y="3"/>
                      <a:pt x="10" y="3"/>
                    </a:cubicBezTo>
                    <a:cubicBezTo>
                      <a:pt x="11" y="3"/>
                      <a:pt x="12" y="3"/>
                      <a:pt x="13" y="4"/>
                    </a:cubicBezTo>
                    <a:cubicBezTo>
                      <a:pt x="13" y="4"/>
                      <a:pt x="14" y="3"/>
                      <a:pt x="14" y="3"/>
                    </a:cubicBezTo>
                    <a:cubicBezTo>
                      <a:pt x="16" y="6"/>
                      <a:pt x="14" y="8"/>
                      <a:pt x="13" y="10"/>
                    </a:cubicBezTo>
                    <a:cubicBezTo>
                      <a:pt x="9" y="7"/>
                      <a:pt x="4" y="6"/>
                      <a:pt x="0" y="2"/>
                    </a:cubicBezTo>
                    <a:cubicBezTo>
                      <a:pt x="1" y="1"/>
                      <a:pt x="1" y="0"/>
                      <a:pt x="2" y="0"/>
                    </a:cubicBezTo>
                    <a:close/>
                  </a:path>
                </a:pathLst>
              </a:custGeom>
              <a:solidFill>
                <a:srgbClr val="B8B3B3"/>
              </a:solidFill>
              <a:ln w="9525">
                <a:noFill/>
              </a:ln>
            </p:spPr>
            <p:txBody>
              <a:bodyPr/>
              <a:p>
                <a:endParaRPr lang="zh-CN" altLang="en-US"/>
              </a:p>
            </p:txBody>
          </p:sp>
          <p:sp>
            <p:nvSpPr>
              <p:cNvPr id="4250" name="Freeform 174"/>
              <p:cNvSpPr/>
              <p:nvPr userDrawn="1"/>
            </p:nvSpPr>
            <p:spPr>
              <a:xfrm>
                <a:off x="2060" y="2451"/>
                <a:ext cx="18" cy="17"/>
              </a:xfrm>
              <a:custGeom>
                <a:avLst/>
                <a:gdLst/>
                <a:ahLst/>
                <a:cxnLst>
                  <a:cxn ang="0">
                    <a:pos x="2" y="0"/>
                  </a:cxn>
                  <a:cxn ang="0">
                    <a:pos x="6" y="3"/>
                  </a:cxn>
                  <a:cxn ang="0">
                    <a:pos x="8" y="4"/>
                  </a:cxn>
                  <a:cxn ang="0">
                    <a:pos x="18" y="11"/>
                  </a:cxn>
                  <a:cxn ang="0">
                    <a:pos x="14" y="13"/>
                  </a:cxn>
                  <a:cxn ang="0">
                    <a:pos x="0" y="1"/>
                  </a:cxn>
                  <a:cxn ang="0">
                    <a:pos x="2" y="0"/>
                  </a:cxn>
                </a:cxnLst>
                <a:pathLst>
                  <a:path w="15" h="15">
                    <a:moveTo>
                      <a:pt x="2" y="0"/>
                    </a:moveTo>
                    <a:cubicBezTo>
                      <a:pt x="4" y="0"/>
                      <a:pt x="5" y="2"/>
                      <a:pt x="5" y="3"/>
                    </a:cubicBezTo>
                    <a:cubicBezTo>
                      <a:pt x="6" y="4"/>
                      <a:pt x="7" y="4"/>
                      <a:pt x="7" y="4"/>
                    </a:cubicBezTo>
                    <a:cubicBezTo>
                      <a:pt x="10" y="6"/>
                      <a:pt x="12" y="9"/>
                      <a:pt x="15" y="10"/>
                    </a:cubicBezTo>
                    <a:cubicBezTo>
                      <a:pt x="15" y="12"/>
                      <a:pt x="15" y="15"/>
                      <a:pt x="12" y="12"/>
                    </a:cubicBezTo>
                    <a:cubicBezTo>
                      <a:pt x="8" y="9"/>
                      <a:pt x="4" y="5"/>
                      <a:pt x="0" y="1"/>
                    </a:cubicBezTo>
                    <a:cubicBezTo>
                      <a:pt x="1" y="1"/>
                      <a:pt x="2" y="0"/>
                      <a:pt x="2" y="0"/>
                    </a:cubicBezTo>
                    <a:close/>
                  </a:path>
                </a:pathLst>
              </a:custGeom>
              <a:solidFill>
                <a:srgbClr val="B3B0B1"/>
              </a:solidFill>
              <a:ln w="9525">
                <a:noFill/>
              </a:ln>
            </p:spPr>
            <p:txBody>
              <a:bodyPr/>
              <a:p>
                <a:endParaRPr lang="zh-CN" altLang="en-US"/>
              </a:p>
            </p:txBody>
          </p:sp>
          <p:sp>
            <p:nvSpPr>
              <p:cNvPr id="4251" name="Freeform 175"/>
              <p:cNvSpPr/>
              <p:nvPr userDrawn="1"/>
            </p:nvSpPr>
            <p:spPr>
              <a:xfrm>
                <a:off x="2048" y="2443"/>
                <a:ext cx="12" cy="9"/>
              </a:xfrm>
              <a:custGeom>
                <a:avLst/>
                <a:gdLst/>
                <a:ahLst/>
                <a:cxnLst>
                  <a:cxn ang="0">
                    <a:pos x="12" y="9"/>
                  </a:cxn>
                  <a:cxn ang="0">
                    <a:pos x="2" y="4"/>
                  </a:cxn>
                  <a:cxn ang="0">
                    <a:pos x="1" y="1"/>
                  </a:cxn>
                  <a:cxn ang="0">
                    <a:pos x="3" y="1"/>
                  </a:cxn>
                  <a:cxn ang="0">
                    <a:pos x="12" y="9"/>
                  </a:cxn>
                </a:cxnLst>
                <a:pathLst>
                  <a:path w="11" h="8">
                    <a:moveTo>
                      <a:pt x="11" y="8"/>
                    </a:moveTo>
                    <a:cubicBezTo>
                      <a:pt x="8" y="7"/>
                      <a:pt x="5" y="6"/>
                      <a:pt x="2" y="4"/>
                    </a:cubicBezTo>
                    <a:cubicBezTo>
                      <a:pt x="1" y="4"/>
                      <a:pt x="0" y="2"/>
                      <a:pt x="1" y="1"/>
                    </a:cubicBezTo>
                    <a:cubicBezTo>
                      <a:pt x="2" y="0"/>
                      <a:pt x="2" y="0"/>
                      <a:pt x="3" y="1"/>
                    </a:cubicBezTo>
                    <a:cubicBezTo>
                      <a:pt x="7" y="2"/>
                      <a:pt x="10" y="4"/>
                      <a:pt x="11" y="8"/>
                    </a:cubicBezTo>
                    <a:close/>
                  </a:path>
                </a:pathLst>
              </a:custGeom>
              <a:solidFill>
                <a:srgbClr val="B3B0B1"/>
              </a:solidFill>
              <a:ln w="9525">
                <a:noFill/>
              </a:ln>
            </p:spPr>
            <p:txBody>
              <a:bodyPr/>
              <a:p>
                <a:endParaRPr lang="zh-CN" altLang="en-US"/>
              </a:p>
            </p:txBody>
          </p:sp>
          <p:sp>
            <p:nvSpPr>
              <p:cNvPr id="4252" name="Freeform 176"/>
              <p:cNvSpPr/>
              <p:nvPr userDrawn="1"/>
            </p:nvSpPr>
            <p:spPr>
              <a:xfrm>
                <a:off x="2046" y="2410"/>
                <a:ext cx="11" cy="7"/>
              </a:xfrm>
              <a:custGeom>
                <a:avLst/>
                <a:gdLst/>
                <a:ahLst/>
                <a:cxnLst>
                  <a:cxn ang="0">
                    <a:pos x="0" y="3"/>
                  </a:cxn>
                  <a:cxn ang="0">
                    <a:pos x="6" y="1"/>
                  </a:cxn>
                  <a:cxn ang="0">
                    <a:pos x="8" y="7"/>
                  </a:cxn>
                  <a:cxn ang="0">
                    <a:pos x="8" y="7"/>
                  </a:cxn>
                  <a:cxn ang="0">
                    <a:pos x="6" y="5"/>
                  </a:cxn>
                  <a:cxn ang="0">
                    <a:pos x="0" y="3"/>
                  </a:cxn>
                </a:cxnLst>
                <a:pathLst>
                  <a:path w="9" h="6">
                    <a:moveTo>
                      <a:pt x="0" y="3"/>
                    </a:moveTo>
                    <a:cubicBezTo>
                      <a:pt x="1" y="0"/>
                      <a:pt x="2" y="0"/>
                      <a:pt x="5" y="1"/>
                    </a:cubicBezTo>
                    <a:cubicBezTo>
                      <a:pt x="6" y="2"/>
                      <a:pt x="9" y="3"/>
                      <a:pt x="7" y="6"/>
                    </a:cubicBezTo>
                    <a:cubicBezTo>
                      <a:pt x="7" y="6"/>
                      <a:pt x="7" y="6"/>
                      <a:pt x="7" y="6"/>
                    </a:cubicBezTo>
                    <a:cubicBezTo>
                      <a:pt x="6" y="6"/>
                      <a:pt x="5" y="6"/>
                      <a:pt x="5" y="5"/>
                    </a:cubicBezTo>
                    <a:cubicBezTo>
                      <a:pt x="3" y="4"/>
                      <a:pt x="2" y="3"/>
                      <a:pt x="0" y="3"/>
                    </a:cubicBezTo>
                    <a:close/>
                  </a:path>
                </a:pathLst>
              </a:custGeom>
              <a:solidFill>
                <a:srgbClr val="E5E9EB"/>
              </a:solidFill>
              <a:ln w="9525">
                <a:noFill/>
              </a:ln>
            </p:spPr>
            <p:txBody>
              <a:bodyPr/>
              <a:p>
                <a:endParaRPr lang="zh-CN" altLang="en-US"/>
              </a:p>
            </p:txBody>
          </p:sp>
          <p:sp>
            <p:nvSpPr>
              <p:cNvPr id="4253" name="Freeform 177"/>
              <p:cNvSpPr/>
              <p:nvPr userDrawn="1"/>
            </p:nvSpPr>
            <p:spPr>
              <a:xfrm>
                <a:off x="2052" y="2416"/>
                <a:ext cx="2" cy="1"/>
              </a:xfrm>
              <a:custGeom>
                <a:avLst/>
                <a:gdLst/>
                <a:ahLst/>
                <a:cxnLst>
                  <a:cxn ang="0">
                    <a:pos x="0" y="0"/>
                  </a:cxn>
                  <a:cxn ang="0">
                    <a:pos x="2" y="1"/>
                  </a:cxn>
                  <a:cxn ang="0">
                    <a:pos x="0" y="0"/>
                  </a:cxn>
                </a:cxnLst>
                <a:pathLst>
                  <a:path w="2" h="1">
                    <a:moveTo>
                      <a:pt x="0" y="0"/>
                    </a:moveTo>
                    <a:cubicBezTo>
                      <a:pt x="0" y="1"/>
                      <a:pt x="1" y="1"/>
                      <a:pt x="2" y="1"/>
                    </a:cubicBezTo>
                    <a:cubicBezTo>
                      <a:pt x="1" y="1"/>
                      <a:pt x="0" y="1"/>
                      <a:pt x="0" y="0"/>
                    </a:cubicBezTo>
                    <a:close/>
                  </a:path>
                </a:pathLst>
              </a:custGeom>
              <a:solidFill>
                <a:srgbClr val="C5C1C1"/>
              </a:solidFill>
              <a:ln w="9525">
                <a:noFill/>
              </a:ln>
            </p:spPr>
            <p:txBody>
              <a:bodyPr/>
              <a:p>
                <a:endParaRPr lang="zh-CN" altLang="en-US"/>
              </a:p>
            </p:txBody>
          </p:sp>
          <p:sp>
            <p:nvSpPr>
              <p:cNvPr id="4254" name="Freeform 178"/>
              <p:cNvSpPr/>
              <p:nvPr userDrawn="1"/>
            </p:nvSpPr>
            <p:spPr>
              <a:xfrm>
                <a:off x="2107" y="2454"/>
                <a:ext cx="9" cy="11"/>
              </a:xfrm>
              <a:custGeom>
                <a:avLst/>
                <a:gdLst/>
                <a:ahLst/>
                <a:cxnLst>
                  <a:cxn ang="0">
                    <a:pos x="7" y="0"/>
                  </a:cxn>
                  <a:cxn ang="0">
                    <a:pos x="9" y="2"/>
                  </a:cxn>
                  <a:cxn ang="0">
                    <a:pos x="6" y="9"/>
                  </a:cxn>
                  <a:cxn ang="0">
                    <a:pos x="5" y="11"/>
                  </a:cxn>
                  <a:cxn ang="0">
                    <a:pos x="2" y="9"/>
                  </a:cxn>
                  <a:cxn ang="0">
                    <a:pos x="1" y="2"/>
                  </a:cxn>
                  <a:cxn ang="0">
                    <a:pos x="2" y="0"/>
                  </a:cxn>
                  <a:cxn ang="0">
                    <a:pos x="6" y="1"/>
                  </a:cxn>
                  <a:cxn ang="0">
                    <a:pos x="7" y="0"/>
                  </a:cxn>
                </a:cxnLst>
                <a:pathLst>
                  <a:path w="7" h="9">
                    <a:moveTo>
                      <a:pt x="6" y="0"/>
                    </a:moveTo>
                    <a:cubicBezTo>
                      <a:pt x="7" y="1"/>
                      <a:pt x="7" y="1"/>
                      <a:pt x="7" y="2"/>
                    </a:cubicBezTo>
                    <a:cubicBezTo>
                      <a:pt x="6" y="4"/>
                      <a:pt x="6" y="6"/>
                      <a:pt x="5" y="8"/>
                    </a:cubicBezTo>
                    <a:cubicBezTo>
                      <a:pt x="5" y="8"/>
                      <a:pt x="4" y="9"/>
                      <a:pt x="4" y="9"/>
                    </a:cubicBezTo>
                    <a:cubicBezTo>
                      <a:pt x="3" y="9"/>
                      <a:pt x="3" y="8"/>
                      <a:pt x="2" y="8"/>
                    </a:cubicBezTo>
                    <a:cubicBezTo>
                      <a:pt x="1" y="7"/>
                      <a:pt x="0" y="4"/>
                      <a:pt x="1" y="2"/>
                    </a:cubicBezTo>
                    <a:cubicBezTo>
                      <a:pt x="1" y="1"/>
                      <a:pt x="2" y="1"/>
                      <a:pt x="2" y="0"/>
                    </a:cubicBezTo>
                    <a:cubicBezTo>
                      <a:pt x="3" y="0"/>
                      <a:pt x="4" y="0"/>
                      <a:pt x="5" y="1"/>
                    </a:cubicBezTo>
                    <a:cubicBezTo>
                      <a:pt x="5" y="0"/>
                      <a:pt x="6" y="0"/>
                      <a:pt x="6" y="0"/>
                    </a:cubicBezTo>
                    <a:close/>
                  </a:path>
                </a:pathLst>
              </a:custGeom>
              <a:solidFill>
                <a:srgbClr val="CFCDCD"/>
              </a:solidFill>
              <a:ln w="9525">
                <a:noFill/>
              </a:ln>
            </p:spPr>
            <p:txBody>
              <a:bodyPr/>
              <a:p>
                <a:endParaRPr lang="zh-CN" altLang="en-US"/>
              </a:p>
            </p:txBody>
          </p:sp>
          <p:sp>
            <p:nvSpPr>
              <p:cNvPr id="4255" name="Freeform 179"/>
              <p:cNvSpPr/>
              <p:nvPr userDrawn="1"/>
            </p:nvSpPr>
            <p:spPr>
              <a:xfrm>
                <a:off x="2113" y="2463"/>
                <a:ext cx="4" cy="4"/>
              </a:xfrm>
              <a:custGeom>
                <a:avLst/>
                <a:gdLst/>
                <a:ahLst/>
                <a:cxnLst>
                  <a:cxn ang="0">
                    <a:pos x="4" y="4"/>
                  </a:cxn>
                  <a:cxn ang="0">
                    <a:pos x="0" y="0"/>
                  </a:cxn>
                  <a:cxn ang="0">
                    <a:pos x="4" y="4"/>
                  </a:cxn>
                </a:cxnLst>
                <a:pathLst>
                  <a:path w="3" h="3">
                    <a:moveTo>
                      <a:pt x="3" y="3"/>
                    </a:moveTo>
                    <a:cubicBezTo>
                      <a:pt x="1" y="3"/>
                      <a:pt x="1" y="2"/>
                      <a:pt x="0" y="0"/>
                    </a:cubicBezTo>
                    <a:cubicBezTo>
                      <a:pt x="2" y="1"/>
                      <a:pt x="3" y="2"/>
                      <a:pt x="3" y="3"/>
                    </a:cubicBezTo>
                    <a:close/>
                  </a:path>
                </a:pathLst>
              </a:custGeom>
              <a:solidFill>
                <a:srgbClr val="CFCDCD"/>
              </a:solidFill>
              <a:ln w="9525">
                <a:noFill/>
              </a:ln>
            </p:spPr>
            <p:txBody>
              <a:bodyPr/>
              <a:p>
                <a:endParaRPr lang="zh-CN" altLang="en-US"/>
              </a:p>
            </p:txBody>
          </p:sp>
          <p:sp>
            <p:nvSpPr>
              <p:cNvPr id="4256" name="Freeform 180"/>
              <p:cNvSpPr/>
              <p:nvPr userDrawn="1"/>
            </p:nvSpPr>
            <p:spPr>
              <a:xfrm>
                <a:off x="2102" y="2476"/>
                <a:ext cx="18" cy="13"/>
              </a:xfrm>
              <a:custGeom>
                <a:avLst/>
                <a:gdLst/>
                <a:ahLst/>
                <a:cxnLst>
                  <a:cxn ang="0">
                    <a:pos x="9" y="13"/>
                  </a:cxn>
                  <a:cxn ang="0">
                    <a:pos x="2" y="8"/>
                  </a:cxn>
                  <a:cxn ang="0">
                    <a:pos x="3" y="3"/>
                  </a:cxn>
                  <a:cxn ang="0">
                    <a:pos x="10" y="2"/>
                  </a:cxn>
                  <a:cxn ang="0">
                    <a:pos x="12" y="1"/>
                  </a:cxn>
                  <a:cxn ang="0">
                    <a:pos x="18" y="1"/>
                  </a:cxn>
                  <a:cxn ang="0">
                    <a:pos x="18" y="1"/>
                  </a:cxn>
                  <a:cxn ang="0">
                    <a:pos x="15" y="7"/>
                  </a:cxn>
                  <a:cxn ang="0">
                    <a:pos x="9" y="13"/>
                  </a:cxn>
                </a:cxnLst>
                <a:pathLst>
                  <a:path w="16" h="11">
                    <a:moveTo>
                      <a:pt x="8" y="11"/>
                    </a:moveTo>
                    <a:cubicBezTo>
                      <a:pt x="7" y="9"/>
                      <a:pt x="4" y="9"/>
                      <a:pt x="2" y="7"/>
                    </a:cubicBezTo>
                    <a:cubicBezTo>
                      <a:pt x="0" y="5"/>
                      <a:pt x="0" y="4"/>
                      <a:pt x="3" y="3"/>
                    </a:cubicBezTo>
                    <a:cubicBezTo>
                      <a:pt x="5" y="2"/>
                      <a:pt x="7" y="3"/>
                      <a:pt x="9" y="2"/>
                    </a:cubicBezTo>
                    <a:cubicBezTo>
                      <a:pt x="10" y="2"/>
                      <a:pt x="10" y="1"/>
                      <a:pt x="11" y="1"/>
                    </a:cubicBezTo>
                    <a:cubicBezTo>
                      <a:pt x="13" y="0"/>
                      <a:pt x="14" y="0"/>
                      <a:pt x="16" y="1"/>
                    </a:cubicBezTo>
                    <a:cubicBezTo>
                      <a:pt x="16" y="1"/>
                      <a:pt x="16" y="1"/>
                      <a:pt x="16" y="1"/>
                    </a:cubicBezTo>
                    <a:cubicBezTo>
                      <a:pt x="16" y="3"/>
                      <a:pt x="16" y="6"/>
                      <a:pt x="14" y="6"/>
                    </a:cubicBezTo>
                    <a:cubicBezTo>
                      <a:pt x="10" y="6"/>
                      <a:pt x="10" y="10"/>
                      <a:pt x="8" y="11"/>
                    </a:cubicBezTo>
                    <a:close/>
                  </a:path>
                </a:pathLst>
              </a:custGeom>
              <a:solidFill>
                <a:srgbClr val="C2BDBC"/>
              </a:solidFill>
              <a:ln w="9525">
                <a:noFill/>
              </a:ln>
            </p:spPr>
            <p:txBody>
              <a:bodyPr/>
              <a:p>
                <a:endParaRPr lang="zh-CN" altLang="en-US"/>
              </a:p>
            </p:txBody>
          </p:sp>
          <p:sp>
            <p:nvSpPr>
              <p:cNvPr id="4257" name="Freeform 181"/>
              <p:cNvSpPr/>
              <p:nvPr userDrawn="1"/>
            </p:nvSpPr>
            <p:spPr>
              <a:xfrm>
                <a:off x="2162" y="2538"/>
                <a:ext cx="3" cy="3"/>
              </a:xfrm>
              <a:custGeom>
                <a:avLst/>
                <a:gdLst/>
                <a:ahLst/>
                <a:cxnLst>
                  <a:cxn ang="0">
                    <a:pos x="3" y="3"/>
                  </a:cxn>
                  <a:cxn ang="0">
                    <a:pos x="0" y="1"/>
                  </a:cxn>
                  <a:cxn ang="0">
                    <a:pos x="2" y="1"/>
                  </a:cxn>
                  <a:cxn ang="0">
                    <a:pos x="2" y="0"/>
                  </a:cxn>
                  <a:cxn ang="0">
                    <a:pos x="3" y="3"/>
                  </a:cxn>
                </a:cxnLst>
                <a:pathLst>
                  <a:path w="3" h="2">
                    <a:moveTo>
                      <a:pt x="3" y="2"/>
                    </a:moveTo>
                    <a:cubicBezTo>
                      <a:pt x="2" y="2"/>
                      <a:pt x="1" y="1"/>
                      <a:pt x="0" y="1"/>
                    </a:cubicBezTo>
                    <a:cubicBezTo>
                      <a:pt x="1" y="1"/>
                      <a:pt x="2" y="1"/>
                      <a:pt x="2" y="1"/>
                    </a:cubicBezTo>
                    <a:cubicBezTo>
                      <a:pt x="2" y="0"/>
                      <a:pt x="2" y="0"/>
                      <a:pt x="2" y="0"/>
                    </a:cubicBezTo>
                    <a:cubicBezTo>
                      <a:pt x="2" y="1"/>
                      <a:pt x="3" y="2"/>
                      <a:pt x="3" y="2"/>
                    </a:cubicBezTo>
                    <a:close/>
                  </a:path>
                </a:pathLst>
              </a:custGeom>
              <a:solidFill>
                <a:srgbClr val="D9D7D7"/>
              </a:solidFill>
              <a:ln w="9525">
                <a:noFill/>
              </a:ln>
            </p:spPr>
            <p:txBody>
              <a:bodyPr/>
              <a:p>
                <a:endParaRPr lang="zh-CN" altLang="en-US"/>
              </a:p>
            </p:txBody>
          </p:sp>
          <p:sp>
            <p:nvSpPr>
              <p:cNvPr id="4258" name="Freeform 182"/>
              <p:cNvSpPr/>
              <p:nvPr userDrawn="1"/>
            </p:nvSpPr>
            <p:spPr>
              <a:xfrm>
                <a:off x="2164" y="2538"/>
                <a:ext cx="1" cy="2"/>
              </a:xfrm>
              <a:custGeom>
                <a:avLst/>
                <a:gdLst/>
                <a:ahLst/>
                <a:cxnLst>
                  <a:cxn ang="0">
                    <a:pos x="0" y="2"/>
                  </a:cxn>
                  <a:cxn ang="0">
                    <a:pos x="0" y="0"/>
                  </a:cxn>
                  <a:cxn ang="0">
                    <a:pos x="0" y="0"/>
                  </a:cxn>
                  <a:cxn ang="0">
                    <a:pos x="0" y="2"/>
                  </a:cxn>
                </a:cxnLst>
                <a:pathLst>
                  <a:path w="1" h="1">
                    <a:moveTo>
                      <a:pt x="0" y="1"/>
                    </a:moveTo>
                    <a:cubicBezTo>
                      <a:pt x="0" y="0"/>
                      <a:pt x="0" y="0"/>
                      <a:pt x="0" y="0"/>
                    </a:cubicBezTo>
                    <a:cubicBezTo>
                      <a:pt x="1" y="0"/>
                      <a:pt x="1" y="0"/>
                      <a:pt x="0" y="0"/>
                    </a:cubicBezTo>
                    <a:lnTo>
                      <a:pt x="0" y="1"/>
                    </a:lnTo>
                    <a:close/>
                  </a:path>
                </a:pathLst>
              </a:custGeom>
              <a:solidFill>
                <a:srgbClr val="D9D7D7"/>
              </a:solidFill>
              <a:ln w="9525">
                <a:noFill/>
              </a:ln>
            </p:spPr>
            <p:txBody>
              <a:bodyPr/>
              <a:p>
                <a:endParaRPr lang="zh-CN" altLang="en-US"/>
              </a:p>
            </p:txBody>
          </p:sp>
          <p:sp>
            <p:nvSpPr>
              <p:cNvPr id="4259" name="Freeform 183"/>
              <p:cNvSpPr/>
              <p:nvPr userDrawn="1"/>
            </p:nvSpPr>
            <p:spPr>
              <a:xfrm>
                <a:off x="2089" y="2458"/>
                <a:ext cx="31" cy="26"/>
              </a:xfrm>
              <a:custGeom>
                <a:avLst/>
                <a:gdLst/>
                <a:ahLst/>
                <a:cxnLst>
                  <a:cxn ang="0">
                    <a:pos x="25" y="21"/>
                  </a:cxn>
                  <a:cxn ang="0">
                    <a:pos x="17" y="23"/>
                  </a:cxn>
                  <a:cxn ang="0">
                    <a:pos x="14" y="26"/>
                  </a:cxn>
                  <a:cxn ang="0">
                    <a:pos x="11" y="21"/>
                  </a:cxn>
                  <a:cxn ang="0">
                    <a:pos x="11" y="21"/>
                  </a:cxn>
                  <a:cxn ang="0">
                    <a:pos x="1" y="16"/>
                  </a:cxn>
                  <a:cxn ang="0">
                    <a:pos x="0" y="12"/>
                  </a:cxn>
                  <a:cxn ang="0">
                    <a:pos x="0" y="11"/>
                  </a:cxn>
                  <a:cxn ang="0">
                    <a:pos x="3" y="9"/>
                  </a:cxn>
                  <a:cxn ang="0">
                    <a:pos x="10" y="10"/>
                  </a:cxn>
                  <a:cxn ang="0">
                    <a:pos x="8" y="2"/>
                  </a:cxn>
                  <a:cxn ang="0">
                    <a:pos x="14" y="4"/>
                  </a:cxn>
                  <a:cxn ang="0">
                    <a:pos x="16" y="6"/>
                  </a:cxn>
                  <a:cxn ang="0">
                    <a:pos x="17" y="5"/>
                  </a:cxn>
                  <a:cxn ang="0">
                    <a:pos x="20" y="7"/>
                  </a:cxn>
                  <a:cxn ang="0">
                    <a:pos x="21" y="11"/>
                  </a:cxn>
                  <a:cxn ang="0">
                    <a:pos x="24" y="16"/>
                  </a:cxn>
                  <a:cxn ang="0">
                    <a:pos x="31" y="19"/>
                  </a:cxn>
                  <a:cxn ang="0">
                    <a:pos x="25" y="21"/>
                  </a:cxn>
                </a:cxnLst>
                <a:pathLst>
                  <a:path w="27" h="23">
                    <a:moveTo>
                      <a:pt x="22" y="19"/>
                    </a:moveTo>
                    <a:cubicBezTo>
                      <a:pt x="20" y="22"/>
                      <a:pt x="18" y="21"/>
                      <a:pt x="15" y="21"/>
                    </a:cubicBezTo>
                    <a:cubicBezTo>
                      <a:pt x="13" y="20"/>
                      <a:pt x="13" y="22"/>
                      <a:pt x="13" y="23"/>
                    </a:cubicBezTo>
                    <a:cubicBezTo>
                      <a:pt x="11" y="23"/>
                      <a:pt x="11" y="20"/>
                      <a:pt x="10" y="19"/>
                    </a:cubicBezTo>
                    <a:cubicBezTo>
                      <a:pt x="10" y="19"/>
                      <a:pt x="10" y="19"/>
                      <a:pt x="10" y="19"/>
                    </a:cubicBezTo>
                    <a:cubicBezTo>
                      <a:pt x="7" y="17"/>
                      <a:pt x="4" y="16"/>
                      <a:pt x="1" y="15"/>
                    </a:cubicBezTo>
                    <a:cubicBezTo>
                      <a:pt x="3" y="14"/>
                      <a:pt x="2" y="12"/>
                      <a:pt x="0" y="11"/>
                    </a:cubicBezTo>
                    <a:cubicBezTo>
                      <a:pt x="0" y="11"/>
                      <a:pt x="0" y="10"/>
                      <a:pt x="0" y="10"/>
                    </a:cubicBezTo>
                    <a:cubicBezTo>
                      <a:pt x="0" y="8"/>
                      <a:pt x="1" y="8"/>
                      <a:pt x="3" y="8"/>
                    </a:cubicBezTo>
                    <a:cubicBezTo>
                      <a:pt x="5" y="9"/>
                      <a:pt x="7" y="10"/>
                      <a:pt x="9" y="9"/>
                    </a:cubicBezTo>
                    <a:cubicBezTo>
                      <a:pt x="8" y="7"/>
                      <a:pt x="6" y="5"/>
                      <a:pt x="7" y="2"/>
                    </a:cubicBezTo>
                    <a:cubicBezTo>
                      <a:pt x="9" y="0"/>
                      <a:pt x="11" y="2"/>
                      <a:pt x="13" y="4"/>
                    </a:cubicBezTo>
                    <a:cubicBezTo>
                      <a:pt x="14" y="4"/>
                      <a:pt x="14" y="5"/>
                      <a:pt x="14" y="6"/>
                    </a:cubicBezTo>
                    <a:cubicBezTo>
                      <a:pt x="14" y="6"/>
                      <a:pt x="14" y="5"/>
                      <a:pt x="15" y="5"/>
                    </a:cubicBezTo>
                    <a:cubicBezTo>
                      <a:pt x="16" y="5"/>
                      <a:pt x="17" y="5"/>
                      <a:pt x="18" y="7"/>
                    </a:cubicBezTo>
                    <a:cubicBezTo>
                      <a:pt x="19" y="8"/>
                      <a:pt x="20" y="9"/>
                      <a:pt x="19" y="10"/>
                    </a:cubicBezTo>
                    <a:cubicBezTo>
                      <a:pt x="19" y="12"/>
                      <a:pt x="14" y="16"/>
                      <a:pt x="21" y="15"/>
                    </a:cubicBezTo>
                    <a:cubicBezTo>
                      <a:pt x="24" y="15"/>
                      <a:pt x="25" y="15"/>
                      <a:pt x="27" y="17"/>
                    </a:cubicBezTo>
                    <a:cubicBezTo>
                      <a:pt x="25" y="18"/>
                      <a:pt x="23" y="18"/>
                      <a:pt x="22" y="19"/>
                    </a:cubicBezTo>
                    <a:close/>
                  </a:path>
                </a:pathLst>
              </a:custGeom>
              <a:solidFill>
                <a:srgbClr val="BEB9B9"/>
              </a:solidFill>
              <a:ln w="9525">
                <a:noFill/>
              </a:ln>
            </p:spPr>
            <p:txBody>
              <a:bodyPr/>
              <a:p>
                <a:endParaRPr lang="zh-CN" altLang="en-US"/>
              </a:p>
            </p:txBody>
          </p:sp>
          <p:sp>
            <p:nvSpPr>
              <p:cNvPr id="4260" name="Freeform 184"/>
              <p:cNvSpPr/>
              <p:nvPr userDrawn="1"/>
            </p:nvSpPr>
            <p:spPr>
              <a:xfrm>
                <a:off x="2110" y="2463"/>
                <a:ext cx="2" cy="6"/>
              </a:xfrm>
              <a:custGeom>
                <a:avLst/>
                <a:gdLst/>
                <a:ahLst/>
                <a:cxnLst>
                  <a:cxn ang="0">
                    <a:pos x="1" y="6"/>
                  </a:cxn>
                  <a:cxn ang="0">
                    <a:pos x="0" y="1"/>
                  </a:cxn>
                  <a:cxn ang="0">
                    <a:pos x="0" y="0"/>
                  </a:cxn>
                  <a:cxn ang="0">
                    <a:pos x="2" y="1"/>
                  </a:cxn>
                  <a:cxn ang="0">
                    <a:pos x="2" y="1"/>
                  </a:cxn>
                  <a:cxn ang="0">
                    <a:pos x="1" y="6"/>
                  </a:cxn>
                </a:cxnLst>
                <a:pathLst>
                  <a:path w="2" h="5">
                    <a:moveTo>
                      <a:pt x="1" y="5"/>
                    </a:moveTo>
                    <a:cubicBezTo>
                      <a:pt x="1" y="4"/>
                      <a:pt x="0" y="3"/>
                      <a:pt x="0" y="1"/>
                    </a:cubicBezTo>
                    <a:cubicBezTo>
                      <a:pt x="0" y="1"/>
                      <a:pt x="0" y="1"/>
                      <a:pt x="0" y="0"/>
                    </a:cubicBezTo>
                    <a:cubicBezTo>
                      <a:pt x="1" y="1"/>
                      <a:pt x="1" y="1"/>
                      <a:pt x="2" y="1"/>
                    </a:cubicBezTo>
                    <a:cubicBezTo>
                      <a:pt x="2" y="1"/>
                      <a:pt x="2" y="1"/>
                      <a:pt x="2" y="1"/>
                    </a:cubicBezTo>
                    <a:cubicBezTo>
                      <a:pt x="2" y="2"/>
                      <a:pt x="2" y="4"/>
                      <a:pt x="1" y="5"/>
                    </a:cubicBezTo>
                    <a:close/>
                  </a:path>
                </a:pathLst>
              </a:custGeom>
              <a:solidFill>
                <a:srgbClr val="B7B2B2"/>
              </a:solidFill>
              <a:ln w="9525">
                <a:noFill/>
              </a:ln>
            </p:spPr>
            <p:txBody>
              <a:bodyPr/>
              <a:p>
                <a:endParaRPr lang="zh-CN" altLang="en-US"/>
              </a:p>
            </p:txBody>
          </p:sp>
          <p:sp>
            <p:nvSpPr>
              <p:cNvPr id="4261" name="Freeform 185"/>
              <p:cNvSpPr/>
              <p:nvPr userDrawn="1"/>
            </p:nvSpPr>
            <p:spPr>
              <a:xfrm>
                <a:off x="1916" y="2553"/>
                <a:ext cx="12" cy="13"/>
              </a:xfrm>
              <a:custGeom>
                <a:avLst/>
                <a:gdLst/>
                <a:ahLst/>
                <a:cxnLst>
                  <a:cxn ang="0">
                    <a:pos x="12" y="4"/>
                  </a:cxn>
                  <a:cxn ang="0">
                    <a:pos x="0" y="13"/>
                  </a:cxn>
                  <a:cxn ang="0">
                    <a:pos x="0" y="9"/>
                  </a:cxn>
                  <a:cxn ang="0">
                    <a:pos x="1" y="7"/>
                  </a:cxn>
                  <a:cxn ang="0">
                    <a:pos x="3" y="1"/>
                  </a:cxn>
                  <a:cxn ang="0">
                    <a:pos x="6" y="0"/>
                  </a:cxn>
                  <a:cxn ang="0">
                    <a:pos x="12" y="4"/>
                  </a:cxn>
                </a:cxnLst>
                <a:pathLst>
                  <a:path w="10" h="11">
                    <a:moveTo>
                      <a:pt x="10" y="4"/>
                    </a:moveTo>
                    <a:cubicBezTo>
                      <a:pt x="4" y="2"/>
                      <a:pt x="4" y="9"/>
                      <a:pt x="0" y="11"/>
                    </a:cubicBezTo>
                    <a:cubicBezTo>
                      <a:pt x="0" y="10"/>
                      <a:pt x="0" y="9"/>
                      <a:pt x="0" y="8"/>
                    </a:cubicBezTo>
                    <a:cubicBezTo>
                      <a:pt x="1" y="8"/>
                      <a:pt x="1" y="7"/>
                      <a:pt x="1" y="6"/>
                    </a:cubicBezTo>
                    <a:cubicBezTo>
                      <a:pt x="2" y="4"/>
                      <a:pt x="2" y="3"/>
                      <a:pt x="3" y="1"/>
                    </a:cubicBezTo>
                    <a:cubicBezTo>
                      <a:pt x="4" y="1"/>
                      <a:pt x="4" y="1"/>
                      <a:pt x="5" y="0"/>
                    </a:cubicBezTo>
                    <a:cubicBezTo>
                      <a:pt x="7" y="1"/>
                      <a:pt x="9" y="2"/>
                      <a:pt x="10" y="4"/>
                    </a:cubicBezTo>
                    <a:close/>
                  </a:path>
                </a:pathLst>
              </a:custGeom>
              <a:solidFill>
                <a:srgbClr val="6B6C70"/>
              </a:solidFill>
              <a:ln w="9525">
                <a:noFill/>
              </a:ln>
            </p:spPr>
            <p:txBody>
              <a:bodyPr/>
              <a:p>
                <a:endParaRPr lang="zh-CN" altLang="en-US"/>
              </a:p>
            </p:txBody>
          </p:sp>
          <p:sp>
            <p:nvSpPr>
              <p:cNvPr id="4262" name="Freeform 186"/>
              <p:cNvSpPr/>
              <p:nvPr userDrawn="1"/>
            </p:nvSpPr>
            <p:spPr>
              <a:xfrm>
                <a:off x="1926" y="2541"/>
                <a:ext cx="6" cy="8"/>
              </a:xfrm>
              <a:custGeom>
                <a:avLst/>
                <a:gdLst/>
                <a:ahLst/>
                <a:cxnLst>
                  <a:cxn ang="0">
                    <a:pos x="0" y="0"/>
                  </a:cxn>
                  <a:cxn ang="0">
                    <a:pos x="1" y="0"/>
                  </a:cxn>
                  <a:cxn ang="0">
                    <a:pos x="6" y="6"/>
                  </a:cxn>
                  <a:cxn ang="0">
                    <a:pos x="4" y="8"/>
                  </a:cxn>
                  <a:cxn ang="0">
                    <a:pos x="0" y="0"/>
                  </a:cxn>
                </a:cxnLst>
                <a:pathLst>
                  <a:path w="5" h="7">
                    <a:moveTo>
                      <a:pt x="0" y="0"/>
                    </a:moveTo>
                    <a:cubicBezTo>
                      <a:pt x="0" y="0"/>
                      <a:pt x="1" y="0"/>
                      <a:pt x="1" y="0"/>
                    </a:cubicBezTo>
                    <a:cubicBezTo>
                      <a:pt x="4" y="1"/>
                      <a:pt x="5" y="3"/>
                      <a:pt x="5" y="6"/>
                    </a:cubicBezTo>
                    <a:cubicBezTo>
                      <a:pt x="4" y="6"/>
                      <a:pt x="4" y="7"/>
                      <a:pt x="4" y="7"/>
                    </a:cubicBezTo>
                    <a:cubicBezTo>
                      <a:pt x="0" y="6"/>
                      <a:pt x="1" y="3"/>
                      <a:pt x="0" y="0"/>
                    </a:cubicBezTo>
                    <a:close/>
                  </a:path>
                </a:pathLst>
              </a:custGeom>
              <a:solidFill>
                <a:srgbClr val="606469"/>
              </a:solidFill>
              <a:ln w="9525">
                <a:noFill/>
              </a:ln>
            </p:spPr>
            <p:txBody>
              <a:bodyPr/>
              <a:p>
                <a:endParaRPr lang="zh-CN" altLang="en-US"/>
              </a:p>
            </p:txBody>
          </p:sp>
          <p:sp>
            <p:nvSpPr>
              <p:cNvPr id="4263" name="Freeform 187"/>
              <p:cNvSpPr/>
              <p:nvPr userDrawn="1"/>
            </p:nvSpPr>
            <p:spPr>
              <a:xfrm>
                <a:off x="1931" y="2546"/>
                <a:ext cx="5" cy="4"/>
              </a:xfrm>
              <a:custGeom>
                <a:avLst/>
                <a:gdLst/>
                <a:ahLst/>
                <a:cxnLst>
                  <a:cxn ang="0">
                    <a:pos x="5" y="4"/>
                  </a:cxn>
                  <a:cxn ang="0">
                    <a:pos x="0" y="2"/>
                  </a:cxn>
                  <a:cxn ang="0">
                    <a:pos x="0" y="1"/>
                  </a:cxn>
                  <a:cxn ang="0">
                    <a:pos x="5" y="2"/>
                  </a:cxn>
                  <a:cxn ang="0">
                    <a:pos x="5" y="4"/>
                  </a:cxn>
                </a:cxnLst>
                <a:pathLst>
                  <a:path w="4" h="3">
                    <a:moveTo>
                      <a:pt x="4" y="3"/>
                    </a:moveTo>
                    <a:cubicBezTo>
                      <a:pt x="2" y="3"/>
                      <a:pt x="1" y="3"/>
                      <a:pt x="0" y="2"/>
                    </a:cubicBezTo>
                    <a:cubicBezTo>
                      <a:pt x="0" y="1"/>
                      <a:pt x="0" y="1"/>
                      <a:pt x="0" y="1"/>
                    </a:cubicBezTo>
                    <a:cubicBezTo>
                      <a:pt x="2" y="0"/>
                      <a:pt x="3" y="0"/>
                      <a:pt x="4" y="2"/>
                    </a:cubicBezTo>
                    <a:cubicBezTo>
                      <a:pt x="4" y="3"/>
                      <a:pt x="4" y="3"/>
                      <a:pt x="4" y="3"/>
                    </a:cubicBezTo>
                    <a:close/>
                  </a:path>
                </a:pathLst>
              </a:custGeom>
              <a:solidFill>
                <a:srgbClr val="606469"/>
              </a:solidFill>
              <a:ln w="9525">
                <a:noFill/>
              </a:ln>
            </p:spPr>
            <p:txBody>
              <a:bodyPr/>
              <a:p>
                <a:endParaRPr lang="zh-CN" altLang="en-US"/>
              </a:p>
            </p:txBody>
          </p:sp>
          <p:sp>
            <p:nvSpPr>
              <p:cNvPr id="4264" name="Freeform 188"/>
              <p:cNvSpPr/>
              <p:nvPr userDrawn="1"/>
            </p:nvSpPr>
            <p:spPr>
              <a:xfrm>
                <a:off x="1928" y="2511"/>
                <a:ext cx="17" cy="38"/>
              </a:xfrm>
              <a:custGeom>
                <a:avLst/>
                <a:gdLst/>
                <a:ahLst/>
                <a:cxnLst>
                  <a:cxn ang="0">
                    <a:pos x="7" y="38"/>
                  </a:cxn>
                  <a:cxn ang="0">
                    <a:pos x="3" y="36"/>
                  </a:cxn>
                  <a:cxn ang="0">
                    <a:pos x="0" y="29"/>
                  </a:cxn>
                  <a:cxn ang="0">
                    <a:pos x="0" y="29"/>
                  </a:cxn>
                  <a:cxn ang="0">
                    <a:pos x="2" y="21"/>
                  </a:cxn>
                  <a:cxn ang="0">
                    <a:pos x="4" y="12"/>
                  </a:cxn>
                  <a:cxn ang="0">
                    <a:pos x="7" y="4"/>
                  </a:cxn>
                  <a:cxn ang="0">
                    <a:pos x="17" y="2"/>
                  </a:cxn>
                  <a:cxn ang="0">
                    <a:pos x="12" y="34"/>
                  </a:cxn>
                  <a:cxn ang="0">
                    <a:pos x="11" y="36"/>
                  </a:cxn>
                  <a:cxn ang="0">
                    <a:pos x="7" y="38"/>
                  </a:cxn>
                </a:cxnLst>
                <a:pathLst>
                  <a:path w="15" h="33">
                    <a:moveTo>
                      <a:pt x="7" y="33"/>
                    </a:moveTo>
                    <a:cubicBezTo>
                      <a:pt x="6" y="32"/>
                      <a:pt x="5" y="32"/>
                      <a:pt x="3" y="32"/>
                    </a:cubicBezTo>
                    <a:cubicBezTo>
                      <a:pt x="2" y="30"/>
                      <a:pt x="1" y="28"/>
                      <a:pt x="0" y="26"/>
                    </a:cubicBezTo>
                    <a:cubicBezTo>
                      <a:pt x="0" y="26"/>
                      <a:pt x="0" y="26"/>
                      <a:pt x="0" y="26"/>
                    </a:cubicBezTo>
                    <a:cubicBezTo>
                      <a:pt x="2" y="24"/>
                      <a:pt x="2" y="21"/>
                      <a:pt x="2" y="19"/>
                    </a:cubicBezTo>
                    <a:cubicBezTo>
                      <a:pt x="2" y="17"/>
                      <a:pt x="5" y="14"/>
                      <a:pt x="4" y="11"/>
                    </a:cubicBezTo>
                    <a:cubicBezTo>
                      <a:pt x="6" y="10"/>
                      <a:pt x="6" y="6"/>
                      <a:pt x="7" y="4"/>
                    </a:cubicBezTo>
                    <a:cubicBezTo>
                      <a:pt x="10" y="3"/>
                      <a:pt x="11" y="0"/>
                      <a:pt x="15" y="2"/>
                    </a:cubicBezTo>
                    <a:cubicBezTo>
                      <a:pt x="13" y="11"/>
                      <a:pt x="8" y="20"/>
                      <a:pt x="11" y="30"/>
                    </a:cubicBezTo>
                    <a:cubicBezTo>
                      <a:pt x="11" y="31"/>
                      <a:pt x="11" y="31"/>
                      <a:pt x="10" y="32"/>
                    </a:cubicBezTo>
                    <a:cubicBezTo>
                      <a:pt x="9" y="33"/>
                      <a:pt x="8" y="33"/>
                      <a:pt x="7" y="33"/>
                    </a:cubicBezTo>
                    <a:close/>
                  </a:path>
                </a:pathLst>
              </a:custGeom>
              <a:solidFill>
                <a:srgbClr val="525559"/>
              </a:solidFill>
              <a:ln w="9525">
                <a:noFill/>
              </a:ln>
            </p:spPr>
            <p:txBody>
              <a:bodyPr/>
              <a:p>
                <a:endParaRPr lang="zh-CN" altLang="en-US"/>
              </a:p>
            </p:txBody>
          </p:sp>
          <p:sp>
            <p:nvSpPr>
              <p:cNvPr id="4265" name="Freeform 189"/>
              <p:cNvSpPr/>
              <p:nvPr userDrawn="1"/>
            </p:nvSpPr>
            <p:spPr>
              <a:xfrm>
                <a:off x="1939" y="2505"/>
                <a:ext cx="6" cy="3"/>
              </a:xfrm>
              <a:custGeom>
                <a:avLst/>
                <a:gdLst/>
                <a:ahLst/>
                <a:cxnLst>
                  <a:cxn ang="0">
                    <a:pos x="6" y="3"/>
                  </a:cxn>
                  <a:cxn ang="0">
                    <a:pos x="0" y="1"/>
                  </a:cxn>
                  <a:cxn ang="0">
                    <a:pos x="6" y="3"/>
                  </a:cxn>
                </a:cxnLst>
                <a:pathLst>
                  <a:path w="5" h="3">
                    <a:moveTo>
                      <a:pt x="5" y="3"/>
                    </a:moveTo>
                    <a:cubicBezTo>
                      <a:pt x="3" y="3"/>
                      <a:pt x="2" y="2"/>
                      <a:pt x="0" y="1"/>
                    </a:cubicBezTo>
                    <a:cubicBezTo>
                      <a:pt x="3" y="0"/>
                      <a:pt x="4" y="1"/>
                      <a:pt x="5" y="3"/>
                    </a:cubicBezTo>
                    <a:close/>
                  </a:path>
                </a:pathLst>
              </a:custGeom>
              <a:solidFill>
                <a:srgbClr val="D3D5D6"/>
              </a:solidFill>
              <a:ln w="9525">
                <a:noFill/>
              </a:ln>
            </p:spPr>
            <p:txBody>
              <a:bodyPr/>
              <a:p>
                <a:endParaRPr lang="zh-CN" altLang="en-US"/>
              </a:p>
            </p:txBody>
          </p:sp>
          <p:sp>
            <p:nvSpPr>
              <p:cNvPr id="4266" name="Freeform 190"/>
              <p:cNvSpPr/>
              <p:nvPr userDrawn="1"/>
            </p:nvSpPr>
            <p:spPr>
              <a:xfrm>
                <a:off x="1945" y="2508"/>
                <a:ext cx="5" cy="3"/>
              </a:xfrm>
              <a:custGeom>
                <a:avLst/>
                <a:gdLst/>
                <a:ahLst/>
                <a:cxnLst>
                  <a:cxn ang="0">
                    <a:pos x="5" y="1"/>
                  </a:cxn>
                  <a:cxn ang="0">
                    <a:pos x="3" y="3"/>
                  </a:cxn>
                  <a:cxn ang="0">
                    <a:pos x="2" y="3"/>
                  </a:cxn>
                  <a:cxn ang="0">
                    <a:pos x="0" y="0"/>
                  </a:cxn>
                  <a:cxn ang="0">
                    <a:pos x="5" y="1"/>
                  </a:cxn>
                </a:cxnLst>
                <a:pathLst>
                  <a:path w="4" h="2">
                    <a:moveTo>
                      <a:pt x="4" y="1"/>
                    </a:moveTo>
                    <a:cubicBezTo>
                      <a:pt x="3" y="2"/>
                      <a:pt x="3" y="2"/>
                      <a:pt x="3" y="2"/>
                    </a:cubicBezTo>
                    <a:cubicBezTo>
                      <a:pt x="2" y="2"/>
                      <a:pt x="2" y="2"/>
                      <a:pt x="2" y="2"/>
                    </a:cubicBezTo>
                    <a:cubicBezTo>
                      <a:pt x="2" y="1"/>
                      <a:pt x="1" y="1"/>
                      <a:pt x="0" y="0"/>
                    </a:cubicBezTo>
                    <a:cubicBezTo>
                      <a:pt x="2" y="0"/>
                      <a:pt x="3" y="0"/>
                      <a:pt x="4" y="1"/>
                    </a:cubicBezTo>
                    <a:close/>
                  </a:path>
                </a:pathLst>
              </a:custGeom>
              <a:solidFill>
                <a:srgbClr val="D3D5D6"/>
              </a:solidFill>
              <a:ln w="9525">
                <a:noFill/>
              </a:ln>
            </p:spPr>
            <p:txBody>
              <a:bodyPr/>
              <a:p>
                <a:endParaRPr lang="zh-CN" altLang="en-US"/>
              </a:p>
            </p:txBody>
          </p:sp>
          <p:sp>
            <p:nvSpPr>
              <p:cNvPr id="4267" name="Freeform 191"/>
              <p:cNvSpPr/>
              <p:nvPr userDrawn="1"/>
            </p:nvSpPr>
            <p:spPr>
              <a:xfrm>
                <a:off x="1951" y="2504"/>
                <a:ext cx="2" cy="2"/>
              </a:xfrm>
              <a:custGeom>
                <a:avLst/>
                <a:gdLst/>
                <a:ahLst/>
                <a:cxnLst>
                  <a:cxn ang="0">
                    <a:pos x="0" y="1"/>
                  </a:cxn>
                  <a:cxn ang="0">
                    <a:pos x="2" y="2"/>
                  </a:cxn>
                  <a:cxn ang="0">
                    <a:pos x="0" y="1"/>
                  </a:cxn>
                </a:cxnLst>
                <a:pathLst>
                  <a:path w="2" h="2">
                    <a:moveTo>
                      <a:pt x="0" y="1"/>
                    </a:moveTo>
                    <a:cubicBezTo>
                      <a:pt x="1" y="0"/>
                      <a:pt x="2" y="1"/>
                      <a:pt x="2" y="2"/>
                    </a:cubicBezTo>
                    <a:cubicBezTo>
                      <a:pt x="1" y="2"/>
                      <a:pt x="0" y="2"/>
                      <a:pt x="0" y="1"/>
                    </a:cubicBezTo>
                    <a:close/>
                  </a:path>
                </a:pathLst>
              </a:custGeom>
              <a:solidFill>
                <a:srgbClr val="D3D5D6"/>
              </a:solidFill>
              <a:ln w="9525">
                <a:noFill/>
              </a:ln>
            </p:spPr>
            <p:txBody>
              <a:bodyPr/>
              <a:p>
                <a:endParaRPr lang="zh-CN" altLang="en-US"/>
              </a:p>
            </p:txBody>
          </p:sp>
          <p:sp>
            <p:nvSpPr>
              <p:cNvPr id="4268" name="Freeform 192"/>
              <p:cNvSpPr/>
              <p:nvPr userDrawn="1"/>
            </p:nvSpPr>
            <p:spPr>
              <a:xfrm>
                <a:off x="1928" y="2533"/>
                <a:ext cx="4" cy="8"/>
              </a:xfrm>
              <a:custGeom>
                <a:avLst/>
                <a:gdLst/>
                <a:ahLst/>
                <a:cxnLst>
                  <a:cxn ang="0">
                    <a:pos x="2" y="0"/>
                  </a:cxn>
                  <a:cxn ang="0">
                    <a:pos x="0" y="8"/>
                  </a:cxn>
                  <a:cxn ang="0">
                    <a:pos x="0" y="4"/>
                  </a:cxn>
                  <a:cxn ang="0">
                    <a:pos x="2" y="0"/>
                  </a:cxn>
                </a:cxnLst>
                <a:pathLst>
                  <a:path w="4" h="7">
                    <a:moveTo>
                      <a:pt x="2" y="0"/>
                    </a:moveTo>
                    <a:cubicBezTo>
                      <a:pt x="4" y="3"/>
                      <a:pt x="3" y="5"/>
                      <a:pt x="0" y="7"/>
                    </a:cubicBezTo>
                    <a:cubicBezTo>
                      <a:pt x="0" y="6"/>
                      <a:pt x="0" y="5"/>
                      <a:pt x="0" y="4"/>
                    </a:cubicBezTo>
                    <a:cubicBezTo>
                      <a:pt x="1" y="2"/>
                      <a:pt x="1" y="1"/>
                      <a:pt x="2" y="0"/>
                    </a:cubicBezTo>
                    <a:close/>
                  </a:path>
                </a:pathLst>
              </a:custGeom>
              <a:solidFill>
                <a:srgbClr val="606469"/>
              </a:solidFill>
              <a:ln w="9525">
                <a:noFill/>
              </a:ln>
            </p:spPr>
            <p:txBody>
              <a:bodyPr/>
              <a:p>
                <a:endParaRPr lang="zh-CN" altLang="en-US"/>
              </a:p>
            </p:txBody>
          </p:sp>
          <p:sp>
            <p:nvSpPr>
              <p:cNvPr id="4269" name="Freeform 193"/>
              <p:cNvSpPr/>
              <p:nvPr userDrawn="1"/>
            </p:nvSpPr>
            <p:spPr>
              <a:xfrm>
                <a:off x="1831" y="2266"/>
                <a:ext cx="46" cy="24"/>
              </a:xfrm>
              <a:custGeom>
                <a:avLst/>
                <a:gdLst/>
                <a:ahLst/>
                <a:cxnLst>
                  <a:cxn ang="0">
                    <a:pos x="0" y="2"/>
                  </a:cxn>
                  <a:cxn ang="0">
                    <a:pos x="16" y="1"/>
                  </a:cxn>
                  <a:cxn ang="0">
                    <a:pos x="24" y="4"/>
                  </a:cxn>
                  <a:cxn ang="0">
                    <a:pos x="37" y="6"/>
                  </a:cxn>
                  <a:cxn ang="0">
                    <a:pos x="44" y="13"/>
                  </a:cxn>
                  <a:cxn ang="0">
                    <a:pos x="42" y="24"/>
                  </a:cxn>
                  <a:cxn ang="0">
                    <a:pos x="20" y="16"/>
                  </a:cxn>
                  <a:cxn ang="0">
                    <a:pos x="18" y="13"/>
                  </a:cxn>
                  <a:cxn ang="0">
                    <a:pos x="0" y="2"/>
                  </a:cxn>
                </a:cxnLst>
                <a:pathLst>
                  <a:path w="40" h="21">
                    <a:moveTo>
                      <a:pt x="0" y="2"/>
                    </a:moveTo>
                    <a:cubicBezTo>
                      <a:pt x="5" y="2"/>
                      <a:pt x="9" y="0"/>
                      <a:pt x="14" y="1"/>
                    </a:cubicBezTo>
                    <a:cubicBezTo>
                      <a:pt x="16" y="2"/>
                      <a:pt x="19" y="3"/>
                      <a:pt x="21" y="4"/>
                    </a:cubicBezTo>
                    <a:cubicBezTo>
                      <a:pt x="25" y="7"/>
                      <a:pt x="27" y="7"/>
                      <a:pt x="33" y="6"/>
                    </a:cubicBezTo>
                    <a:cubicBezTo>
                      <a:pt x="35" y="5"/>
                      <a:pt x="40" y="10"/>
                      <a:pt x="39" y="12"/>
                    </a:cubicBezTo>
                    <a:cubicBezTo>
                      <a:pt x="38" y="15"/>
                      <a:pt x="36" y="18"/>
                      <a:pt x="37" y="21"/>
                    </a:cubicBezTo>
                    <a:cubicBezTo>
                      <a:pt x="29" y="21"/>
                      <a:pt x="23" y="19"/>
                      <a:pt x="18" y="14"/>
                    </a:cubicBezTo>
                    <a:cubicBezTo>
                      <a:pt x="18" y="13"/>
                      <a:pt x="18" y="12"/>
                      <a:pt x="16" y="12"/>
                    </a:cubicBezTo>
                    <a:cubicBezTo>
                      <a:pt x="10" y="10"/>
                      <a:pt x="3" y="9"/>
                      <a:pt x="0" y="2"/>
                    </a:cubicBezTo>
                    <a:close/>
                  </a:path>
                </a:pathLst>
              </a:custGeom>
              <a:solidFill>
                <a:srgbClr val="E0DFE0"/>
              </a:solidFill>
              <a:ln w="9525">
                <a:noFill/>
              </a:ln>
            </p:spPr>
            <p:txBody>
              <a:bodyPr/>
              <a:p>
                <a:endParaRPr lang="zh-CN" altLang="en-US"/>
              </a:p>
            </p:txBody>
          </p:sp>
          <p:sp>
            <p:nvSpPr>
              <p:cNvPr id="4270" name="Freeform 194"/>
              <p:cNvSpPr/>
              <p:nvPr userDrawn="1"/>
            </p:nvSpPr>
            <p:spPr>
              <a:xfrm>
                <a:off x="1815" y="2259"/>
                <a:ext cx="76" cy="56"/>
              </a:xfrm>
              <a:custGeom>
                <a:avLst/>
                <a:gdLst/>
                <a:ahLst/>
                <a:cxnLst>
                  <a:cxn ang="0">
                    <a:pos x="16" y="9"/>
                  </a:cxn>
                  <a:cxn ang="0">
                    <a:pos x="36" y="19"/>
                  </a:cxn>
                  <a:cxn ang="0">
                    <a:pos x="36" y="19"/>
                  </a:cxn>
                  <a:cxn ang="0">
                    <a:pos x="47" y="26"/>
                  </a:cxn>
                  <a:cxn ang="0">
                    <a:pos x="58" y="31"/>
                  </a:cxn>
                  <a:cxn ang="0">
                    <a:pos x="58" y="31"/>
                  </a:cxn>
                  <a:cxn ang="0">
                    <a:pos x="71" y="36"/>
                  </a:cxn>
                  <a:cxn ang="0">
                    <a:pos x="74" y="51"/>
                  </a:cxn>
                  <a:cxn ang="0">
                    <a:pos x="72" y="56"/>
                  </a:cxn>
                  <a:cxn ang="0">
                    <a:pos x="67" y="46"/>
                  </a:cxn>
                  <a:cxn ang="0">
                    <a:pos x="57" y="38"/>
                  </a:cxn>
                  <a:cxn ang="0">
                    <a:pos x="24" y="22"/>
                  </a:cxn>
                  <a:cxn ang="0">
                    <a:pos x="20" y="18"/>
                  </a:cxn>
                  <a:cxn ang="0">
                    <a:pos x="0" y="2"/>
                  </a:cxn>
                  <a:cxn ang="0">
                    <a:pos x="4" y="2"/>
                  </a:cxn>
                  <a:cxn ang="0">
                    <a:pos x="16" y="9"/>
                  </a:cxn>
                </a:cxnLst>
                <a:pathLst>
                  <a:path w="66" h="48">
                    <a:moveTo>
                      <a:pt x="14" y="8"/>
                    </a:moveTo>
                    <a:cubicBezTo>
                      <a:pt x="20" y="12"/>
                      <a:pt x="26" y="15"/>
                      <a:pt x="32" y="17"/>
                    </a:cubicBezTo>
                    <a:cubicBezTo>
                      <a:pt x="32" y="17"/>
                      <a:pt x="32" y="17"/>
                      <a:pt x="32" y="17"/>
                    </a:cubicBezTo>
                    <a:cubicBezTo>
                      <a:pt x="34" y="21"/>
                      <a:pt x="38" y="22"/>
                      <a:pt x="41" y="23"/>
                    </a:cubicBezTo>
                    <a:cubicBezTo>
                      <a:pt x="44" y="24"/>
                      <a:pt x="48" y="26"/>
                      <a:pt x="51" y="27"/>
                    </a:cubicBezTo>
                    <a:cubicBezTo>
                      <a:pt x="51" y="27"/>
                      <a:pt x="51" y="27"/>
                      <a:pt x="51" y="27"/>
                    </a:cubicBezTo>
                    <a:cubicBezTo>
                      <a:pt x="55" y="28"/>
                      <a:pt x="60" y="26"/>
                      <a:pt x="62" y="31"/>
                    </a:cubicBezTo>
                    <a:cubicBezTo>
                      <a:pt x="61" y="36"/>
                      <a:pt x="66" y="39"/>
                      <a:pt x="65" y="44"/>
                    </a:cubicBezTo>
                    <a:cubicBezTo>
                      <a:pt x="65" y="45"/>
                      <a:pt x="65" y="47"/>
                      <a:pt x="63" y="48"/>
                    </a:cubicBezTo>
                    <a:cubicBezTo>
                      <a:pt x="60" y="47"/>
                      <a:pt x="60" y="43"/>
                      <a:pt x="59" y="40"/>
                    </a:cubicBezTo>
                    <a:cubicBezTo>
                      <a:pt x="58" y="36"/>
                      <a:pt x="54" y="34"/>
                      <a:pt x="50" y="33"/>
                    </a:cubicBezTo>
                    <a:cubicBezTo>
                      <a:pt x="39" y="30"/>
                      <a:pt x="30" y="24"/>
                      <a:pt x="21" y="19"/>
                    </a:cubicBezTo>
                    <a:cubicBezTo>
                      <a:pt x="20" y="18"/>
                      <a:pt x="19" y="17"/>
                      <a:pt x="18" y="16"/>
                    </a:cubicBezTo>
                    <a:cubicBezTo>
                      <a:pt x="12" y="12"/>
                      <a:pt x="5" y="8"/>
                      <a:pt x="0" y="2"/>
                    </a:cubicBezTo>
                    <a:cubicBezTo>
                      <a:pt x="1" y="0"/>
                      <a:pt x="3" y="0"/>
                      <a:pt x="4" y="2"/>
                    </a:cubicBezTo>
                    <a:cubicBezTo>
                      <a:pt x="7" y="4"/>
                      <a:pt x="10" y="7"/>
                      <a:pt x="14" y="8"/>
                    </a:cubicBezTo>
                    <a:close/>
                  </a:path>
                </a:pathLst>
              </a:custGeom>
              <a:solidFill>
                <a:srgbClr val="D1D0D2"/>
              </a:solidFill>
              <a:ln w="9525">
                <a:noFill/>
              </a:ln>
            </p:spPr>
            <p:txBody>
              <a:bodyPr/>
              <a:p>
                <a:endParaRPr lang="zh-CN" altLang="en-US"/>
              </a:p>
            </p:txBody>
          </p:sp>
          <p:sp>
            <p:nvSpPr>
              <p:cNvPr id="4271" name="Freeform 195"/>
              <p:cNvSpPr/>
              <p:nvPr userDrawn="1"/>
            </p:nvSpPr>
            <p:spPr>
              <a:xfrm>
                <a:off x="1833" y="2290"/>
                <a:ext cx="30" cy="26"/>
              </a:xfrm>
              <a:custGeom>
                <a:avLst/>
                <a:gdLst/>
                <a:ahLst/>
                <a:cxnLst>
                  <a:cxn ang="0">
                    <a:pos x="27" y="24"/>
                  </a:cxn>
                  <a:cxn ang="0">
                    <a:pos x="24" y="26"/>
                  </a:cxn>
                  <a:cxn ang="0">
                    <a:pos x="11" y="17"/>
                  </a:cxn>
                  <a:cxn ang="0">
                    <a:pos x="10" y="15"/>
                  </a:cxn>
                  <a:cxn ang="0">
                    <a:pos x="5" y="11"/>
                  </a:cxn>
                  <a:cxn ang="0">
                    <a:pos x="0" y="5"/>
                  </a:cxn>
                  <a:cxn ang="0">
                    <a:pos x="4" y="0"/>
                  </a:cxn>
                  <a:cxn ang="0">
                    <a:pos x="26" y="14"/>
                  </a:cxn>
                  <a:cxn ang="0">
                    <a:pos x="27" y="24"/>
                  </a:cxn>
                </a:cxnLst>
                <a:pathLst>
                  <a:path w="26" h="22">
                    <a:moveTo>
                      <a:pt x="24" y="21"/>
                    </a:moveTo>
                    <a:cubicBezTo>
                      <a:pt x="23" y="21"/>
                      <a:pt x="22" y="22"/>
                      <a:pt x="21" y="22"/>
                    </a:cubicBezTo>
                    <a:cubicBezTo>
                      <a:pt x="17" y="20"/>
                      <a:pt x="14" y="17"/>
                      <a:pt x="10" y="15"/>
                    </a:cubicBezTo>
                    <a:cubicBezTo>
                      <a:pt x="10" y="14"/>
                      <a:pt x="9" y="14"/>
                      <a:pt x="9" y="13"/>
                    </a:cubicBezTo>
                    <a:cubicBezTo>
                      <a:pt x="8" y="12"/>
                      <a:pt x="7" y="11"/>
                      <a:pt x="5" y="10"/>
                    </a:cubicBezTo>
                    <a:cubicBezTo>
                      <a:pt x="3" y="9"/>
                      <a:pt x="0" y="9"/>
                      <a:pt x="0" y="5"/>
                    </a:cubicBezTo>
                    <a:cubicBezTo>
                      <a:pt x="1" y="4"/>
                      <a:pt x="3" y="2"/>
                      <a:pt x="4" y="0"/>
                    </a:cubicBezTo>
                    <a:cubicBezTo>
                      <a:pt x="13" y="0"/>
                      <a:pt x="17" y="8"/>
                      <a:pt x="23" y="12"/>
                    </a:cubicBezTo>
                    <a:cubicBezTo>
                      <a:pt x="25" y="15"/>
                      <a:pt x="26" y="18"/>
                      <a:pt x="24" y="21"/>
                    </a:cubicBezTo>
                    <a:close/>
                  </a:path>
                </a:pathLst>
              </a:custGeom>
              <a:solidFill>
                <a:srgbClr val="DFDEDF"/>
              </a:solidFill>
              <a:ln w="9525">
                <a:noFill/>
              </a:ln>
            </p:spPr>
            <p:txBody>
              <a:bodyPr/>
              <a:p>
                <a:endParaRPr lang="zh-CN" altLang="en-US"/>
              </a:p>
            </p:txBody>
          </p:sp>
          <p:sp>
            <p:nvSpPr>
              <p:cNvPr id="4272" name="Freeform 196"/>
              <p:cNvSpPr/>
              <p:nvPr userDrawn="1"/>
            </p:nvSpPr>
            <p:spPr>
              <a:xfrm>
                <a:off x="1832" y="2278"/>
                <a:ext cx="28" cy="26"/>
              </a:xfrm>
              <a:custGeom>
                <a:avLst/>
                <a:gdLst/>
                <a:ahLst/>
                <a:cxnLst>
                  <a:cxn ang="0">
                    <a:pos x="25" y="26"/>
                  </a:cxn>
                  <a:cxn ang="0">
                    <a:pos x="5" y="12"/>
                  </a:cxn>
                  <a:cxn ang="0">
                    <a:pos x="2" y="6"/>
                  </a:cxn>
                  <a:cxn ang="0">
                    <a:pos x="3" y="0"/>
                  </a:cxn>
                  <a:cxn ang="0">
                    <a:pos x="7" y="1"/>
                  </a:cxn>
                  <a:cxn ang="0">
                    <a:pos x="28" y="22"/>
                  </a:cxn>
                  <a:cxn ang="0">
                    <a:pos x="25" y="26"/>
                  </a:cxn>
                </a:cxnLst>
                <a:pathLst>
                  <a:path w="24" h="23">
                    <a:moveTo>
                      <a:pt x="22" y="23"/>
                    </a:moveTo>
                    <a:cubicBezTo>
                      <a:pt x="16" y="21"/>
                      <a:pt x="12" y="14"/>
                      <a:pt x="5" y="11"/>
                    </a:cubicBezTo>
                    <a:cubicBezTo>
                      <a:pt x="4" y="9"/>
                      <a:pt x="3" y="8"/>
                      <a:pt x="2" y="6"/>
                    </a:cubicBezTo>
                    <a:cubicBezTo>
                      <a:pt x="0" y="3"/>
                      <a:pt x="0" y="1"/>
                      <a:pt x="3" y="0"/>
                    </a:cubicBezTo>
                    <a:cubicBezTo>
                      <a:pt x="4" y="1"/>
                      <a:pt x="5" y="1"/>
                      <a:pt x="6" y="1"/>
                    </a:cubicBezTo>
                    <a:cubicBezTo>
                      <a:pt x="13" y="7"/>
                      <a:pt x="19" y="13"/>
                      <a:pt x="24" y="20"/>
                    </a:cubicBezTo>
                    <a:cubicBezTo>
                      <a:pt x="24" y="22"/>
                      <a:pt x="24" y="23"/>
                      <a:pt x="22" y="23"/>
                    </a:cubicBezTo>
                    <a:close/>
                  </a:path>
                </a:pathLst>
              </a:custGeom>
              <a:solidFill>
                <a:srgbClr val="F6F8F9"/>
              </a:solidFill>
              <a:ln w="9525">
                <a:noFill/>
              </a:ln>
            </p:spPr>
            <p:txBody>
              <a:bodyPr/>
              <a:p>
                <a:endParaRPr lang="zh-CN" altLang="en-US"/>
              </a:p>
            </p:txBody>
          </p:sp>
          <p:sp>
            <p:nvSpPr>
              <p:cNvPr id="4273" name="Freeform 197"/>
              <p:cNvSpPr/>
              <p:nvPr userDrawn="1"/>
            </p:nvSpPr>
            <p:spPr>
              <a:xfrm>
                <a:off x="1873" y="2287"/>
                <a:ext cx="29" cy="14"/>
              </a:xfrm>
              <a:custGeom>
                <a:avLst/>
                <a:gdLst/>
                <a:ahLst/>
                <a:cxnLst>
                  <a:cxn ang="0">
                    <a:pos x="12" y="8"/>
                  </a:cxn>
                  <a:cxn ang="0">
                    <a:pos x="0" y="3"/>
                  </a:cxn>
                  <a:cxn ang="0">
                    <a:pos x="15" y="3"/>
                  </a:cxn>
                  <a:cxn ang="0">
                    <a:pos x="24" y="4"/>
                  </a:cxn>
                  <a:cxn ang="0">
                    <a:pos x="29" y="10"/>
                  </a:cxn>
                  <a:cxn ang="0">
                    <a:pos x="12" y="8"/>
                  </a:cxn>
                </a:cxnLst>
                <a:pathLst>
                  <a:path w="25" h="12">
                    <a:moveTo>
                      <a:pt x="11" y="7"/>
                    </a:moveTo>
                    <a:cubicBezTo>
                      <a:pt x="7" y="6"/>
                      <a:pt x="3" y="5"/>
                      <a:pt x="0" y="3"/>
                    </a:cubicBezTo>
                    <a:cubicBezTo>
                      <a:pt x="5" y="0"/>
                      <a:pt x="10" y="0"/>
                      <a:pt x="13" y="3"/>
                    </a:cubicBezTo>
                    <a:cubicBezTo>
                      <a:pt x="16" y="8"/>
                      <a:pt x="19" y="5"/>
                      <a:pt x="21" y="4"/>
                    </a:cubicBezTo>
                    <a:cubicBezTo>
                      <a:pt x="23" y="5"/>
                      <a:pt x="24" y="7"/>
                      <a:pt x="25" y="9"/>
                    </a:cubicBezTo>
                    <a:cubicBezTo>
                      <a:pt x="20" y="12"/>
                      <a:pt x="15" y="9"/>
                      <a:pt x="11" y="7"/>
                    </a:cubicBezTo>
                    <a:close/>
                  </a:path>
                </a:pathLst>
              </a:custGeom>
              <a:solidFill>
                <a:srgbClr val="E0DFE0"/>
              </a:solidFill>
              <a:ln w="9525">
                <a:noFill/>
              </a:ln>
            </p:spPr>
            <p:txBody>
              <a:bodyPr/>
              <a:p>
                <a:endParaRPr lang="zh-CN" altLang="en-US"/>
              </a:p>
            </p:txBody>
          </p:sp>
          <p:sp>
            <p:nvSpPr>
              <p:cNvPr id="4274" name="Freeform 198"/>
              <p:cNvSpPr/>
              <p:nvPr userDrawn="1"/>
            </p:nvSpPr>
            <p:spPr>
              <a:xfrm>
                <a:off x="1820" y="2290"/>
                <a:ext cx="25" cy="20"/>
              </a:xfrm>
              <a:custGeom>
                <a:avLst/>
                <a:gdLst/>
                <a:ahLst/>
                <a:cxnLst>
                  <a:cxn ang="0">
                    <a:pos x="25" y="14"/>
                  </a:cxn>
                  <a:cxn ang="0">
                    <a:pos x="25" y="16"/>
                  </a:cxn>
                  <a:cxn ang="0">
                    <a:pos x="21" y="17"/>
                  </a:cxn>
                  <a:cxn ang="0">
                    <a:pos x="20" y="15"/>
                  </a:cxn>
                  <a:cxn ang="0">
                    <a:pos x="17" y="14"/>
                  </a:cxn>
                  <a:cxn ang="0">
                    <a:pos x="2" y="3"/>
                  </a:cxn>
                  <a:cxn ang="0">
                    <a:pos x="5" y="0"/>
                  </a:cxn>
                  <a:cxn ang="0">
                    <a:pos x="7" y="1"/>
                  </a:cxn>
                  <a:cxn ang="0">
                    <a:pos x="13" y="5"/>
                  </a:cxn>
                  <a:cxn ang="0">
                    <a:pos x="13" y="5"/>
                  </a:cxn>
                  <a:cxn ang="0">
                    <a:pos x="21" y="10"/>
                  </a:cxn>
                  <a:cxn ang="0">
                    <a:pos x="25" y="14"/>
                  </a:cxn>
                </a:cxnLst>
                <a:pathLst>
                  <a:path w="21" h="17">
                    <a:moveTo>
                      <a:pt x="21" y="12"/>
                    </a:moveTo>
                    <a:cubicBezTo>
                      <a:pt x="21" y="13"/>
                      <a:pt x="21" y="13"/>
                      <a:pt x="21" y="14"/>
                    </a:cubicBezTo>
                    <a:cubicBezTo>
                      <a:pt x="21" y="17"/>
                      <a:pt x="21" y="17"/>
                      <a:pt x="18" y="15"/>
                    </a:cubicBezTo>
                    <a:cubicBezTo>
                      <a:pt x="18" y="14"/>
                      <a:pt x="17" y="14"/>
                      <a:pt x="17" y="13"/>
                    </a:cubicBezTo>
                    <a:cubicBezTo>
                      <a:pt x="16" y="13"/>
                      <a:pt x="16" y="12"/>
                      <a:pt x="15" y="12"/>
                    </a:cubicBezTo>
                    <a:cubicBezTo>
                      <a:pt x="10" y="10"/>
                      <a:pt x="5" y="7"/>
                      <a:pt x="2" y="3"/>
                    </a:cubicBezTo>
                    <a:cubicBezTo>
                      <a:pt x="0" y="1"/>
                      <a:pt x="0" y="1"/>
                      <a:pt x="5" y="0"/>
                    </a:cubicBezTo>
                    <a:cubicBezTo>
                      <a:pt x="5" y="0"/>
                      <a:pt x="5" y="1"/>
                      <a:pt x="6" y="1"/>
                    </a:cubicBezTo>
                    <a:cubicBezTo>
                      <a:pt x="7" y="3"/>
                      <a:pt x="8" y="5"/>
                      <a:pt x="11" y="5"/>
                    </a:cubicBezTo>
                    <a:cubicBezTo>
                      <a:pt x="11" y="5"/>
                      <a:pt x="11" y="5"/>
                      <a:pt x="11" y="5"/>
                    </a:cubicBezTo>
                    <a:cubicBezTo>
                      <a:pt x="12" y="8"/>
                      <a:pt x="16" y="7"/>
                      <a:pt x="18" y="9"/>
                    </a:cubicBezTo>
                    <a:cubicBezTo>
                      <a:pt x="19" y="10"/>
                      <a:pt x="19" y="11"/>
                      <a:pt x="21" y="12"/>
                    </a:cubicBezTo>
                    <a:close/>
                  </a:path>
                </a:pathLst>
              </a:custGeom>
              <a:solidFill>
                <a:srgbClr val="D6D5D6"/>
              </a:solidFill>
              <a:ln w="9525">
                <a:noFill/>
              </a:ln>
            </p:spPr>
            <p:txBody>
              <a:bodyPr/>
              <a:p>
                <a:endParaRPr lang="zh-CN" altLang="en-US"/>
              </a:p>
            </p:txBody>
          </p:sp>
          <p:sp>
            <p:nvSpPr>
              <p:cNvPr id="4275" name="Freeform 199"/>
              <p:cNvSpPr/>
              <p:nvPr userDrawn="1"/>
            </p:nvSpPr>
            <p:spPr>
              <a:xfrm>
                <a:off x="1827" y="2292"/>
                <a:ext cx="6" cy="5"/>
              </a:xfrm>
              <a:custGeom>
                <a:avLst/>
                <a:gdLst/>
                <a:ahLst/>
                <a:cxnLst>
                  <a:cxn ang="0">
                    <a:pos x="6" y="4"/>
                  </a:cxn>
                  <a:cxn ang="0">
                    <a:pos x="0" y="0"/>
                  </a:cxn>
                  <a:cxn ang="0">
                    <a:pos x="6" y="4"/>
                  </a:cxn>
                </a:cxnLst>
                <a:pathLst>
                  <a:path w="5" h="5">
                    <a:moveTo>
                      <a:pt x="5" y="4"/>
                    </a:moveTo>
                    <a:cubicBezTo>
                      <a:pt x="1" y="5"/>
                      <a:pt x="0" y="3"/>
                      <a:pt x="0" y="0"/>
                    </a:cubicBezTo>
                    <a:cubicBezTo>
                      <a:pt x="2" y="1"/>
                      <a:pt x="3" y="3"/>
                      <a:pt x="5" y="4"/>
                    </a:cubicBezTo>
                    <a:close/>
                  </a:path>
                </a:pathLst>
              </a:custGeom>
              <a:solidFill>
                <a:srgbClr val="DFDEDF"/>
              </a:solidFill>
              <a:ln w="9525">
                <a:noFill/>
              </a:ln>
            </p:spPr>
            <p:txBody>
              <a:bodyPr/>
              <a:p>
                <a:endParaRPr lang="zh-CN" altLang="en-US"/>
              </a:p>
            </p:txBody>
          </p:sp>
          <p:sp>
            <p:nvSpPr>
              <p:cNvPr id="4276" name="Freeform 200"/>
              <p:cNvSpPr/>
              <p:nvPr userDrawn="1"/>
            </p:nvSpPr>
            <p:spPr>
              <a:xfrm>
                <a:off x="1971" y="2420"/>
                <a:ext cx="22" cy="30"/>
              </a:xfrm>
              <a:custGeom>
                <a:avLst/>
                <a:gdLst/>
                <a:ahLst/>
                <a:cxnLst>
                  <a:cxn ang="0">
                    <a:pos x="2" y="10"/>
                  </a:cxn>
                  <a:cxn ang="0">
                    <a:pos x="5" y="1"/>
                  </a:cxn>
                  <a:cxn ang="0">
                    <a:pos x="19" y="2"/>
                  </a:cxn>
                  <a:cxn ang="0">
                    <a:pos x="19" y="2"/>
                  </a:cxn>
                  <a:cxn ang="0">
                    <a:pos x="20" y="16"/>
                  </a:cxn>
                  <a:cxn ang="0">
                    <a:pos x="22" y="17"/>
                  </a:cxn>
                  <a:cxn ang="0">
                    <a:pos x="12" y="26"/>
                  </a:cxn>
                  <a:cxn ang="0">
                    <a:pos x="5" y="23"/>
                  </a:cxn>
                  <a:cxn ang="0">
                    <a:pos x="3" y="23"/>
                  </a:cxn>
                  <a:cxn ang="0">
                    <a:pos x="3" y="23"/>
                  </a:cxn>
                  <a:cxn ang="0">
                    <a:pos x="0" y="18"/>
                  </a:cxn>
                  <a:cxn ang="0">
                    <a:pos x="0" y="18"/>
                  </a:cxn>
                  <a:cxn ang="0">
                    <a:pos x="2" y="10"/>
                  </a:cxn>
                </a:cxnLst>
                <a:pathLst>
                  <a:path w="19" h="26">
                    <a:moveTo>
                      <a:pt x="2" y="9"/>
                    </a:moveTo>
                    <a:cubicBezTo>
                      <a:pt x="3" y="6"/>
                      <a:pt x="4" y="3"/>
                      <a:pt x="5" y="1"/>
                    </a:cubicBezTo>
                    <a:cubicBezTo>
                      <a:pt x="9" y="0"/>
                      <a:pt x="13" y="0"/>
                      <a:pt x="17" y="2"/>
                    </a:cubicBezTo>
                    <a:cubicBezTo>
                      <a:pt x="17" y="2"/>
                      <a:pt x="17" y="2"/>
                      <a:pt x="17" y="2"/>
                    </a:cubicBezTo>
                    <a:cubicBezTo>
                      <a:pt x="14" y="8"/>
                      <a:pt x="14" y="8"/>
                      <a:pt x="18" y="14"/>
                    </a:cubicBezTo>
                    <a:cubicBezTo>
                      <a:pt x="19" y="14"/>
                      <a:pt x="19" y="15"/>
                      <a:pt x="19" y="15"/>
                    </a:cubicBezTo>
                    <a:cubicBezTo>
                      <a:pt x="19" y="20"/>
                      <a:pt x="13" y="21"/>
                      <a:pt x="11" y="23"/>
                    </a:cubicBezTo>
                    <a:cubicBezTo>
                      <a:pt x="8" y="26"/>
                      <a:pt x="6" y="23"/>
                      <a:pt x="5" y="20"/>
                    </a:cubicBezTo>
                    <a:cubicBezTo>
                      <a:pt x="5" y="20"/>
                      <a:pt x="4" y="20"/>
                      <a:pt x="3" y="20"/>
                    </a:cubicBezTo>
                    <a:cubicBezTo>
                      <a:pt x="3" y="20"/>
                      <a:pt x="3" y="20"/>
                      <a:pt x="3" y="20"/>
                    </a:cubicBezTo>
                    <a:cubicBezTo>
                      <a:pt x="2" y="19"/>
                      <a:pt x="0" y="18"/>
                      <a:pt x="0" y="16"/>
                    </a:cubicBezTo>
                    <a:cubicBezTo>
                      <a:pt x="0" y="16"/>
                      <a:pt x="0" y="16"/>
                      <a:pt x="0" y="16"/>
                    </a:cubicBezTo>
                    <a:cubicBezTo>
                      <a:pt x="2" y="14"/>
                      <a:pt x="1" y="11"/>
                      <a:pt x="2" y="9"/>
                    </a:cubicBezTo>
                    <a:close/>
                  </a:path>
                </a:pathLst>
              </a:custGeom>
              <a:solidFill>
                <a:srgbClr val="737376"/>
              </a:solidFill>
              <a:ln w="9525">
                <a:noFill/>
              </a:ln>
            </p:spPr>
            <p:txBody>
              <a:bodyPr/>
              <a:p>
                <a:endParaRPr lang="zh-CN" altLang="en-US"/>
              </a:p>
            </p:txBody>
          </p:sp>
          <p:sp>
            <p:nvSpPr>
              <p:cNvPr id="4277" name="Freeform 201"/>
              <p:cNvSpPr/>
              <p:nvPr userDrawn="1"/>
            </p:nvSpPr>
            <p:spPr>
              <a:xfrm>
                <a:off x="1975" y="2380"/>
                <a:ext cx="23" cy="34"/>
              </a:xfrm>
              <a:custGeom>
                <a:avLst/>
                <a:gdLst/>
                <a:ahLst/>
                <a:cxnLst>
                  <a:cxn ang="0">
                    <a:pos x="9" y="34"/>
                  </a:cxn>
                  <a:cxn ang="0">
                    <a:pos x="0" y="29"/>
                  </a:cxn>
                  <a:cxn ang="0">
                    <a:pos x="0" y="29"/>
                  </a:cxn>
                  <a:cxn ang="0">
                    <a:pos x="1" y="25"/>
                  </a:cxn>
                  <a:cxn ang="0">
                    <a:pos x="21" y="0"/>
                  </a:cxn>
                  <a:cxn ang="0">
                    <a:pos x="20" y="23"/>
                  </a:cxn>
                  <a:cxn ang="0">
                    <a:pos x="14" y="24"/>
                  </a:cxn>
                  <a:cxn ang="0">
                    <a:pos x="9" y="23"/>
                  </a:cxn>
                  <a:cxn ang="0">
                    <a:pos x="9" y="29"/>
                  </a:cxn>
                  <a:cxn ang="0">
                    <a:pos x="9" y="34"/>
                  </a:cxn>
                </a:cxnLst>
                <a:pathLst>
                  <a:path w="20" h="29">
                    <a:moveTo>
                      <a:pt x="8" y="29"/>
                    </a:moveTo>
                    <a:cubicBezTo>
                      <a:pt x="5" y="28"/>
                      <a:pt x="3" y="27"/>
                      <a:pt x="0" y="25"/>
                    </a:cubicBezTo>
                    <a:cubicBezTo>
                      <a:pt x="0" y="25"/>
                      <a:pt x="0" y="25"/>
                      <a:pt x="0" y="25"/>
                    </a:cubicBezTo>
                    <a:cubicBezTo>
                      <a:pt x="2" y="24"/>
                      <a:pt x="1" y="23"/>
                      <a:pt x="1" y="22"/>
                    </a:cubicBezTo>
                    <a:cubicBezTo>
                      <a:pt x="2" y="12"/>
                      <a:pt x="11" y="2"/>
                      <a:pt x="19" y="0"/>
                    </a:cubicBezTo>
                    <a:cubicBezTo>
                      <a:pt x="19" y="6"/>
                      <a:pt x="20" y="13"/>
                      <a:pt x="18" y="20"/>
                    </a:cubicBezTo>
                    <a:cubicBezTo>
                      <a:pt x="17" y="24"/>
                      <a:pt x="17" y="24"/>
                      <a:pt x="13" y="21"/>
                    </a:cubicBezTo>
                    <a:cubicBezTo>
                      <a:pt x="11" y="20"/>
                      <a:pt x="10" y="18"/>
                      <a:pt x="8" y="20"/>
                    </a:cubicBezTo>
                    <a:cubicBezTo>
                      <a:pt x="7" y="22"/>
                      <a:pt x="8" y="23"/>
                      <a:pt x="8" y="25"/>
                    </a:cubicBezTo>
                    <a:cubicBezTo>
                      <a:pt x="7" y="26"/>
                      <a:pt x="7" y="27"/>
                      <a:pt x="8" y="29"/>
                    </a:cubicBezTo>
                    <a:close/>
                  </a:path>
                </a:pathLst>
              </a:custGeom>
              <a:solidFill>
                <a:srgbClr val="5A5B5E"/>
              </a:solidFill>
              <a:ln w="9525">
                <a:noFill/>
              </a:ln>
            </p:spPr>
            <p:txBody>
              <a:bodyPr/>
              <a:p>
                <a:endParaRPr lang="zh-CN" altLang="en-US"/>
              </a:p>
            </p:txBody>
          </p:sp>
          <p:sp>
            <p:nvSpPr>
              <p:cNvPr id="4278" name="Freeform 202"/>
              <p:cNvSpPr/>
              <p:nvPr userDrawn="1"/>
            </p:nvSpPr>
            <p:spPr>
              <a:xfrm>
                <a:off x="2004" y="2405"/>
                <a:ext cx="3" cy="4"/>
              </a:xfrm>
              <a:custGeom>
                <a:avLst/>
                <a:gdLst/>
                <a:ahLst/>
                <a:cxnLst>
                  <a:cxn ang="0">
                    <a:pos x="1" y="4"/>
                  </a:cxn>
                  <a:cxn ang="0">
                    <a:pos x="0" y="3"/>
                  </a:cxn>
                  <a:cxn ang="0">
                    <a:pos x="2" y="0"/>
                  </a:cxn>
                  <a:cxn ang="0">
                    <a:pos x="3" y="2"/>
                  </a:cxn>
                  <a:cxn ang="0">
                    <a:pos x="1" y="4"/>
                  </a:cxn>
                </a:cxnLst>
                <a:pathLst>
                  <a:path w="3" h="4">
                    <a:moveTo>
                      <a:pt x="1" y="4"/>
                    </a:moveTo>
                    <a:cubicBezTo>
                      <a:pt x="0" y="4"/>
                      <a:pt x="0" y="4"/>
                      <a:pt x="0" y="3"/>
                    </a:cubicBezTo>
                    <a:cubicBezTo>
                      <a:pt x="0" y="2"/>
                      <a:pt x="1" y="0"/>
                      <a:pt x="2" y="0"/>
                    </a:cubicBezTo>
                    <a:cubicBezTo>
                      <a:pt x="2" y="0"/>
                      <a:pt x="3" y="1"/>
                      <a:pt x="3" y="2"/>
                    </a:cubicBezTo>
                    <a:cubicBezTo>
                      <a:pt x="3" y="3"/>
                      <a:pt x="3" y="4"/>
                      <a:pt x="1" y="4"/>
                    </a:cubicBezTo>
                    <a:close/>
                  </a:path>
                </a:pathLst>
              </a:custGeom>
              <a:solidFill>
                <a:srgbClr val="656669"/>
              </a:solidFill>
              <a:ln w="9525">
                <a:noFill/>
              </a:ln>
            </p:spPr>
            <p:txBody>
              <a:bodyPr/>
              <a:p>
                <a:endParaRPr lang="zh-CN" altLang="en-US"/>
              </a:p>
            </p:txBody>
          </p:sp>
          <p:sp>
            <p:nvSpPr>
              <p:cNvPr id="4279" name="Freeform 203"/>
              <p:cNvSpPr/>
              <p:nvPr userDrawn="1"/>
            </p:nvSpPr>
            <p:spPr>
              <a:xfrm>
                <a:off x="1991" y="2422"/>
                <a:ext cx="3" cy="2"/>
              </a:xfrm>
              <a:custGeom>
                <a:avLst/>
                <a:gdLst/>
                <a:ahLst/>
                <a:cxnLst>
                  <a:cxn ang="0">
                    <a:pos x="0" y="0"/>
                  </a:cxn>
                  <a:cxn ang="0">
                    <a:pos x="3" y="0"/>
                  </a:cxn>
                  <a:cxn ang="0">
                    <a:pos x="0" y="0"/>
                  </a:cxn>
                </a:cxnLst>
                <a:pathLst>
                  <a:path w="3" h="2">
                    <a:moveTo>
                      <a:pt x="0" y="0"/>
                    </a:moveTo>
                    <a:cubicBezTo>
                      <a:pt x="1" y="0"/>
                      <a:pt x="2" y="0"/>
                      <a:pt x="3" y="0"/>
                    </a:cubicBezTo>
                    <a:cubicBezTo>
                      <a:pt x="2" y="2"/>
                      <a:pt x="1" y="1"/>
                      <a:pt x="0" y="0"/>
                    </a:cubicBezTo>
                    <a:close/>
                  </a:path>
                </a:pathLst>
              </a:custGeom>
              <a:solidFill>
                <a:srgbClr val="737376"/>
              </a:solidFill>
              <a:ln w="9525">
                <a:noFill/>
              </a:ln>
            </p:spPr>
            <p:txBody>
              <a:bodyPr/>
              <a:p>
                <a:endParaRPr lang="zh-CN" altLang="en-US"/>
              </a:p>
            </p:txBody>
          </p:sp>
          <p:sp>
            <p:nvSpPr>
              <p:cNvPr id="4280" name="Freeform 204"/>
              <p:cNvSpPr/>
              <p:nvPr userDrawn="1"/>
            </p:nvSpPr>
            <p:spPr>
              <a:xfrm>
                <a:off x="1989" y="2462"/>
                <a:ext cx="2" cy="5"/>
              </a:xfrm>
              <a:custGeom>
                <a:avLst/>
                <a:gdLst/>
                <a:ahLst/>
                <a:cxnLst>
                  <a:cxn ang="0">
                    <a:pos x="0" y="1"/>
                  </a:cxn>
                  <a:cxn ang="0">
                    <a:pos x="2" y="0"/>
                  </a:cxn>
                  <a:cxn ang="0">
                    <a:pos x="1" y="5"/>
                  </a:cxn>
                  <a:cxn ang="0">
                    <a:pos x="0" y="1"/>
                  </a:cxn>
                </a:cxnLst>
                <a:pathLst>
                  <a:path w="2" h="4">
                    <a:moveTo>
                      <a:pt x="0" y="1"/>
                    </a:moveTo>
                    <a:cubicBezTo>
                      <a:pt x="1" y="1"/>
                      <a:pt x="2" y="1"/>
                      <a:pt x="2" y="0"/>
                    </a:cubicBezTo>
                    <a:cubicBezTo>
                      <a:pt x="2" y="2"/>
                      <a:pt x="2" y="3"/>
                      <a:pt x="1" y="4"/>
                    </a:cubicBezTo>
                    <a:cubicBezTo>
                      <a:pt x="1" y="3"/>
                      <a:pt x="0" y="2"/>
                      <a:pt x="0" y="1"/>
                    </a:cubicBezTo>
                    <a:close/>
                  </a:path>
                </a:pathLst>
              </a:custGeom>
              <a:solidFill>
                <a:srgbClr val="6A6B6D"/>
              </a:solidFill>
              <a:ln w="9525">
                <a:noFill/>
              </a:ln>
            </p:spPr>
            <p:txBody>
              <a:bodyPr/>
              <a:p>
                <a:endParaRPr lang="zh-CN" altLang="en-US"/>
              </a:p>
            </p:txBody>
          </p:sp>
          <p:sp>
            <p:nvSpPr>
              <p:cNvPr id="4281" name="Freeform 205"/>
              <p:cNvSpPr/>
              <p:nvPr userDrawn="1"/>
            </p:nvSpPr>
            <p:spPr>
              <a:xfrm>
                <a:off x="1997" y="2460"/>
                <a:ext cx="2" cy="2"/>
              </a:xfrm>
              <a:custGeom>
                <a:avLst/>
                <a:gdLst/>
                <a:ahLst/>
                <a:cxnLst>
                  <a:cxn ang="0">
                    <a:pos x="0" y="2"/>
                  </a:cxn>
                  <a:cxn ang="0">
                    <a:pos x="2" y="0"/>
                  </a:cxn>
                  <a:cxn ang="0">
                    <a:pos x="0" y="2"/>
                  </a:cxn>
                </a:cxnLst>
                <a:pathLst>
                  <a:path w="2" h="2">
                    <a:moveTo>
                      <a:pt x="0" y="2"/>
                    </a:moveTo>
                    <a:cubicBezTo>
                      <a:pt x="1" y="1"/>
                      <a:pt x="2" y="1"/>
                      <a:pt x="2" y="0"/>
                    </a:cubicBezTo>
                    <a:cubicBezTo>
                      <a:pt x="2" y="1"/>
                      <a:pt x="1" y="2"/>
                      <a:pt x="0" y="2"/>
                    </a:cubicBezTo>
                    <a:close/>
                  </a:path>
                </a:pathLst>
              </a:custGeom>
              <a:solidFill>
                <a:srgbClr val="6A6B6D"/>
              </a:solidFill>
              <a:ln w="9525">
                <a:noFill/>
              </a:ln>
            </p:spPr>
            <p:txBody>
              <a:bodyPr/>
              <a:p>
                <a:endParaRPr lang="zh-CN" altLang="en-US"/>
              </a:p>
            </p:txBody>
          </p:sp>
          <p:sp>
            <p:nvSpPr>
              <p:cNvPr id="4282" name="Freeform 206"/>
              <p:cNvSpPr/>
              <p:nvPr userDrawn="1"/>
            </p:nvSpPr>
            <p:spPr>
              <a:xfrm>
                <a:off x="1992" y="2462"/>
                <a:ext cx="2" cy="1"/>
              </a:xfrm>
              <a:custGeom>
                <a:avLst/>
                <a:gdLst/>
                <a:ahLst/>
                <a:cxnLst>
                  <a:cxn ang="0">
                    <a:pos x="0" y="0"/>
                  </a:cxn>
                  <a:cxn ang="0">
                    <a:pos x="2" y="1"/>
                  </a:cxn>
                  <a:cxn ang="0">
                    <a:pos x="0" y="0"/>
                  </a:cxn>
                </a:cxnLst>
                <a:pathLst>
                  <a:path w="2" h="1">
                    <a:moveTo>
                      <a:pt x="0" y="0"/>
                    </a:moveTo>
                    <a:cubicBezTo>
                      <a:pt x="1" y="0"/>
                      <a:pt x="2" y="0"/>
                      <a:pt x="2" y="1"/>
                    </a:cubicBezTo>
                    <a:cubicBezTo>
                      <a:pt x="2" y="1"/>
                      <a:pt x="1" y="1"/>
                      <a:pt x="0" y="0"/>
                    </a:cubicBezTo>
                    <a:close/>
                  </a:path>
                </a:pathLst>
              </a:custGeom>
              <a:solidFill>
                <a:srgbClr val="6A6B6D"/>
              </a:solidFill>
              <a:ln w="9525">
                <a:noFill/>
              </a:ln>
            </p:spPr>
            <p:txBody>
              <a:bodyPr/>
              <a:p>
                <a:endParaRPr lang="zh-CN" altLang="en-US"/>
              </a:p>
            </p:txBody>
          </p:sp>
          <p:sp>
            <p:nvSpPr>
              <p:cNvPr id="4283" name="Freeform 207"/>
              <p:cNvSpPr/>
              <p:nvPr userDrawn="1"/>
            </p:nvSpPr>
            <p:spPr>
              <a:xfrm>
                <a:off x="1953" y="2472"/>
                <a:ext cx="18" cy="26"/>
              </a:xfrm>
              <a:custGeom>
                <a:avLst/>
                <a:gdLst/>
                <a:ahLst/>
                <a:cxnLst>
                  <a:cxn ang="0">
                    <a:pos x="16" y="4"/>
                  </a:cxn>
                  <a:cxn ang="0">
                    <a:pos x="16" y="9"/>
                  </a:cxn>
                  <a:cxn ang="0">
                    <a:pos x="0" y="26"/>
                  </a:cxn>
                  <a:cxn ang="0">
                    <a:pos x="6" y="2"/>
                  </a:cxn>
                  <a:cxn ang="0">
                    <a:pos x="11" y="0"/>
                  </a:cxn>
                  <a:cxn ang="0">
                    <a:pos x="16" y="4"/>
                  </a:cxn>
                </a:cxnLst>
                <a:pathLst>
                  <a:path w="16" h="23">
                    <a:moveTo>
                      <a:pt x="15" y="4"/>
                    </a:moveTo>
                    <a:cubicBezTo>
                      <a:pt x="15" y="5"/>
                      <a:pt x="16" y="8"/>
                      <a:pt x="15" y="8"/>
                    </a:cubicBezTo>
                    <a:cubicBezTo>
                      <a:pt x="8" y="11"/>
                      <a:pt x="6" y="17"/>
                      <a:pt x="0" y="23"/>
                    </a:cubicBezTo>
                    <a:cubicBezTo>
                      <a:pt x="1" y="14"/>
                      <a:pt x="5" y="8"/>
                      <a:pt x="6" y="2"/>
                    </a:cubicBezTo>
                    <a:cubicBezTo>
                      <a:pt x="6" y="1"/>
                      <a:pt x="9" y="0"/>
                      <a:pt x="10" y="0"/>
                    </a:cubicBezTo>
                    <a:cubicBezTo>
                      <a:pt x="12" y="0"/>
                      <a:pt x="14" y="2"/>
                      <a:pt x="15" y="4"/>
                    </a:cubicBezTo>
                    <a:close/>
                  </a:path>
                </a:pathLst>
              </a:custGeom>
              <a:solidFill>
                <a:srgbClr val="5E6164"/>
              </a:solidFill>
              <a:ln w="9525">
                <a:noFill/>
              </a:ln>
            </p:spPr>
            <p:txBody>
              <a:bodyPr/>
              <a:p>
                <a:endParaRPr lang="zh-CN" altLang="en-US"/>
              </a:p>
            </p:txBody>
          </p:sp>
          <p:sp>
            <p:nvSpPr>
              <p:cNvPr id="4284" name="Freeform 208"/>
              <p:cNvSpPr/>
              <p:nvPr userDrawn="1"/>
            </p:nvSpPr>
            <p:spPr>
              <a:xfrm>
                <a:off x="1963" y="2467"/>
                <a:ext cx="12" cy="10"/>
              </a:xfrm>
              <a:custGeom>
                <a:avLst/>
                <a:gdLst/>
                <a:ahLst/>
                <a:cxnLst>
                  <a:cxn ang="0">
                    <a:pos x="7" y="8"/>
                  </a:cxn>
                  <a:cxn ang="0">
                    <a:pos x="1" y="4"/>
                  </a:cxn>
                  <a:cxn ang="0">
                    <a:pos x="0" y="2"/>
                  </a:cxn>
                  <a:cxn ang="0">
                    <a:pos x="2" y="1"/>
                  </a:cxn>
                  <a:cxn ang="0">
                    <a:pos x="6" y="0"/>
                  </a:cxn>
                  <a:cxn ang="0">
                    <a:pos x="10" y="1"/>
                  </a:cxn>
                  <a:cxn ang="0">
                    <a:pos x="10" y="5"/>
                  </a:cxn>
                  <a:cxn ang="0">
                    <a:pos x="7" y="8"/>
                  </a:cxn>
                </a:cxnLst>
                <a:pathLst>
                  <a:path w="10" h="9">
                    <a:moveTo>
                      <a:pt x="6" y="8"/>
                    </a:moveTo>
                    <a:cubicBezTo>
                      <a:pt x="2" y="9"/>
                      <a:pt x="2" y="6"/>
                      <a:pt x="1" y="4"/>
                    </a:cubicBezTo>
                    <a:cubicBezTo>
                      <a:pt x="1" y="3"/>
                      <a:pt x="0" y="3"/>
                      <a:pt x="0" y="2"/>
                    </a:cubicBezTo>
                    <a:cubicBezTo>
                      <a:pt x="1" y="1"/>
                      <a:pt x="1" y="1"/>
                      <a:pt x="2" y="1"/>
                    </a:cubicBezTo>
                    <a:cubicBezTo>
                      <a:pt x="3" y="0"/>
                      <a:pt x="4" y="0"/>
                      <a:pt x="5" y="0"/>
                    </a:cubicBezTo>
                    <a:cubicBezTo>
                      <a:pt x="7" y="0"/>
                      <a:pt x="8" y="1"/>
                      <a:pt x="9" y="1"/>
                    </a:cubicBezTo>
                    <a:cubicBezTo>
                      <a:pt x="9" y="3"/>
                      <a:pt x="10" y="4"/>
                      <a:pt x="9" y="5"/>
                    </a:cubicBezTo>
                    <a:cubicBezTo>
                      <a:pt x="8" y="6"/>
                      <a:pt x="7" y="7"/>
                      <a:pt x="6" y="8"/>
                    </a:cubicBezTo>
                    <a:close/>
                  </a:path>
                </a:pathLst>
              </a:custGeom>
              <a:solidFill>
                <a:srgbClr val="6A6B6D"/>
              </a:solidFill>
              <a:ln w="9525">
                <a:noFill/>
              </a:ln>
            </p:spPr>
            <p:txBody>
              <a:bodyPr/>
              <a:p>
                <a:endParaRPr lang="zh-CN" altLang="en-US"/>
              </a:p>
            </p:txBody>
          </p:sp>
          <p:sp>
            <p:nvSpPr>
              <p:cNvPr id="4285" name="Freeform 209"/>
              <p:cNvSpPr/>
              <p:nvPr userDrawn="1"/>
            </p:nvSpPr>
            <p:spPr>
              <a:xfrm>
                <a:off x="1966" y="2459"/>
                <a:ext cx="12" cy="9"/>
              </a:xfrm>
              <a:custGeom>
                <a:avLst/>
                <a:gdLst/>
                <a:ahLst/>
                <a:cxnLst>
                  <a:cxn ang="0">
                    <a:pos x="4" y="2"/>
                  </a:cxn>
                  <a:cxn ang="0">
                    <a:pos x="7" y="0"/>
                  </a:cxn>
                  <a:cxn ang="0">
                    <a:pos x="9" y="2"/>
                  </a:cxn>
                  <a:cxn ang="0">
                    <a:pos x="12" y="5"/>
                  </a:cxn>
                  <a:cxn ang="0">
                    <a:pos x="12" y="5"/>
                  </a:cxn>
                  <a:cxn ang="0">
                    <a:pos x="10" y="5"/>
                  </a:cxn>
                  <a:cxn ang="0">
                    <a:pos x="9" y="6"/>
                  </a:cxn>
                  <a:cxn ang="0">
                    <a:pos x="7" y="7"/>
                  </a:cxn>
                  <a:cxn ang="0">
                    <a:pos x="5" y="9"/>
                  </a:cxn>
                  <a:cxn ang="0">
                    <a:pos x="1" y="6"/>
                  </a:cxn>
                  <a:cxn ang="0">
                    <a:pos x="1" y="4"/>
                  </a:cxn>
                  <a:cxn ang="0">
                    <a:pos x="4" y="2"/>
                  </a:cxn>
                </a:cxnLst>
                <a:pathLst>
                  <a:path w="11" h="8">
                    <a:moveTo>
                      <a:pt x="4" y="2"/>
                    </a:moveTo>
                    <a:cubicBezTo>
                      <a:pt x="5" y="3"/>
                      <a:pt x="8" y="5"/>
                      <a:pt x="7" y="0"/>
                    </a:cubicBezTo>
                    <a:cubicBezTo>
                      <a:pt x="8" y="1"/>
                      <a:pt x="9" y="1"/>
                      <a:pt x="9" y="2"/>
                    </a:cubicBezTo>
                    <a:cubicBezTo>
                      <a:pt x="11" y="2"/>
                      <a:pt x="11" y="4"/>
                      <a:pt x="11" y="5"/>
                    </a:cubicBezTo>
                    <a:cubicBezTo>
                      <a:pt x="11" y="5"/>
                      <a:pt x="11" y="5"/>
                      <a:pt x="11" y="5"/>
                    </a:cubicBezTo>
                    <a:cubicBezTo>
                      <a:pt x="10" y="5"/>
                      <a:pt x="10" y="5"/>
                      <a:pt x="10" y="5"/>
                    </a:cubicBezTo>
                    <a:cubicBezTo>
                      <a:pt x="9" y="6"/>
                      <a:pt x="9" y="6"/>
                      <a:pt x="9" y="6"/>
                    </a:cubicBezTo>
                    <a:cubicBezTo>
                      <a:pt x="9" y="6"/>
                      <a:pt x="8" y="7"/>
                      <a:pt x="7" y="7"/>
                    </a:cubicBezTo>
                    <a:cubicBezTo>
                      <a:pt x="7" y="7"/>
                      <a:pt x="6" y="8"/>
                      <a:pt x="5" y="8"/>
                    </a:cubicBezTo>
                    <a:cubicBezTo>
                      <a:pt x="3" y="8"/>
                      <a:pt x="2" y="8"/>
                      <a:pt x="1" y="6"/>
                    </a:cubicBezTo>
                    <a:cubicBezTo>
                      <a:pt x="0" y="6"/>
                      <a:pt x="0" y="5"/>
                      <a:pt x="1" y="4"/>
                    </a:cubicBezTo>
                    <a:cubicBezTo>
                      <a:pt x="2" y="3"/>
                      <a:pt x="3" y="3"/>
                      <a:pt x="4" y="2"/>
                    </a:cubicBezTo>
                    <a:close/>
                  </a:path>
                </a:pathLst>
              </a:custGeom>
              <a:solidFill>
                <a:srgbClr val="6A6B6D"/>
              </a:solidFill>
              <a:ln w="9525">
                <a:noFill/>
              </a:ln>
            </p:spPr>
            <p:txBody>
              <a:bodyPr/>
              <a:p>
                <a:endParaRPr lang="zh-CN" altLang="en-US"/>
              </a:p>
            </p:txBody>
          </p:sp>
          <p:sp>
            <p:nvSpPr>
              <p:cNvPr id="4286" name="Freeform 210"/>
              <p:cNvSpPr/>
              <p:nvPr userDrawn="1"/>
            </p:nvSpPr>
            <p:spPr>
              <a:xfrm>
                <a:off x="1963" y="2463"/>
                <a:ext cx="6" cy="7"/>
              </a:xfrm>
              <a:custGeom>
                <a:avLst/>
                <a:gdLst/>
                <a:ahLst/>
                <a:cxnLst>
                  <a:cxn ang="0">
                    <a:pos x="3" y="0"/>
                  </a:cxn>
                  <a:cxn ang="0">
                    <a:pos x="3" y="2"/>
                  </a:cxn>
                  <a:cxn ang="0">
                    <a:pos x="4" y="7"/>
                  </a:cxn>
                  <a:cxn ang="0">
                    <a:pos x="2" y="4"/>
                  </a:cxn>
                  <a:cxn ang="0">
                    <a:pos x="0" y="3"/>
                  </a:cxn>
                  <a:cxn ang="0">
                    <a:pos x="1" y="1"/>
                  </a:cxn>
                  <a:cxn ang="0">
                    <a:pos x="3" y="0"/>
                  </a:cxn>
                </a:cxnLst>
                <a:pathLst>
                  <a:path w="5" h="6">
                    <a:moveTo>
                      <a:pt x="3" y="0"/>
                    </a:moveTo>
                    <a:cubicBezTo>
                      <a:pt x="3" y="1"/>
                      <a:pt x="3" y="1"/>
                      <a:pt x="3" y="2"/>
                    </a:cubicBezTo>
                    <a:cubicBezTo>
                      <a:pt x="5" y="3"/>
                      <a:pt x="5" y="4"/>
                      <a:pt x="4" y="6"/>
                    </a:cubicBezTo>
                    <a:cubicBezTo>
                      <a:pt x="4" y="5"/>
                      <a:pt x="3" y="5"/>
                      <a:pt x="2" y="4"/>
                    </a:cubicBezTo>
                    <a:cubicBezTo>
                      <a:pt x="1" y="4"/>
                      <a:pt x="0" y="4"/>
                      <a:pt x="0" y="3"/>
                    </a:cubicBezTo>
                    <a:cubicBezTo>
                      <a:pt x="0" y="2"/>
                      <a:pt x="0" y="2"/>
                      <a:pt x="1" y="1"/>
                    </a:cubicBezTo>
                    <a:cubicBezTo>
                      <a:pt x="1" y="1"/>
                      <a:pt x="2" y="0"/>
                      <a:pt x="3" y="0"/>
                    </a:cubicBezTo>
                    <a:close/>
                  </a:path>
                </a:pathLst>
              </a:custGeom>
              <a:solidFill>
                <a:srgbClr val="7A7F7F"/>
              </a:solidFill>
              <a:ln w="9525">
                <a:noFill/>
              </a:ln>
            </p:spPr>
            <p:txBody>
              <a:bodyPr/>
              <a:p>
                <a:endParaRPr lang="zh-CN" altLang="en-US"/>
              </a:p>
            </p:txBody>
          </p:sp>
          <p:sp>
            <p:nvSpPr>
              <p:cNvPr id="4287" name="Freeform 211"/>
              <p:cNvSpPr/>
              <p:nvPr userDrawn="1"/>
            </p:nvSpPr>
            <p:spPr>
              <a:xfrm>
                <a:off x="1971" y="2466"/>
                <a:ext cx="6" cy="7"/>
              </a:xfrm>
              <a:custGeom>
                <a:avLst/>
                <a:gdLst/>
                <a:ahLst/>
                <a:cxnLst>
                  <a:cxn ang="0">
                    <a:pos x="0" y="1"/>
                  </a:cxn>
                  <a:cxn ang="0">
                    <a:pos x="2" y="0"/>
                  </a:cxn>
                  <a:cxn ang="0">
                    <a:pos x="4" y="1"/>
                  </a:cxn>
                  <a:cxn ang="0">
                    <a:pos x="6" y="3"/>
                  </a:cxn>
                  <a:cxn ang="0">
                    <a:pos x="4" y="5"/>
                  </a:cxn>
                  <a:cxn ang="0">
                    <a:pos x="2" y="7"/>
                  </a:cxn>
                  <a:cxn ang="0">
                    <a:pos x="1" y="3"/>
                  </a:cxn>
                  <a:cxn ang="0">
                    <a:pos x="0" y="1"/>
                  </a:cxn>
                  <a:cxn ang="0">
                    <a:pos x="0" y="1"/>
                  </a:cxn>
                </a:cxnLst>
                <a:pathLst>
                  <a:path w="5" h="6">
                    <a:moveTo>
                      <a:pt x="0" y="1"/>
                    </a:moveTo>
                    <a:cubicBezTo>
                      <a:pt x="1" y="1"/>
                      <a:pt x="1" y="0"/>
                      <a:pt x="2" y="0"/>
                    </a:cubicBezTo>
                    <a:cubicBezTo>
                      <a:pt x="3" y="1"/>
                      <a:pt x="4" y="1"/>
                      <a:pt x="4" y="1"/>
                    </a:cubicBezTo>
                    <a:cubicBezTo>
                      <a:pt x="5" y="2"/>
                      <a:pt x="5" y="2"/>
                      <a:pt x="5" y="3"/>
                    </a:cubicBezTo>
                    <a:cubicBezTo>
                      <a:pt x="5" y="4"/>
                      <a:pt x="4" y="5"/>
                      <a:pt x="4" y="5"/>
                    </a:cubicBezTo>
                    <a:cubicBezTo>
                      <a:pt x="3" y="6"/>
                      <a:pt x="3" y="6"/>
                      <a:pt x="2" y="6"/>
                    </a:cubicBezTo>
                    <a:cubicBezTo>
                      <a:pt x="2" y="5"/>
                      <a:pt x="1" y="4"/>
                      <a:pt x="1" y="3"/>
                    </a:cubicBezTo>
                    <a:cubicBezTo>
                      <a:pt x="0" y="2"/>
                      <a:pt x="0" y="2"/>
                      <a:pt x="0" y="1"/>
                    </a:cubicBezTo>
                    <a:cubicBezTo>
                      <a:pt x="0" y="1"/>
                      <a:pt x="0" y="1"/>
                      <a:pt x="0" y="1"/>
                    </a:cubicBezTo>
                    <a:close/>
                  </a:path>
                </a:pathLst>
              </a:custGeom>
              <a:solidFill>
                <a:srgbClr val="8B8B8E"/>
              </a:solidFill>
              <a:ln w="9525">
                <a:noFill/>
              </a:ln>
            </p:spPr>
            <p:txBody>
              <a:bodyPr/>
              <a:p>
                <a:endParaRPr lang="zh-CN" altLang="en-US"/>
              </a:p>
            </p:txBody>
          </p:sp>
          <p:sp>
            <p:nvSpPr>
              <p:cNvPr id="4288" name="Freeform 212"/>
              <p:cNvSpPr/>
              <p:nvPr userDrawn="1"/>
            </p:nvSpPr>
            <p:spPr>
              <a:xfrm>
                <a:off x="1976" y="2469"/>
                <a:ext cx="4" cy="3"/>
              </a:xfrm>
              <a:custGeom>
                <a:avLst/>
                <a:gdLst/>
                <a:ahLst/>
                <a:cxnLst>
                  <a:cxn ang="0">
                    <a:pos x="0" y="3"/>
                  </a:cxn>
                  <a:cxn ang="0">
                    <a:pos x="1" y="0"/>
                  </a:cxn>
                  <a:cxn ang="0">
                    <a:pos x="0" y="3"/>
                  </a:cxn>
                </a:cxnLst>
                <a:pathLst>
                  <a:path w="3" h="2">
                    <a:moveTo>
                      <a:pt x="0" y="2"/>
                    </a:moveTo>
                    <a:cubicBezTo>
                      <a:pt x="0" y="2"/>
                      <a:pt x="1" y="1"/>
                      <a:pt x="1" y="0"/>
                    </a:cubicBezTo>
                    <a:cubicBezTo>
                      <a:pt x="3" y="2"/>
                      <a:pt x="0" y="2"/>
                      <a:pt x="0" y="2"/>
                    </a:cubicBezTo>
                    <a:close/>
                  </a:path>
                </a:pathLst>
              </a:custGeom>
              <a:solidFill>
                <a:srgbClr val="6A6B6D"/>
              </a:solidFill>
              <a:ln w="9525">
                <a:noFill/>
              </a:ln>
            </p:spPr>
            <p:txBody>
              <a:bodyPr/>
              <a:p>
                <a:endParaRPr lang="zh-CN" altLang="en-US"/>
              </a:p>
            </p:txBody>
          </p:sp>
          <p:sp>
            <p:nvSpPr>
              <p:cNvPr id="4289" name="Freeform 213"/>
              <p:cNvSpPr/>
              <p:nvPr userDrawn="1"/>
            </p:nvSpPr>
            <p:spPr>
              <a:xfrm>
                <a:off x="1974" y="2466"/>
                <a:ext cx="2" cy="1"/>
              </a:xfrm>
              <a:custGeom>
                <a:avLst/>
                <a:gdLst/>
                <a:ahLst/>
                <a:cxnLst>
                  <a:cxn ang="0">
                    <a:pos x="2" y="1"/>
                  </a:cxn>
                  <a:cxn ang="0">
                    <a:pos x="0" y="0"/>
                  </a:cxn>
                  <a:cxn ang="0">
                    <a:pos x="2" y="0"/>
                  </a:cxn>
                  <a:cxn ang="0">
                    <a:pos x="2" y="1"/>
                  </a:cxn>
                </a:cxnLst>
                <a:pathLst>
                  <a:path w="2" h="1">
                    <a:moveTo>
                      <a:pt x="2" y="1"/>
                    </a:moveTo>
                    <a:cubicBezTo>
                      <a:pt x="2" y="1"/>
                      <a:pt x="1" y="1"/>
                      <a:pt x="0" y="0"/>
                    </a:cubicBezTo>
                    <a:cubicBezTo>
                      <a:pt x="1" y="0"/>
                      <a:pt x="1" y="0"/>
                      <a:pt x="2" y="0"/>
                    </a:cubicBezTo>
                    <a:cubicBezTo>
                      <a:pt x="2" y="0"/>
                      <a:pt x="2" y="1"/>
                      <a:pt x="2" y="1"/>
                    </a:cubicBezTo>
                    <a:close/>
                  </a:path>
                </a:pathLst>
              </a:custGeom>
              <a:solidFill>
                <a:srgbClr val="706F71"/>
              </a:solidFill>
              <a:ln w="9525">
                <a:noFill/>
              </a:ln>
            </p:spPr>
            <p:txBody>
              <a:bodyPr/>
              <a:p>
                <a:endParaRPr lang="zh-CN" altLang="en-US"/>
              </a:p>
            </p:txBody>
          </p:sp>
          <p:sp>
            <p:nvSpPr>
              <p:cNvPr id="4290" name="Freeform 214"/>
              <p:cNvSpPr/>
              <p:nvPr userDrawn="1"/>
            </p:nvSpPr>
            <p:spPr>
              <a:xfrm>
                <a:off x="1963" y="2467"/>
                <a:ext cx="3" cy="2"/>
              </a:xfrm>
              <a:custGeom>
                <a:avLst/>
                <a:gdLst/>
                <a:ahLst/>
                <a:cxnLst>
                  <a:cxn ang="0">
                    <a:pos x="0" y="0"/>
                  </a:cxn>
                  <a:cxn ang="0">
                    <a:pos x="3" y="1"/>
                  </a:cxn>
                  <a:cxn ang="0">
                    <a:pos x="0" y="2"/>
                  </a:cxn>
                  <a:cxn ang="0">
                    <a:pos x="0" y="0"/>
                  </a:cxn>
                </a:cxnLst>
                <a:pathLst>
                  <a:path w="2" h="2">
                    <a:moveTo>
                      <a:pt x="0" y="0"/>
                    </a:moveTo>
                    <a:cubicBezTo>
                      <a:pt x="1" y="1"/>
                      <a:pt x="1" y="1"/>
                      <a:pt x="2" y="1"/>
                    </a:cubicBezTo>
                    <a:cubicBezTo>
                      <a:pt x="1" y="2"/>
                      <a:pt x="1" y="2"/>
                      <a:pt x="0" y="2"/>
                    </a:cubicBezTo>
                    <a:cubicBezTo>
                      <a:pt x="0" y="1"/>
                      <a:pt x="0" y="1"/>
                      <a:pt x="0" y="0"/>
                    </a:cubicBezTo>
                    <a:close/>
                  </a:path>
                </a:pathLst>
              </a:custGeom>
              <a:solidFill>
                <a:srgbClr val="706F71"/>
              </a:solidFill>
              <a:ln w="9525">
                <a:noFill/>
              </a:ln>
            </p:spPr>
            <p:txBody>
              <a:bodyPr/>
              <a:p>
                <a:endParaRPr lang="zh-CN" altLang="en-US"/>
              </a:p>
            </p:txBody>
          </p:sp>
          <p:sp>
            <p:nvSpPr>
              <p:cNvPr id="4291" name="Freeform 215"/>
              <p:cNvSpPr/>
              <p:nvPr userDrawn="1"/>
            </p:nvSpPr>
            <p:spPr>
              <a:xfrm>
                <a:off x="1946" y="2519"/>
                <a:ext cx="2" cy="2"/>
              </a:xfrm>
              <a:custGeom>
                <a:avLst/>
                <a:gdLst/>
                <a:ahLst/>
                <a:cxnLst>
                  <a:cxn ang="0">
                    <a:pos x="0" y="0"/>
                  </a:cxn>
                  <a:cxn ang="0">
                    <a:pos x="2" y="0"/>
                  </a:cxn>
                  <a:cxn ang="0">
                    <a:pos x="2" y="1"/>
                  </a:cxn>
                  <a:cxn ang="0">
                    <a:pos x="0" y="0"/>
                  </a:cxn>
                </a:cxnLst>
                <a:pathLst>
                  <a:path w="2" h="2">
                    <a:moveTo>
                      <a:pt x="0" y="0"/>
                    </a:moveTo>
                    <a:cubicBezTo>
                      <a:pt x="1" y="0"/>
                      <a:pt x="2" y="0"/>
                      <a:pt x="2" y="0"/>
                    </a:cubicBezTo>
                    <a:cubicBezTo>
                      <a:pt x="2" y="1"/>
                      <a:pt x="2" y="1"/>
                      <a:pt x="2" y="1"/>
                    </a:cubicBezTo>
                    <a:cubicBezTo>
                      <a:pt x="1" y="2"/>
                      <a:pt x="1" y="1"/>
                      <a:pt x="0" y="0"/>
                    </a:cubicBezTo>
                    <a:close/>
                  </a:path>
                </a:pathLst>
              </a:custGeom>
              <a:solidFill>
                <a:srgbClr val="B7C2BF"/>
              </a:solidFill>
              <a:ln w="9525">
                <a:noFill/>
              </a:ln>
            </p:spPr>
            <p:txBody>
              <a:bodyPr/>
              <a:p>
                <a:endParaRPr lang="zh-CN" altLang="en-US"/>
              </a:p>
            </p:txBody>
          </p:sp>
          <p:sp>
            <p:nvSpPr>
              <p:cNvPr id="4292" name="Freeform 216"/>
              <p:cNvSpPr/>
              <p:nvPr userDrawn="1"/>
            </p:nvSpPr>
            <p:spPr>
              <a:xfrm>
                <a:off x="2024" y="2392"/>
                <a:ext cx="7" cy="3"/>
              </a:xfrm>
              <a:custGeom>
                <a:avLst/>
                <a:gdLst/>
                <a:ahLst/>
                <a:cxnLst>
                  <a:cxn ang="0">
                    <a:pos x="7" y="2"/>
                  </a:cxn>
                  <a:cxn ang="0">
                    <a:pos x="0" y="2"/>
                  </a:cxn>
                  <a:cxn ang="0">
                    <a:pos x="7" y="2"/>
                  </a:cxn>
                </a:cxnLst>
                <a:pathLst>
                  <a:path w="6" h="3">
                    <a:moveTo>
                      <a:pt x="6" y="2"/>
                    </a:moveTo>
                    <a:cubicBezTo>
                      <a:pt x="4" y="2"/>
                      <a:pt x="2" y="3"/>
                      <a:pt x="0" y="2"/>
                    </a:cubicBezTo>
                    <a:cubicBezTo>
                      <a:pt x="2" y="1"/>
                      <a:pt x="4" y="0"/>
                      <a:pt x="6" y="2"/>
                    </a:cubicBezTo>
                    <a:close/>
                  </a:path>
                </a:pathLst>
              </a:custGeom>
              <a:solidFill>
                <a:srgbClr val="323840"/>
              </a:solidFill>
              <a:ln w="9525">
                <a:noFill/>
              </a:ln>
            </p:spPr>
            <p:txBody>
              <a:bodyPr/>
              <a:p>
                <a:endParaRPr lang="zh-CN" altLang="en-US"/>
              </a:p>
            </p:txBody>
          </p:sp>
          <p:sp>
            <p:nvSpPr>
              <p:cNvPr id="4293" name="Freeform 217"/>
              <p:cNvSpPr/>
              <p:nvPr userDrawn="1"/>
            </p:nvSpPr>
            <p:spPr>
              <a:xfrm>
                <a:off x="1925" y="2328"/>
                <a:ext cx="64" cy="60"/>
              </a:xfrm>
              <a:custGeom>
                <a:avLst/>
                <a:gdLst/>
                <a:ahLst/>
                <a:cxnLst>
                  <a:cxn ang="0">
                    <a:pos x="1" y="30"/>
                  </a:cxn>
                  <a:cxn ang="0">
                    <a:pos x="0" y="27"/>
                  </a:cxn>
                  <a:cxn ang="0">
                    <a:pos x="6" y="25"/>
                  </a:cxn>
                  <a:cxn ang="0">
                    <a:pos x="10" y="21"/>
                  </a:cxn>
                  <a:cxn ang="0">
                    <a:pos x="6" y="20"/>
                  </a:cxn>
                  <a:cxn ang="0">
                    <a:pos x="5" y="17"/>
                  </a:cxn>
                  <a:cxn ang="0">
                    <a:pos x="3" y="4"/>
                  </a:cxn>
                  <a:cxn ang="0">
                    <a:pos x="8" y="3"/>
                  </a:cxn>
                  <a:cxn ang="0">
                    <a:pos x="11" y="0"/>
                  </a:cxn>
                  <a:cxn ang="0">
                    <a:pos x="64" y="43"/>
                  </a:cxn>
                  <a:cxn ang="0">
                    <a:pos x="58" y="56"/>
                  </a:cxn>
                  <a:cxn ang="0">
                    <a:pos x="55" y="57"/>
                  </a:cxn>
                  <a:cxn ang="0">
                    <a:pos x="38" y="54"/>
                  </a:cxn>
                  <a:cxn ang="0">
                    <a:pos x="36" y="55"/>
                  </a:cxn>
                  <a:cxn ang="0">
                    <a:pos x="24" y="51"/>
                  </a:cxn>
                  <a:cxn ang="0">
                    <a:pos x="24" y="49"/>
                  </a:cxn>
                  <a:cxn ang="0">
                    <a:pos x="25" y="45"/>
                  </a:cxn>
                  <a:cxn ang="0">
                    <a:pos x="19" y="42"/>
                  </a:cxn>
                  <a:cxn ang="0">
                    <a:pos x="13" y="36"/>
                  </a:cxn>
                  <a:cxn ang="0">
                    <a:pos x="12" y="31"/>
                  </a:cxn>
                  <a:cxn ang="0">
                    <a:pos x="1" y="30"/>
                  </a:cxn>
                </a:cxnLst>
                <a:pathLst>
                  <a:path w="55" h="52">
                    <a:moveTo>
                      <a:pt x="1" y="26"/>
                    </a:moveTo>
                    <a:cubicBezTo>
                      <a:pt x="1" y="25"/>
                      <a:pt x="0" y="25"/>
                      <a:pt x="0" y="24"/>
                    </a:cubicBezTo>
                    <a:cubicBezTo>
                      <a:pt x="1" y="21"/>
                      <a:pt x="4" y="23"/>
                      <a:pt x="6" y="22"/>
                    </a:cubicBezTo>
                    <a:cubicBezTo>
                      <a:pt x="8" y="22"/>
                      <a:pt x="10" y="21"/>
                      <a:pt x="9" y="19"/>
                    </a:cubicBezTo>
                    <a:cubicBezTo>
                      <a:pt x="9" y="18"/>
                      <a:pt x="7" y="18"/>
                      <a:pt x="6" y="18"/>
                    </a:cubicBezTo>
                    <a:cubicBezTo>
                      <a:pt x="1" y="19"/>
                      <a:pt x="6" y="16"/>
                      <a:pt x="5" y="15"/>
                    </a:cubicBezTo>
                    <a:cubicBezTo>
                      <a:pt x="7" y="11"/>
                      <a:pt x="4" y="7"/>
                      <a:pt x="3" y="4"/>
                    </a:cubicBezTo>
                    <a:cubicBezTo>
                      <a:pt x="5" y="4"/>
                      <a:pt x="6" y="3"/>
                      <a:pt x="7" y="3"/>
                    </a:cubicBezTo>
                    <a:cubicBezTo>
                      <a:pt x="10" y="3"/>
                      <a:pt x="10" y="2"/>
                      <a:pt x="10" y="0"/>
                    </a:cubicBezTo>
                    <a:cubicBezTo>
                      <a:pt x="25" y="12"/>
                      <a:pt x="40" y="25"/>
                      <a:pt x="55" y="38"/>
                    </a:cubicBezTo>
                    <a:cubicBezTo>
                      <a:pt x="51" y="40"/>
                      <a:pt x="52" y="45"/>
                      <a:pt x="50" y="49"/>
                    </a:cubicBezTo>
                    <a:cubicBezTo>
                      <a:pt x="49" y="50"/>
                      <a:pt x="49" y="50"/>
                      <a:pt x="48" y="50"/>
                    </a:cubicBezTo>
                    <a:cubicBezTo>
                      <a:pt x="43" y="50"/>
                      <a:pt x="37" y="52"/>
                      <a:pt x="33" y="47"/>
                    </a:cubicBezTo>
                    <a:cubicBezTo>
                      <a:pt x="32" y="46"/>
                      <a:pt x="32" y="47"/>
                      <a:pt x="31" y="48"/>
                    </a:cubicBezTo>
                    <a:cubicBezTo>
                      <a:pt x="26" y="52"/>
                      <a:pt x="24" y="49"/>
                      <a:pt x="21" y="45"/>
                    </a:cubicBezTo>
                    <a:cubicBezTo>
                      <a:pt x="21" y="45"/>
                      <a:pt x="21" y="44"/>
                      <a:pt x="21" y="43"/>
                    </a:cubicBezTo>
                    <a:cubicBezTo>
                      <a:pt x="21" y="42"/>
                      <a:pt x="23" y="41"/>
                      <a:pt x="22" y="39"/>
                    </a:cubicBezTo>
                    <a:cubicBezTo>
                      <a:pt x="20" y="38"/>
                      <a:pt x="18" y="38"/>
                      <a:pt x="17" y="37"/>
                    </a:cubicBezTo>
                    <a:cubicBezTo>
                      <a:pt x="15" y="35"/>
                      <a:pt x="12" y="35"/>
                      <a:pt x="12" y="32"/>
                    </a:cubicBezTo>
                    <a:cubicBezTo>
                      <a:pt x="13" y="29"/>
                      <a:pt x="15" y="27"/>
                      <a:pt x="11" y="27"/>
                    </a:cubicBezTo>
                    <a:cubicBezTo>
                      <a:pt x="7" y="27"/>
                      <a:pt x="4" y="28"/>
                      <a:pt x="1" y="26"/>
                    </a:cubicBezTo>
                    <a:close/>
                  </a:path>
                </a:pathLst>
              </a:custGeom>
              <a:solidFill>
                <a:srgbClr val="CECBCC"/>
              </a:solidFill>
              <a:ln w="9525">
                <a:noFill/>
              </a:ln>
            </p:spPr>
            <p:txBody>
              <a:bodyPr/>
              <a:p>
                <a:endParaRPr lang="zh-CN" altLang="en-US"/>
              </a:p>
            </p:txBody>
          </p:sp>
          <p:sp>
            <p:nvSpPr>
              <p:cNvPr id="4294" name="Freeform 218"/>
              <p:cNvSpPr/>
              <p:nvPr userDrawn="1"/>
            </p:nvSpPr>
            <p:spPr>
              <a:xfrm>
                <a:off x="1943" y="2371"/>
                <a:ext cx="57" cy="37"/>
              </a:xfrm>
              <a:custGeom>
                <a:avLst/>
                <a:gdLst/>
                <a:ahLst/>
                <a:cxnLst>
                  <a:cxn ang="0">
                    <a:pos x="7" y="8"/>
                  </a:cxn>
                  <a:cxn ang="0">
                    <a:pos x="12" y="12"/>
                  </a:cxn>
                  <a:cxn ang="0">
                    <a:pos x="15" y="9"/>
                  </a:cxn>
                  <a:cxn ang="0">
                    <a:pos x="19" y="6"/>
                  </a:cxn>
                  <a:cxn ang="0">
                    <a:pos x="34" y="12"/>
                  </a:cxn>
                  <a:cxn ang="0">
                    <a:pos x="38" y="13"/>
                  </a:cxn>
                  <a:cxn ang="0">
                    <a:pos x="37" y="2"/>
                  </a:cxn>
                  <a:cxn ang="0">
                    <a:pos x="45" y="1"/>
                  </a:cxn>
                  <a:cxn ang="0">
                    <a:pos x="45" y="1"/>
                  </a:cxn>
                  <a:cxn ang="0">
                    <a:pos x="53" y="4"/>
                  </a:cxn>
                  <a:cxn ang="0">
                    <a:pos x="57" y="3"/>
                  </a:cxn>
                  <a:cxn ang="0">
                    <a:pos x="53" y="9"/>
                  </a:cxn>
                  <a:cxn ang="0">
                    <a:pos x="34" y="34"/>
                  </a:cxn>
                  <a:cxn ang="0">
                    <a:pos x="31" y="35"/>
                  </a:cxn>
                  <a:cxn ang="0">
                    <a:pos x="28" y="32"/>
                  </a:cxn>
                  <a:cxn ang="0">
                    <a:pos x="28" y="31"/>
                  </a:cxn>
                  <a:cxn ang="0">
                    <a:pos x="20" y="27"/>
                  </a:cxn>
                  <a:cxn ang="0">
                    <a:pos x="19" y="27"/>
                  </a:cxn>
                  <a:cxn ang="0">
                    <a:pos x="20" y="27"/>
                  </a:cxn>
                  <a:cxn ang="0">
                    <a:pos x="26" y="31"/>
                  </a:cxn>
                  <a:cxn ang="0">
                    <a:pos x="20" y="33"/>
                  </a:cxn>
                  <a:cxn ang="0">
                    <a:pos x="20" y="33"/>
                  </a:cxn>
                  <a:cxn ang="0">
                    <a:pos x="9" y="34"/>
                  </a:cxn>
                  <a:cxn ang="0">
                    <a:pos x="3" y="32"/>
                  </a:cxn>
                  <a:cxn ang="0">
                    <a:pos x="2" y="28"/>
                  </a:cxn>
                  <a:cxn ang="0">
                    <a:pos x="1" y="21"/>
                  </a:cxn>
                  <a:cxn ang="0">
                    <a:pos x="5" y="11"/>
                  </a:cxn>
                  <a:cxn ang="0">
                    <a:pos x="7" y="8"/>
                  </a:cxn>
                </a:cxnLst>
                <a:pathLst>
                  <a:path w="50" h="32">
                    <a:moveTo>
                      <a:pt x="7" y="7"/>
                    </a:moveTo>
                    <a:cubicBezTo>
                      <a:pt x="8" y="8"/>
                      <a:pt x="10" y="10"/>
                      <a:pt x="11" y="11"/>
                    </a:cubicBezTo>
                    <a:cubicBezTo>
                      <a:pt x="13" y="12"/>
                      <a:pt x="15" y="11"/>
                      <a:pt x="14" y="8"/>
                    </a:cubicBezTo>
                    <a:cubicBezTo>
                      <a:pt x="13" y="4"/>
                      <a:pt x="16" y="5"/>
                      <a:pt x="17" y="6"/>
                    </a:cubicBezTo>
                    <a:cubicBezTo>
                      <a:pt x="21" y="11"/>
                      <a:pt x="25" y="11"/>
                      <a:pt x="30" y="11"/>
                    </a:cubicBezTo>
                    <a:cubicBezTo>
                      <a:pt x="31" y="11"/>
                      <a:pt x="33" y="12"/>
                      <a:pt x="34" y="12"/>
                    </a:cubicBezTo>
                    <a:cubicBezTo>
                      <a:pt x="34" y="9"/>
                      <a:pt x="35" y="5"/>
                      <a:pt x="33" y="2"/>
                    </a:cubicBezTo>
                    <a:cubicBezTo>
                      <a:pt x="35" y="0"/>
                      <a:pt x="38" y="2"/>
                      <a:pt x="40" y="1"/>
                    </a:cubicBezTo>
                    <a:cubicBezTo>
                      <a:pt x="40" y="1"/>
                      <a:pt x="40" y="1"/>
                      <a:pt x="40" y="1"/>
                    </a:cubicBezTo>
                    <a:cubicBezTo>
                      <a:pt x="40" y="6"/>
                      <a:pt x="44" y="4"/>
                      <a:pt x="47" y="4"/>
                    </a:cubicBezTo>
                    <a:cubicBezTo>
                      <a:pt x="48" y="4"/>
                      <a:pt x="49" y="4"/>
                      <a:pt x="50" y="3"/>
                    </a:cubicBezTo>
                    <a:cubicBezTo>
                      <a:pt x="49" y="5"/>
                      <a:pt x="48" y="6"/>
                      <a:pt x="47" y="8"/>
                    </a:cubicBezTo>
                    <a:cubicBezTo>
                      <a:pt x="40" y="14"/>
                      <a:pt x="32" y="20"/>
                      <a:pt x="30" y="30"/>
                    </a:cubicBezTo>
                    <a:cubicBezTo>
                      <a:pt x="30" y="31"/>
                      <a:pt x="29" y="32"/>
                      <a:pt x="28" y="31"/>
                    </a:cubicBezTo>
                    <a:cubicBezTo>
                      <a:pt x="28" y="30"/>
                      <a:pt x="27" y="29"/>
                      <a:pt x="25" y="28"/>
                    </a:cubicBezTo>
                    <a:cubicBezTo>
                      <a:pt x="25" y="28"/>
                      <a:pt x="25" y="27"/>
                      <a:pt x="25" y="27"/>
                    </a:cubicBezTo>
                    <a:cubicBezTo>
                      <a:pt x="23" y="24"/>
                      <a:pt x="20" y="25"/>
                      <a:pt x="18" y="24"/>
                    </a:cubicBezTo>
                    <a:cubicBezTo>
                      <a:pt x="17" y="23"/>
                      <a:pt x="17" y="25"/>
                      <a:pt x="17" y="24"/>
                    </a:cubicBezTo>
                    <a:cubicBezTo>
                      <a:pt x="17" y="23"/>
                      <a:pt x="17" y="23"/>
                      <a:pt x="18" y="24"/>
                    </a:cubicBezTo>
                    <a:cubicBezTo>
                      <a:pt x="19" y="25"/>
                      <a:pt x="23" y="24"/>
                      <a:pt x="23" y="27"/>
                    </a:cubicBezTo>
                    <a:cubicBezTo>
                      <a:pt x="21" y="28"/>
                      <a:pt x="20" y="28"/>
                      <a:pt x="18" y="29"/>
                    </a:cubicBezTo>
                    <a:cubicBezTo>
                      <a:pt x="18" y="29"/>
                      <a:pt x="18" y="29"/>
                      <a:pt x="18" y="29"/>
                    </a:cubicBezTo>
                    <a:cubicBezTo>
                      <a:pt x="15" y="29"/>
                      <a:pt x="11" y="26"/>
                      <a:pt x="8" y="30"/>
                    </a:cubicBezTo>
                    <a:cubicBezTo>
                      <a:pt x="7" y="32"/>
                      <a:pt x="4" y="29"/>
                      <a:pt x="3" y="28"/>
                    </a:cubicBezTo>
                    <a:cubicBezTo>
                      <a:pt x="2" y="27"/>
                      <a:pt x="2" y="26"/>
                      <a:pt x="2" y="25"/>
                    </a:cubicBezTo>
                    <a:cubicBezTo>
                      <a:pt x="1" y="23"/>
                      <a:pt x="0" y="21"/>
                      <a:pt x="1" y="19"/>
                    </a:cubicBezTo>
                    <a:cubicBezTo>
                      <a:pt x="3" y="17"/>
                      <a:pt x="2" y="13"/>
                      <a:pt x="5" y="10"/>
                    </a:cubicBezTo>
                    <a:cubicBezTo>
                      <a:pt x="5" y="9"/>
                      <a:pt x="5" y="7"/>
                      <a:pt x="7" y="7"/>
                    </a:cubicBezTo>
                    <a:close/>
                  </a:path>
                </a:pathLst>
              </a:custGeom>
              <a:solidFill>
                <a:srgbClr val="C3C0C1"/>
              </a:solidFill>
              <a:ln w="9525">
                <a:noFill/>
              </a:ln>
            </p:spPr>
            <p:txBody>
              <a:bodyPr/>
              <a:p>
                <a:endParaRPr lang="zh-CN" altLang="en-US"/>
              </a:p>
            </p:txBody>
          </p:sp>
          <p:sp>
            <p:nvSpPr>
              <p:cNvPr id="4295" name="Freeform 219"/>
              <p:cNvSpPr/>
              <p:nvPr userDrawn="1"/>
            </p:nvSpPr>
            <p:spPr>
              <a:xfrm>
                <a:off x="1909" y="2307"/>
                <a:ext cx="17" cy="11"/>
              </a:xfrm>
              <a:custGeom>
                <a:avLst/>
                <a:gdLst/>
                <a:ahLst/>
                <a:cxnLst>
                  <a:cxn ang="0">
                    <a:pos x="17" y="11"/>
                  </a:cxn>
                  <a:cxn ang="0">
                    <a:pos x="0" y="2"/>
                  </a:cxn>
                  <a:cxn ang="0">
                    <a:pos x="10" y="4"/>
                  </a:cxn>
                  <a:cxn ang="0">
                    <a:pos x="17" y="11"/>
                  </a:cxn>
                </a:cxnLst>
                <a:pathLst>
                  <a:path w="15" h="10">
                    <a:moveTo>
                      <a:pt x="15" y="10"/>
                    </a:moveTo>
                    <a:cubicBezTo>
                      <a:pt x="9" y="10"/>
                      <a:pt x="5" y="8"/>
                      <a:pt x="0" y="2"/>
                    </a:cubicBezTo>
                    <a:cubicBezTo>
                      <a:pt x="4" y="0"/>
                      <a:pt x="6" y="6"/>
                      <a:pt x="9" y="4"/>
                    </a:cubicBezTo>
                    <a:cubicBezTo>
                      <a:pt x="11" y="6"/>
                      <a:pt x="14" y="7"/>
                      <a:pt x="15" y="10"/>
                    </a:cubicBezTo>
                    <a:close/>
                  </a:path>
                </a:pathLst>
              </a:custGeom>
              <a:solidFill>
                <a:srgbClr val="BBB8BB"/>
              </a:solidFill>
              <a:ln w="9525">
                <a:noFill/>
              </a:ln>
            </p:spPr>
            <p:txBody>
              <a:bodyPr/>
              <a:p>
                <a:endParaRPr lang="zh-CN" altLang="en-US"/>
              </a:p>
            </p:txBody>
          </p:sp>
          <p:sp>
            <p:nvSpPr>
              <p:cNvPr id="4296" name="Freeform 220"/>
              <p:cNvSpPr/>
              <p:nvPr userDrawn="1"/>
            </p:nvSpPr>
            <p:spPr>
              <a:xfrm>
                <a:off x="1989" y="2372"/>
                <a:ext cx="8" cy="6"/>
              </a:xfrm>
              <a:custGeom>
                <a:avLst/>
                <a:gdLst/>
                <a:ahLst/>
                <a:cxnLst>
                  <a:cxn ang="0">
                    <a:pos x="8" y="3"/>
                  </a:cxn>
                  <a:cxn ang="0">
                    <a:pos x="0" y="0"/>
                  </a:cxn>
                  <a:cxn ang="0">
                    <a:pos x="8" y="3"/>
                  </a:cxn>
                </a:cxnLst>
                <a:pathLst>
                  <a:path w="7" h="5">
                    <a:moveTo>
                      <a:pt x="7" y="3"/>
                    </a:moveTo>
                    <a:cubicBezTo>
                      <a:pt x="1" y="5"/>
                      <a:pt x="1" y="5"/>
                      <a:pt x="0" y="0"/>
                    </a:cubicBezTo>
                    <a:cubicBezTo>
                      <a:pt x="2" y="1"/>
                      <a:pt x="4" y="2"/>
                      <a:pt x="7" y="3"/>
                    </a:cubicBezTo>
                    <a:close/>
                  </a:path>
                </a:pathLst>
              </a:custGeom>
              <a:solidFill>
                <a:srgbClr val="CECBCC"/>
              </a:solidFill>
              <a:ln w="9525">
                <a:noFill/>
              </a:ln>
            </p:spPr>
            <p:txBody>
              <a:bodyPr/>
              <a:p>
                <a:endParaRPr lang="zh-CN" altLang="en-US"/>
              </a:p>
            </p:txBody>
          </p:sp>
          <p:sp>
            <p:nvSpPr>
              <p:cNvPr id="4297" name="Freeform 221"/>
              <p:cNvSpPr/>
              <p:nvPr userDrawn="1"/>
            </p:nvSpPr>
            <p:spPr>
              <a:xfrm>
                <a:off x="2174" y="2414"/>
                <a:ext cx="36" cy="43"/>
              </a:xfrm>
              <a:custGeom>
                <a:avLst/>
                <a:gdLst/>
                <a:ahLst/>
                <a:cxnLst>
                  <a:cxn ang="0">
                    <a:pos x="27" y="41"/>
                  </a:cxn>
                  <a:cxn ang="0">
                    <a:pos x="31" y="34"/>
                  </a:cxn>
                  <a:cxn ang="0">
                    <a:pos x="15" y="27"/>
                  </a:cxn>
                  <a:cxn ang="0">
                    <a:pos x="12" y="29"/>
                  </a:cxn>
                  <a:cxn ang="0">
                    <a:pos x="0" y="26"/>
                  </a:cxn>
                  <a:cxn ang="0">
                    <a:pos x="12" y="15"/>
                  </a:cxn>
                  <a:cxn ang="0">
                    <a:pos x="11" y="11"/>
                  </a:cxn>
                  <a:cxn ang="0">
                    <a:pos x="10" y="0"/>
                  </a:cxn>
                  <a:cxn ang="0">
                    <a:pos x="11" y="4"/>
                  </a:cxn>
                  <a:cxn ang="0">
                    <a:pos x="12" y="6"/>
                  </a:cxn>
                  <a:cxn ang="0">
                    <a:pos x="15" y="18"/>
                  </a:cxn>
                  <a:cxn ang="0">
                    <a:pos x="26" y="18"/>
                  </a:cxn>
                  <a:cxn ang="0">
                    <a:pos x="31" y="25"/>
                  </a:cxn>
                  <a:cxn ang="0">
                    <a:pos x="32" y="30"/>
                  </a:cxn>
                  <a:cxn ang="0">
                    <a:pos x="36" y="37"/>
                  </a:cxn>
                  <a:cxn ang="0">
                    <a:pos x="36" y="37"/>
                  </a:cxn>
                  <a:cxn ang="0">
                    <a:pos x="27" y="41"/>
                  </a:cxn>
                </a:cxnLst>
                <a:pathLst>
                  <a:path w="31" h="37">
                    <a:moveTo>
                      <a:pt x="24" y="36"/>
                    </a:moveTo>
                    <a:cubicBezTo>
                      <a:pt x="20" y="32"/>
                      <a:pt x="26" y="33"/>
                      <a:pt x="27" y="30"/>
                    </a:cubicBezTo>
                    <a:cubicBezTo>
                      <a:pt x="22" y="29"/>
                      <a:pt x="19" y="24"/>
                      <a:pt x="13" y="24"/>
                    </a:cubicBezTo>
                    <a:cubicBezTo>
                      <a:pt x="12" y="23"/>
                      <a:pt x="11" y="24"/>
                      <a:pt x="11" y="25"/>
                    </a:cubicBezTo>
                    <a:cubicBezTo>
                      <a:pt x="8" y="24"/>
                      <a:pt x="4" y="23"/>
                      <a:pt x="0" y="23"/>
                    </a:cubicBezTo>
                    <a:cubicBezTo>
                      <a:pt x="8" y="23"/>
                      <a:pt x="7" y="15"/>
                      <a:pt x="11" y="13"/>
                    </a:cubicBezTo>
                    <a:cubicBezTo>
                      <a:pt x="12" y="12"/>
                      <a:pt x="11" y="11"/>
                      <a:pt x="10" y="10"/>
                    </a:cubicBezTo>
                    <a:cubicBezTo>
                      <a:pt x="5" y="6"/>
                      <a:pt x="5" y="6"/>
                      <a:pt x="9" y="0"/>
                    </a:cubicBezTo>
                    <a:cubicBezTo>
                      <a:pt x="9" y="2"/>
                      <a:pt x="10" y="3"/>
                      <a:pt x="10" y="4"/>
                    </a:cubicBezTo>
                    <a:cubicBezTo>
                      <a:pt x="10" y="5"/>
                      <a:pt x="10" y="5"/>
                      <a:pt x="11" y="6"/>
                    </a:cubicBezTo>
                    <a:cubicBezTo>
                      <a:pt x="16" y="8"/>
                      <a:pt x="15" y="11"/>
                      <a:pt x="13" y="16"/>
                    </a:cubicBezTo>
                    <a:cubicBezTo>
                      <a:pt x="16" y="17"/>
                      <a:pt x="19" y="17"/>
                      <a:pt x="23" y="16"/>
                    </a:cubicBezTo>
                    <a:cubicBezTo>
                      <a:pt x="27" y="16"/>
                      <a:pt x="28" y="18"/>
                      <a:pt x="27" y="22"/>
                    </a:cubicBezTo>
                    <a:cubicBezTo>
                      <a:pt x="26" y="24"/>
                      <a:pt x="25" y="26"/>
                      <a:pt x="28" y="26"/>
                    </a:cubicBezTo>
                    <a:cubicBezTo>
                      <a:pt x="31" y="27"/>
                      <a:pt x="30" y="30"/>
                      <a:pt x="31" y="32"/>
                    </a:cubicBezTo>
                    <a:cubicBezTo>
                      <a:pt x="31" y="32"/>
                      <a:pt x="31" y="32"/>
                      <a:pt x="31" y="32"/>
                    </a:cubicBezTo>
                    <a:cubicBezTo>
                      <a:pt x="30" y="35"/>
                      <a:pt x="28" y="37"/>
                      <a:pt x="24" y="36"/>
                    </a:cubicBezTo>
                    <a:close/>
                  </a:path>
                </a:pathLst>
              </a:custGeom>
              <a:solidFill>
                <a:srgbClr val="E4E2E3"/>
              </a:solidFill>
              <a:ln w="9525">
                <a:noFill/>
              </a:ln>
            </p:spPr>
            <p:txBody>
              <a:bodyPr/>
              <a:p>
                <a:endParaRPr lang="zh-CN" altLang="en-US"/>
              </a:p>
            </p:txBody>
          </p:sp>
          <p:sp>
            <p:nvSpPr>
              <p:cNvPr id="4298" name="Freeform 222"/>
              <p:cNvSpPr/>
              <p:nvPr userDrawn="1"/>
            </p:nvSpPr>
            <p:spPr>
              <a:xfrm>
                <a:off x="2080" y="2409"/>
                <a:ext cx="45" cy="18"/>
              </a:xfrm>
              <a:custGeom>
                <a:avLst/>
                <a:gdLst/>
                <a:ahLst/>
                <a:cxnLst>
                  <a:cxn ang="0">
                    <a:pos x="34" y="16"/>
                  </a:cxn>
                  <a:cxn ang="0">
                    <a:pos x="32" y="15"/>
                  </a:cxn>
                  <a:cxn ang="0">
                    <a:pos x="27" y="14"/>
                  </a:cxn>
                  <a:cxn ang="0">
                    <a:pos x="27" y="14"/>
                  </a:cxn>
                  <a:cxn ang="0">
                    <a:pos x="16" y="8"/>
                  </a:cxn>
                  <a:cxn ang="0">
                    <a:pos x="0" y="4"/>
                  </a:cxn>
                  <a:cxn ang="0">
                    <a:pos x="3" y="0"/>
                  </a:cxn>
                  <a:cxn ang="0">
                    <a:pos x="10" y="1"/>
                  </a:cxn>
                  <a:cxn ang="0">
                    <a:pos x="26" y="4"/>
                  </a:cxn>
                  <a:cxn ang="0">
                    <a:pos x="39" y="12"/>
                  </a:cxn>
                  <a:cxn ang="0">
                    <a:pos x="45" y="15"/>
                  </a:cxn>
                  <a:cxn ang="0">
                    <a:pos x="34" y="16"/>
                  </a:cxn>
                </a:cxnLst>
                <a:pathLst>
                  <a:path w="39" h="15">
                    <a:moveTo>
                      <a:pt x="30" y="14"/>
                    </a:moveTo>
                    <a:cubicBezTo>
                      <a:pt x="30" y="14"/>
                      <a:pt x="29" y="13"/>
                      <a:pt x="28" y="13"/>
                    </a:cubicBezTo>
                    <a:cubicBezTo>
                      <a:pt x="27" y="13"/>
                      <a:pt x="25" y="13"/>
                      <a:pt x="24" y="12"/>
                    </a:cubicBezTo>
                    <a:cubicBezTo>
                      <a:pt x="24" y="12"/>
                      <a:pt x="24" y="12"/>
                      <a:pt x="24" y="12"/>
                    </a:cubicBezTo>
                    <a:cubicBezTo>
                      <a:pt x="20" y="10"/>
                      <a:pt x="17" y="9"/>
                      <a:pt x="14" y="7"/>
                    </a:cubicBezTo>
                    <a:cubicBezTo>
                      <a:pt x="9" y="5"/>
                      <a:pt x="5" y="3"/>
                      <a:pt x="0" y="4"/>
                    </a:cubicBezTo>
                    <a:cubicBezTo>
                      <a:pt x="0" y="2"/>
                      <a:pt x="3" y="2"/>
                      <a:pt x="3" y="0"/>
                    </a:cubicBezTo>
                    <a:cubicBezTo>
                      <a:pt x="5" y="0"/>
                      <a:pt x="7" y="0"/>
                      <a:pt x="9" y="1"/>
                    </a:cubicBezTo>
                    <a:cubicBezTo>
                      <a:pt x="13" y="3"/>
                      <a:pt x="18" y="4"/>
                      <a:pt x="23" y="4"/>
                    </a:cubicBezTo>
                    <a:cubicBezTo>
                      <a:pt x="26" y="4"/>
                      <a:pt x="33" y="2"/>
                      <a:pt x="34" y="10"/>
                    </a:cubicBezTo>
                    <a:cubicBezTo>
                      <a:pt x="34" y="11"/>
                      <a:pt x="37" y="12"/>
                      <a:pt x="39" y="13"/>
                    </a:cubicBezTo>
                    <a:cubicBezTo>
                      <a:pt x="36" y="15"/>
                      <a:pt x="33" y="13"/>
                      <a:pt x="30" y="14"/>
                    </a:cubicBezTo>
                    <a:close/>
                  </a:path>
                </a:pathLst>
              </a:custGeom>
              <a:solidFill>
                <a:srgbClr val="BAB6B7"/>
              </a:solidFill>
              <a:ln w="9525">
                <a:noFill/>
              </a:ln>
            </p:spPr>
            <p:txBody>
              <a:bodyPr/>
              <a:p>
                <a:endParaRPr lang="zh-CN" altLang="en-US"/>
              </a:p>
            </p:txBody>
          </p:sp>
          <p:sp>
            <p:nvSpPr>
              <p:cNvPr id="4299" name="Freeform 223"/>
              <p:cNvSpPr/>
              <p:nvPr userDrawn="1"/>
            </p:nvSpPr>
            <p:spPr>
              <a:xfrm>
                <a:off x="2144" y="2417"/>
                <a:ext cx="20" cy="26"/>
              </a:xfrm>
              <a:custGeom>
                <a:avLst/>
                <a:gdLst/>
                <a:ahLst/>
                <a:cxnLst>
                  <a:cxn ang="0">
                    <a:pos x="8" y="0"/>
                  </a:cxn>
                  <a:cxn ang="0">
                    <a:pos x="15" y="11"/>
                  </a:cxn>
                  <a:cxn ang="0">
                    <a:pos x="14" y="18"/>
                  </a:cxn>
                  <a:cxn ang="0">
                    <a:pos x="12" y="20"/>
                  </a:cxn>
                  <a:cxn ang="0">
                    <a:pos x="1" y="21"/>
                  </a:cxn>
                  <a:cxn ang="0">
                    <a:pos x="0" y="3"/>
                  </a:cxn>
                  <a:cxn ang="0">
                    <a:pos x="0" y="2"/>
                  </a:cxn>
                  <a:cxn ang="0">
                    <a:pos x="1" y="0"/>
                  </a:cxn>
                  <a:cxn ang="0">
                    <a:pos x="3" y="0"/>
                  </a:cxn>
                  <a:cxn ang="0">
                    <a:pos x="8" y="0"/>
                  </a:cxn>
                </a:cxnLst>
                <a:pathLst>
                  <a:path w="17" h="22">
                    <a:moveTo>
                      <a:pt x="7" y="0"/>
                    </a:moveTo>
                    <a:cubicBezTo>
                      <a:pt x="9" y="4"/>
                      <a:pt x="15" y="5"/>
                      <a:pt x="13" y="10"/>
                    </a:cubicBezTo>
                    <a:cubicBezTo>
                      <a:pt x="17" y="13"/>
                      <a:pt x="16" y="15"/>
                      <a:pt x="12" y="16"/>
                    </a:cubicBezTo>
                    <a:cubicBezTo>
                      <a:pt x="12" y="16"/>
                      <a:pt x="11" y="17"/>
                      <a:pt x="11" y="17"/>
                    </a:cubicBezTo>
                    <a:cubicBezTo>
                      <a:pt x="7" y="22"/>
                      <a:pt x="7" y="22"/>
                      <a:pt x="1" y="18"/>
                    </a:cubicBezTo>
                    <a:cubicBezTo>
                      <a:pt x="6" y="10"/>
                      <a:pt x="6" y="10"/>
                      <a:pt x="0" y="3"/>
                    </a:cubicBezTo>
                    <a:cubicBezTo>
                      <a:pt x="0" y="2"/>
                      <a:pt x="0" y="2"/>
                      <a:pt x="0" y="2"/>
                    </a:cubicBezTo>
                    <a:cubicBezTo>
                      <a:pt x="0" y="1"/>
                      <a:pt x="1" y="0"/>
                      <a:pt x="1" y="0"/>
                    </a:cubicBezTo>
                    <a:cubicBezTo>
                      <a:pt x="2" y="0"/>
                      <a:pt x="2" y="0"/>
                      <a:pt x="3" y="0"/>
                    </a:cubicBezTo>
                    <a:cubicBezTo>
                      <a:pt x="4" y="0"/>
                      <a:pt x="6" y="0"/>
                      <a:pt x="7" y="0"/>
                    </a:cubicBezTo>
                    <a:close/>
                  </a:path>
                </a:pathLst>
              </a:custGeom>
              <a:solidFill>
                <a:srgbClr val="CEC9C8"/>
              </a:solidFill>
              <a:ln w="9525">
                <a:noFill/>
              </a:ln>
            </p:spPr>
            <p:txBody>
              <a:bodyPr/>
              <a:p>
                <a:endParaRPr lang="zh-CN" altLang="en-US"/>
              </a:p>
            </p:txBody>
          </p:sp>
          <p:sp>
            <p:nvSpPr>
              <p:cNvPr id="4300" name="Freeform 224"/>
              <p:cNvSpPr/>
              <p:nvPr userDrawn="1"/>
            </p:nvSpPr>
            <p:spPr>
              <a:xfrm>
                <a:off x="2122" y="2402"/>
                <a:ext cx="26" cy="19"/>
              </a:xfrm>
              <a:custGeom>
                <a:avLst/>
                <a:gdLst/>
                <a:ahLst/>
                <a:cxnLst>
                  <a:cxn ang="0">
                    <a:pos x="13" y="3"/>
                  </a:cxn>
                  <a:cxn ang="0">
                    <a:pos x="18" y="8"/>
                  </a:cxn>
                  <a:cxn ang="0">
                    <a:pos x="24" y="10"/>
                  </a:cxn>
                  <a:cxn ang="0">
                    <a:pos x="23" y="15"/>
                  </a:cxn>
                  <a:cxn ang="0">
                    <a:pos x="23" y="15"/>
                  </a:cxn>
                  <a:cxn ang="0">
                    <a:pos x="22" y="19"/>
                  </a:cxn>
                  <a:cxn ang="0">
                    <a:pos x="22" y="19"/>
                  </a:cxn>
                  <a:cxn ang="0">
                    <a:pos x="1" y="15"/>
                  </a:cxn>
                  <a:cxn ang="0">
                    <a:pos x="3" y="8"/>
                  </a:cxn>
                  <a:cxn ang="0">
                    <a:pos x="2" y="3"/>
                  </a:cxn>
                  <a:cxn ang="0">
                    <a:pos x="7" y="1"/>
                  </a:cxn>
                  <a:cxn ang="0">
                    <a:pos x="13" y="3"/>
                  </a:cxn>
                </a:cxnLst>
                <a:pathLst>
                  <a:path w="22" h="16">
                    <a:moveTo>
                      <a:pt x="11" y="3"/>
                    </a:moveTo>
                    <a:cubicBezTo>
                      <a:pt x="13" y="4"/>
                      <a:pt x="19" y="0"/>
                      <a:pt x="16" y="7"/>
                    </a:cubicBezTo>
                    <a:cubicBezTo>
                      <a:pt x="16" y="10"/>
                      <a:pt x="19" y="9"/>
                      <a:pt x="21" y="9"/>
                    </a:cubicBezTo>
                    <a:cubicBezTo>
                      <a:pt x="22" y="11"/>
                      <a:pt x="21" y="12"/>
                      <a:pt x="20" y="13"/>
                    </a:cubicBezTo>
                    <a:cubicBezTo>
                      <a:pt x="20" y="13"/>
                      <a:pt x="20" y="13"/>
                      <a:pt x="20" y="13"/>
                    </a:cubicBezTo>
                    <a:cubicBezTo>
                      <a:pt x="20" y="14"/>
                      <a:pt x="19" y="15"/>
                      <a:pt x="19" y="16"/>
                    </a:cubicBezTo>
                    <a:cubicBezTo>
                      <a:pt x="19" y="16"/>
                      <a:pt x="19" y="16"/>
                      <a:pt x="19" y="16"/>
                    </a:cubicBezTo>
                    <a:cubicBezTo>
                      <a:pt x="13" y="14"/>
                      <a:pt x="8" y="12"/>
                      <a:pt x="1" y="13"/>
                    </a:cubicBezTo>
                    <a:cubicBezTo>
                      <a:pt x="2" y="10"/>
                      <a:pt x="7" y="10"/>
                      <a:pt x="3" y="7"/>
                    </a:cubicBezTo>
                    <a:cubicBezTo>
                      <a:pt x="1" y="6"/>
                      <a:pt x="0" y="5"/>
                      <a:pt x="2" y="3"/>
                    </a:cubicBezTo>
                    <a:cubicBezTo>
                      <a:pt x="3" y="2"/>
                      <a:pt x="4" y="1"/>
                      <a:pt x="6" y="1"/>
                    </a:cubicBezTo>
                    <a:cubicBezTo>
                      <a:pt x="7" y="2"/>
                      <a:pt x="9" y="2"/>
                      <a:pt x="11" y="3"/>
                    </a:cubicBezTo>
                    <a:close/>
                  </a:path>
                </a:pathLst>
              </a:custGeom>
              <a:solidFill>
                <a:srgbClr val="C0BBB9"/>
              </a:solidFill>
              <a:ln w="9525">
                <a:noFill/>
              </a:ln>
            </p:spPr>
            <p:txBody>
              <a:bodyPr/>
              <a:p>
                <a:endParaRPr lang="zh-CN" altLang="en-US"/>
              </a:p>
            </p:txBody>
          </p:sp>
        </p:grpSp>
        <p:sp>
          <p:nvSpPr>
            <p:cNvPr id="4301" name="Freeform 226"/>
            <p:cNvSpPr/>
            <p:nvPr userDrawn="1"/>
          </p:nvSpPr>
          <p:spPr>
            <a:xfrm>
              <a:off x="3271838" y="4269695"/>
              <a:ext cx="34925" cy="23813"/>
            </a:xfrm>
            <a:custGeom>
              <a:avLst/>
              <a:gdLst/>
              <a:ahLst/>
              <a:cxnLst>
                <a:cxn ang="0">
                  <a:pos x="34925" y="20149"/>
                </a:cxn>
                <a:cxn ang="0">
                  <a:pos x="9190" y="16485"/>
                </a:cxn>
                <a:cxn ang="0">
                  <a:pos x="0" y="5495"/>
                </a:cxn>
                <a:cxn ang="0">
                  <a:pos x="20219" y="0"/>
                </a:cxn>
                <a:cxn ang="0">
                  <a:pos x="22057" y="12822"/>
                </a:cxn>
                <a:cxn ang="0">
                  <a:pos x="29410" y="14654"/>
                </a:cxn>
                <a:cxn ang="0">
                  <a:pos x="34925" y="20149"/>
                </a:cxn>
              </a:cxnLst>
              <a:pathLst>
                <a:path w="19" h="13">
                  <a:moveTo>
                    <a:pt x="19" y="11"/>
                  </a:moveTo>
                  <a:cubicBezTo>
                    <a:pt x="14" y="13"/>
                    <a:pt x="9" y="10"/>
                    <a:pt x="5" y="9"/>
                  </a:cubicBezTo>
                  <a:cubicBezTo>
                    <a:pt x="7" y="4"/>
                    <a:pt x="0" y="6"/>
                    <a:pt x="0" y="3"/>
                  </a:cubicBezTo>
                  <a:cubicBezTo>
                    <a:pt x="3" y="2"/>
                    <a:pt x="8" y="2"/>
                    <a:pt x="11" y="0"/>
                  </a:cubicBezTo>
                  <a:cubicBezTo>
                    <a:pt x="10" y="2"/>
                    <a:pt x="12" y="5"/>
                    <a:pt x="12" y="7"/>
                  </a:cubicBezTo>
                  <a:cubicBezTo>
                    <a:pt x="13" y="9"/>
                    <a:pt x="14" y="9"/>
                    <a:pt x="16" y="8"/>
                  </a:cubicBezTo>
                  <a:cubicBezTo>
                    <a:pt x="18" y="6"/>
                    <a:pt x="18" y="7"/>
                    <a:pt x="19" y="11"/>
                  </a:cubicBezTo>
                  <a:close/>
                </a:path>
              </a:pathLst>
            </a:custGeom>
            <a:solidFill>
              <a:srgbClr val="BAB6B7"/>
            </a:solidFill>
            <a:ln w="9525">
              <a:noFill/>
            </a:ln>
          </p:spPr>
          <p:txBody>
            <a:bodyPr/>
            <a:p>
              <a:endParaRPr lang="zh-CN" altLang="en-US"/>
            </a:p>
          </p:txBody>
        </p:sp>
        <p:sp>
          <p:nvSpPr>
            <p:cNvPr id="4302" name="Freeform 227"/>
            <p:cNvSpPr/>
            <p:nvPr userDrawn="1"/>
          </p:nvSpPr>
          <p:spPr>
            <a:xfrm>
              <a:off x="3324225" y="4349070"/>
              <a:ext cx="26988" cy="23813"/>
            </a:xfrm>
            <a:custGeom>
              <a:avLst/>
              <a:gdLst/>
              <a:ahLst/>
              <a:cxnLst>
                <a:cxn ang="0">
                  <a:pos x="26988" y="12822"/>
                </a:cxn>
                <a:cxn ang="0">
                  <a:pos x="23389" y="14654"/>
                </a:cxn>
                <a:cxn ang="0">
                  <a:pos x="21590" y="20149"/>
                </a:cxn>
                <a:cxn ang="0">
                  <a:pos x="3598" y="14654"/>
                </a:cxn>
                <a:cxn ang="0">
                  <a:pos x="3598" y="14654"/>
                </a:cxn>
                <a:cxn ang="0">
                  <a:pos x="5397" y="1831"/>
                </a:cxn>
                <a:cxn ang="0">
                  <a:pos x="16192" y="0"/>
                </a:cxn>
                <a:cxn ang="0">
                  <a:pos x="16192" y="0"/>
                </a:cxn>
                <a:cxn ang="0">
                  <a:pos x="26988" y="12822"/>
                </a:cxn>
              </a:cxnLst>
              <a:pathLst>
                <a:path w="15" h="13">
                  <a:moveTo>
                    <a:pt x="15" y="7"/>
                  </a:moveTo>
                  <a:cubicBezTo>
                    <a:pt x="14" y="7"/>
                    <a:pt x="14" y="8"/>
                    <a:pt x="13" y="8"/>
                  </a:cubicBezTo>
                  <a:cubicBezTo>
                    <a:pt x="13" y="9"/>
                    <a:pt x="13" y="10"/>
                    <a:pt x="12" y="11"/>
                  </a:cubicBezTo>
                  <a:cubicBezTo>
                    <a:pt x="7" y="13"/>
                    <a:pt x="5" y="8"/>
                    <a:pt x="2" y="8"/>
                  </a:cubicBezTo>
                  <a:cubicBezTo>
                    <a:pt x="2" y="8"/>
                    <a:pt x="2" y="8"/>
                    <a:pt x="2" y="8"/>
                  </a:cubicBezTo>
                  <a:cubicBezTo>
                    <a:pt x="0" y="5"/>
                    <a:pt x="3" y="3"/>
                    <a:pt x="3" y="1"/>
                  </a:cubicBezTo>
                  <a:cubicBezTo>
                    <a:pt x="5" y="1"/>
                    <a:pt x="7" y="0"/>
                    <a:pt x="9" y="0"/>
                  </a:cubicBezTo>
                  <a:cubicBezTo>
                    <a:pt x="9" y="0"/>
                    <a:pt x="9" y="0"/>
                    <a:pt x="9" y="0"/>
                  </a:cubicBezTo>
                  <a:cubicBezTo>
                    <a:pt x="7" y="5"/>
                    <a:pt x="14" y="4"/>
                    <a:pt x="15" y="7"/>
                  </a:cubicBezTo>
                  <a:close/>
                </a:path>
              </a:pathLst>
            </a:custGeom>
            <a:solidFill>
              <a:srgbClr val="C2BDBC"/>
            </a:solidFill>
            <a:ln w="9525">
              <a:noFill/>
            </a:ln>
          </p:spPr>
          <p:txBody>
            <a:bodyPr/>
            <a:p>
              <a:endParaRPr lang="zh-CN" altLang="en-US"/>
            </a:p>
          </p:txBody>
        </p:sp>
        <p:sp>
          <p:nvSpPr>
            <p:cNvPr id="4303" name="Freeform 228"/>
            <p:cNvSpPr/>
            <p:nvPr userDrawn="1"/>
          </p:nvSpPr>
          <p:spPr>
            <a:xfrm>
              <a:off x="3322638" y="4342720"/>
              <a:ext cx="4763" cy="4763"/>
            </a:xfrm>
            <a:custGeom>
              <a:avLst/>
              <a:gdLst/>
              <a:ahLst/>
              <a:cxnLst>
                <a:cxn ang="0">
                  <a:pos x="3175" y="0"/>
                </a:cxn>
                <a:cxn ang="0">
                  <a:pos x="4763" y="1587"/>
                </a:cxn>
                <a:cxn ang="0">
                  <a:pos x="1587" y="3175"/>
                </a:cxn>
                <a:cxn ang="0">
                  <a:pos x="0" y="4763"/>
                </a:cxn>
                <a:cxn ang="0">
                  <a:pos x="3175" y="0"/>
                </a:cxn>
              </a:cxnLst>
              <a:pathLst>
                <a:path w="3" h="3">
                  <a:moveTo>
                    <a:pt x="2" y="0"/>
                  </a:moveTo>
                  <a:cubicBezTo>
                    <a:pt x="2" y="1"/>
                    <a:pt x="3" y="1"/>
                    <a:pt x="3" y="1"/>
                  </a:cubicBezTo>
                  <a:cubicBezTo>
                    <a:pt x="3" y="1"/>
                    <a:pt x="2" y="2"/>
                    <a:pt x="1" y="2"/>
                  </a:cubicBezTo>
                  <a:cubicBezTo>
                    <a:pt x="1" y="3"/>
                    <a:pt x="0" y="3"/>
                    <a:pt x="0" y="3"/>
                  </a:cubicBezTo>
                  <a:cubicBezTo>
                    <a:pt x="0" y="2"/>
                    <a:pt x="1" y="1"/>
                    <a:pt x="2" y="0"/>
                  </a:cubicBezTo>
                  <a:close/>
                </a:path>
              </a:pathLst>
            </a:custGeom>
            <a:solidFill>
              <a:srgbClr val="C2BDBC"/>
            </a:solidFill>
            <a:ln w="9525">
              <a:noFill/>
            </a:ln>
          </p:spPr>
          <p:txBody>
            <a:bodyPr/>
            <a:p>
              <a:endParaRPr lang="zh-CN" altLang="en-US"/>
            </a:p>
          </p:txBody>
        </p:sp>
        <p:sp>
          <p:nvSpPr>
            <p:cNvPr id="4304" name="Freeform 229"/>
            <p:cNvSpPr/>
            <p:nvPr userDrawn="1"/>
          </p:nvSpPr>
          <p:spPr>
            <a:xfrm>
              <a:off x="3322638" y="4350658"/>
              <a:ext cx="4763" cy="3175"/>
            </a:xfrm>
            <a:custGeom>
              <a:avLst/>
              <a:gdLst/>
              <a:ahLst/>
              <a:cxnLst>
                <a:cxn ang="0">
                  <a:pos x="4763" y="3175"/>
                </a:cxn>
                <a:cxn ang="0">
                  <a:pos x="0" y="0"/>
                </a:cxn>
                <a:cxn ang="0">
                  <a:pos x="4763" y="3175"/>
                </a:cxn>
              </a:cxnLst>
              <a:pathLst>
                <a:path w="3" h="1">
                  <a:moveTo>
                    <a:pt x="3" y="1"/>
                  </a:moveTo>
                  <a:cubicBezTo>
                    <a:pt x="2" y="0"/>
                    <a:pt x="1" y="0"/>
                    <a:pt x="0" y="0"/>
                  </a:cubicBezTo>
                  <a:cubicBezTo>
                    <a:pt x="1" y="0"/>
                    <a:pt x="2" y="0"/>
                    <a:pt x="3" y="1"/>
                  </a:cubicBezTo>
                  <a:close/>
                </a:path>
              </a:pathLst>
            </a:custGeom>
            <a:solidFill>
              <a:srgbClr val="C2BDBC"/>
            </a:solidFill>
            <a:ln w="9525">
              <a:noFill/>
            </a:ln>
          </p:spPr>
          <p:txBody>
            <a:bodyPr/>
            <a:p>
              <a:endParaRPr lang="zh-CN" altLang="en-US"/>
            </a:p>
          </p:txBody>
        </p:sp>
        <p:sp>
          <p:nvSpPr>
            <p:cNvPr id="4305" name="Freeform 230"/>
            <p:cNvSpPr/>
            <p:nvPr userDrawn="1"/>
          </p:nvSpPr>
          <p:spPr>
            <a:xfrm>
              <a:off x="3317875" y="4347483"/>
              <a:ext cx="4763" cy="3175"/>
            </a:xfrm>
            <a:custGeom>
              <a:avLst/>
              <a:gdLst/>
              <a:ahLst/>
              <a:cxnLst>
                <a:cxn ang="0">
                  <a:pos x="4763" y="3175"/>
                </a:cxn>
                <a:cxn ang="0">
                  <a:pos x="0" y="0"/>
                </a:cxn>
                <a:cxn ang="0">
                  <a:pos x="4763" y="0"/>
                </a:cxn>
                <a:cxn ang="0">
                  <a:pos x="4763" y="3175"/>
                </a:cxn>
              </a:cxnLst>
              <a:pathLst>
                <a:path w="2" h="2">
                  <a:moveTo>
                    <a:pt x="2" y="2"/>
                  </a:moveTo>
                  <a:cubicBezTo>
                    <a:pt x="2" y="1"/>
                    <a:pt x="1" y="1"/>
                    <a:pt x="0" y="0"/>
                  </a:cubicBezTo>
                  <a:cubicBezTo>
                    <a:pt x="1" y="0"/>
                    <a:pt x="1" y="0"/>
                    <a:pt x="2" y="0"/>
                  </a:cubicBezTo>
                  <a:cubicBezTo>
                    <a:pt x="2" y="0"/>
                    <a:pt x="2" y="1"/>
                    <a:pt x="2" y="2"/>
                  </a:cubicBezTo>
                  <a:close/>
                </a:path>
              </a:pathLst>
            </a:custGeom>
            <a:solidFill>
              <a:srgbClr val="C2BDBC"/>
            </a:solidFill>
            <a:ln w="9525">
              <a:noFill/>
            </a:ln>
          </p:spPr>
          <p:txBody>
            <a:bodyPr/>
            <a:p>
              <a:endParaRPr lang="zh-CN" altLang="en-US"/>
            </a:p>
          </p:txBody>
        </p:sp>
        <p:sp>
          <p:nvSpPr>
            <p:cNvPr id="4306" name="Freeform 231"/>
            <p:cNvSpPr/>
            <p:nvPr userDrawn="1"/>
          </p:nvSpPr>
          <p:spPr>
            <a:xfrm>
              <a:off x="3406775" y="4293508"/>
              <a:ext cx="12700" cy="14288"/>
            </a:xfrm>
            <a:custGeom>
              <a:avLst/>
              <a:gdLst/>
              <a:ahLst/>
              <a:cxnLst>
                <a:cxn ang="0">
                  <a:pos x="0" y="8930"/>
                </a:cxn>
                <a:cxn ang="0">
                  <a:pos x="1814" y="1786"/>
                </a:cxn>
                <a:cxn ang="0">
                  <a:pos x="10885" y="8930"/>
                </a:cxn>
                <a:cxn ang="0">
                  <a:pos x="0" y="8930"/>
                </a:cxn>
              </a:cxnLst>
              <a:pathLst>
                <a:path w="7" h="8">
                  <a:moveTo>
                    <a:pt x="0" y="5"/>
                  </a:moveTo>
                  <a:cubicBezTo>
                    <a:pt x="0" y="4"/>
                    <a:pt x="1" y="3"/>
                    <a:pt x="1" y="1"/>
                  </a:cubicBezTo>
                  <a:cubicBezTo>
                    <a:pt x="4" y="0"/>
                    <a:pt x="7" y="1"/>
                    <a:pt x="6" y="5"/>
                  </a:cubicBezTo>
                  <a:cubicBezTo>
                    <a:pt x="4" y="8"/>
                    <a:pt x="2" y="6"/>
                    <a:pt x="0" y="5"/>
                  </a:cubicBezTo>
                  <a:close/>
                </a:path>
              </a:pathLst>
            </a:custGeom>
            <a:solidFill>
              <a:srgbClr val="C5C1C0"/>
            </a:solidFill>
            <a:ln w="9525">
              <a:noFill/>
            </a:ln>
          </p:spPr>
          <p:txBody>
            <a:bodyPr/>
            <a:p>
              <a:endParaRPr lang="zh-CN" altLang="en-US"/>
            </a:p>
          </p:txBody>
        </p:sp>
        <p:sp>
          <p:nvSpPr>
            <p:cNvPr id="4307" name="Freeform 232"/>
            <p:cNvSpPr/>
            <p:nvPr userDrawn="1"/>
          </p:nvSpPr>
          <p:spPr>
            <a:xfrm>
              <a:off x="3389313" y="4347483"/>
              <a:ext cx="0" cy="1588"/>
            </a:xfrm>
            <a:custGeom>
              <a:avLst/>
              <a:gdLst/>
              <a:ahLst/>
              <a:cxnLst>
                <a:cxn ang="0">
                  <a:pos x="0" y="0"/>
                </a:cxn>
                <a:cxn ang="0">
                  <a:pos x="0" y="0"/>
                </a:cxn>
                <a:cxn ang="0">
                  <a:pos x="0" y="0"/>
                </a:cxn>
              </a:cxnLst>
              <a:pathLst>
                <a:path w="1" h="1">
                  <a:moveTo>
                    <a:pt x="0" y="0"/>
                  </a:moveTo>
                  <a:cubicBezTo>
                    <a:pt x="0" y="0"/>
                    <a:pt x="0" y="0"/>
                    <a:pt x="0" y="0"/>
                  </a:cubicBezTo>
                  <a:cubicBezTo>
                    <a:pt x="0" y="1"/>
                    <a:pt x="0" y="0"/>
                    <a:pt x="0" y="0"/>
                  </a:cubicBezTo>
                  <a:close/>
                </a:path>
              </a:pathLst>
            </a:custGeom>
            <a:solidFill>
              <a:srgbClr val="C5C1C0"/>
            </a:solidFill>
            <a:ln w="9525">
              <a:noFill/>
            </a:ln>
          </p:spPr>
          <p:txBody>
            <a:bodyPr/>
            <a:p>
              <a:endParaRPr lang="zh-CN" altLang="en-US"/>
            </a:p>
          </p:txBody>
        </p:sp>
        <p:sp>
          <p:nvSpPr>
            <p:cNvPr id="4308" name="Freeform 233"/>
            <p:cNvSpPr/>
            <p:nvPr userDrawn="1"/>
          </p:nvSpPr>
          <p:spPr>
            <a:xfrm>
              <a:off x="3438525" y="4364945"/>
              <a:ext cx="1588" cy="1588"/>
            </a:xfrm>
            <a:custGeom>
              <a:avLst/>
              <a:gdLst/>
              <a:ahLst/>
              <a:cxnLst>
                <a:cxn ang="0">
                  <a:pos x="1588" y="1588"/>
                </a:cxn>
                <a:cxn ang="0">
                  <a:pos x="0" y="1588"/>
                </a:cxn>
                <a:cxn ang="0">
                  <a:pos x="1588" y="1588"/>
                </a:cxn>
              </a:cxnLst>
              <a:pathLst>
                <a:path w="1" h="1">
                  <a:moveTo>
                    <a:pt x="1" y="1"/>
                  </a:moveTo>
                  <a:cubicBezTo>
                    <a:pt x="1" y="1"/>
                    <a:pt x="0" y="1"/>
                    <a:pt x="0" y="1"/>
                  </a:cubicBezTo>
                  <a:cubicBezTo>
                    <a:pt x="0" y="0"/>
                    <a:pt x="0" y="0"/>
                    <a:pt x="1" y="1"/>
                  </a:cubicBezTo>
                  <a:close/>
                </a:path>
              </a:pathLst>
            </a:custGeom>
            <a:solidFill>
              <a:srgbClr val="E3E2E3"/>
            </a:solidFill>
            <a:ln w="9525">
              <a:noFill/>
            </a:ln>
          </p:spPr>
          <p:txBody>
            <a:bodyPr/>
            <a:p>
              <a:endParaRPr lang="zh-CN" altLang="en-US"/>
            </a:p>
          </p:txBody>
        </p:sp>
        <p:sp>
          <p:nvSpPr>
            <p:cNvPr id="4309" name="Freeform 234"/>
            <p:cNvSpPr/>
            <p:nvPr userDrawn="1"/>
          </p:nvSpPr>
          <p:spPr>
            <a:xfrm>
              <a:off x="3338513" y="4349070"/>
              <a:ext cx="15875" cy="12700"/>
            </a:xfrm>
            <a:custGeom>
              <a:avLst/>
              <a:gdLst/>
              <a:ahLst/>
              <a:cxnLst>
                <a:cxn ang="0">
                  <a:pos x="12347" y="12700"/>
                </a:cxn>
                <a:cxn ang="0">
                  <a:pos x="10583" y="12700"/>
                </a:cxn>
                <a:cxn ang="0">
                  <a:pos x="1763" y="0"/>
                </a:cxn>
                <a:cxn ang="0">
                  <a:pos x="15875" y="12700"/>
                </a:cxn>
                <a:cxn ang="0">
                  <a:pos x="12347" y="12700"/>
                </a:cxn>
              </a:cxnLst>
              <a:pathLst>
                <a:path w="9" h="7">
                  <a:moveTo>
                    <a:pt x="7" y="7"/>
                  </a:moveTo>
                  <a:cubicBezTo>
                    <a:pt x="7" y="7"/>
                    <a:pt x="7" y="7"/>
                    <a:pt x="6" y="7"/>
                  </a:cubicBezTo>
                  <a:cubicBezTo>
                    <a:pt x="0" y="6"/>
                    <a:pt x="0" y="6"/>
                    <a:pt x="1" y="0"/>
                  </a:cubicBezTo>
                  <a:cubicBezTo>
                    <a:pt x="4" y="2"/>
                    <a:pt x="7" y="3"/>
                    <a:pt x="9" y="7"/>
                  </a:cubicBezTo>
                  <a:cubicBezTo>
                    <a:pt x="8" y="7"/>
                    <a:pt x="8" y="7"/>
                    <a:pt x="7" y="7"/>
                  </a:cubicBezTo>
                  <a:close/>
                </a:path>
              </a:pathLst>
            </a:custGeom>
            <a:solidFill>
              <a:srgbClr val="CCC7C6"/>
            </a:solidFill>
            <a:ln w="9525">
              <a:noFill/>
            </a:ln>
          </p:spPr>
          <p:txBody>
            <a:bodyPr/>
            <a:p>
              <a:endParaRPr lang="zh-CN" altLang="en-US"/>
            </a:p>
          </p:txBody>
        </p:sp>
        <p:sp>
          <p:nvSpPr>
            <p:cNvPr id="4310" name="Freeform 235"/>
            <p:cNvSpPr/>
            <p:nvPr userDrawn="1"/>
          </p:nvSpPr>
          <p:spPr>
            <a:xfrm>
              <a:off x="2949575" y="4118883"/>
              <a:ext cx="46038" cy="50800"/>
            </a:xfrm>
            <a:custGeom>
              <a:avLst/>
              <a:gdLst/>
              <a:ahLst/>
              <a:cxnLst>
                <a:cxn ang="0">
                  <a:pos x="44196" y="3628"/>
                </a:cxn>
                <a:cxn ang="0">
                  <a:pos x="46038" y="19957"/>
                </a:cxn>
                <a:cxn ang="0">
                  <a:pos x="36830" y="34471"/>
                </a:cxn>
                <a:cxn ang="0">
                  <a:pos x="27622" y="50800"/>
                </a:cxn>
                <a:cxn ang="0">
                  <a:pos x="23939" y="48985"/>
                </a:cxn>
                <a:cxn ang="0">
                  <a:pos x="14732" y="41728"/>
                </a:cxn>
                <a:cxn ang="0">
                  <a:pos x="5524" y="32657"/>
                </a:cxn>
                <a:cxn ang="0">
                  <a:pos x="5524" y="23585"/>
                </a:cxn>
                <a:cxn ang="0">
                  <a:pos x="7366" y="21771"/>
                </a:cxn>
                <a:cxn ang="0">
                  <a:pos x="12890" y="23585"/>
                </a:cxn>
                <a:cxn ang="0">
                  <a:pos x="27622" y="12700"/>
                </a:cxn>
                <a:cxn ang="0">
                  <a:pos x="44196" y="3628"/>
                </a:cxn>
              </a:cxnLst>
              <a:pathLst>
                <a:path w="25" h="28">
                  <a:moveTo>
                    <a:pt x="24" y="2"/>
                  </a:moveTo>
                  <a:cubicBezTo>
                    <a:pt x="24" y="5"/>
                    <a:pt x="24" y="8"/>
                    <a:pt x="25" y="11"/>
                  </a:cubicBezTo>
                  <a:cubicBezTo>
                    <a:pt x="24" y="14"/>
                    <a:pt x="22" y="17"/>
                    <a:pt x="20" y="19"/>
                  </a:cubicBezTo>
                  <a:cubicBezTo>
                    <a:pt x="18" y="22"/>
                    <a:pt x="14" y="24"/>
                    <a:pt x="15" y="28"/>
                  </a:cubicBezTo>
                  <a:cubicBezTo>
                    <a:pt x="15" y="28"/>
                    <a:pt x="14" y="27"/>
                    <a:pt x="13" y="27"/>
                  </a:cubicBezTo>
                  <a:cubicBezTo>
                    <a:pt x="11" y="25"/>
                    <a:pt x="10" y="23"/>
                    <a:pt x="8" y="23"/>
                  </a:cubicBezTo>
                  <a:cubicBezTo>
                    <a:pt x="6" y="22"/>
                    <a:pt x="4" y="20"/>
                    <a:pt x="3" y="18"/>
                  </a:cubicBezTo>
                  <a:cubicBezTo>
                    <a:pt x="0" y="16"/>
                    <a:pt x="0" y="15"/>
                    <a:pt x="3" y="13"/>
                  </a:cubicBezTo>
                  <a:cubicBezTo>
                    <a:pt x="3" y="13"/>
                    <a:pt x="4" y="12"/>
                    <a:pt x="4" y="12"/>
                  </a:cubicBezTo>
                  <a:cubicBezTo>
                    <a:pt x="5" y="13"/>
                    <a:pt x="6" y="13"/>
                    <a:pt x="7" y="13"/>
                  </a:cubicBezTo>
                  <a:cubicBezTo>
                    <a:pt x="14" y="18"/>
                    <a:pt x="14" y="11"/>
                    <a:pt x="15" y="7"/>
                  </a:cubicBezTo>
                  <a:cubicBezTo>
                    <a:pt x="16" y="1"/>
                    <a:pt x="19" y="0"/>
                    <a:pt x="24" y="2"/>
                  </a:cubicBezTo>
                  <a:close/>
                </a:path>
              </a:pathLst>
            </a:custGeom>
            <a:solidFill>
              <a:srgbClr val="D4D1D1"/>
            </a:solidFill>
            <a:ln w="9525">
              <a:noFill/>
            </a:ln>
          </p:spPr>
          <p:txBody>
            <a:bodyPr/>
            <a:p>
              <a:endParaRPr lang="zh-CN" altLang="en-US"/>
            </a:p>
          </p:txBody>
        </p:sp>
        <p:sp>
          <p:nvSpPr>
            <p:cNvPr id="4311" name="Freeform 236"/>
            <p:cNvSpPr/>
            <p:nvPr userDrawn="1"/>
          </p:nvSpPr>
          <p:spPr>
            <a:xfrm>
              <a:off x="3041650" y="4160158"/>
              <a:ext cx="34925" cy="28575"/>
            </a:xfrm>
            <a:custGeom>
              <a:avLst/>
              <a:gdLst/>
              <a:ahLst/>
              <a:cxnLst>
                <a:cxn ang="0">
                  <a:pos x="20219" y="7620"/>
                </a:cxn>
                <a:cxn ang="0">
                  <a:pos x="23896" y="28575"/>
                </a:cxn>
                <a:cxn ang="0">
                  <a:pos x="20219" y="24765"/>
                </a:cxn>
                <a:cxn ang="0">
                  <a:pos x="0" y="5715"/>
                </a:cxn>
                <a:cxn ang="0">
                  <a:pos x="20219" y="7620"/>
                </a:cxn>
              </a:cxnLst>
              <a:pathLst>
                <a:path w="19" h="15">
                  <a:moveTo>
                    <a:pt x="11" y="4"/>
                  </a:moveTo>
                  <a:cubicBezTo>
                    <a:pt x="18" y="8"/>
                    <a:pt x="19" y="10"/>
                    <a:pt x="13" y="15"/>
                  </a:cubicBezTo>
                  <a:cubicBezTo>
                    <a:pt x="12" y="14"/>
                    <a:pt x="12" y="13"/>
                    <a:pt x="11" y="13"/>
                  </a:cubicBezTo>
                  <a:cubicBezTo>
                    <a:pt x="3" y="14"/>
                    <a:pt x="1" y="9"/>
                    <a:pt x="0" y="3"/>
                  </a:cubicBezTo>
                  <a:cubicBezTo>
                    <a:pt x="4" y="0"/>
                    <a:pt x="8" y="3"/>
                    <a:pt x="11" y="4"/>
                  </a:cubicBezTo>
                  <a:close/>
                </a:path>
              </a:pathLst>
            </a:custGeom>
            <a:solidFill>
              <a:srgbClr val="D5D3D4"/>
            </a:solidFill>
            <a:ln w="9525">
              <a:noFill/>
            </a:ln>
          </p:spPr>
          <p:txBody>
            <a:bodyPr/>
            <a:p>
              <a:endParaRPr lang="zh-CN" altLang="en-US"/>
            </a:p>
          </p:txBody>
        </p:sp>
        <p:sp>
          <p:nvSpPr>
            <p:cNvPr id="4312" name="Freeform 237"/>
            <p:cNvSpPr/>
            <p:nvPr userDrawn="1"/>
          </p:nvSpPr>
          <p:spPr>
            <a:xfrm>
              <a:off x="3019425" y="4176033"/>
              <a:ext cx="9525" cy="11113"/>
            </a:xfrm>
            <a:custGeom>
              <a:avLst/>
              <a:gdLst/>
              <a:ahLst/>
              <a:cxnLst>
                <a:cxn ang="0">
                  <a:pos x="0" y="1852"/>
                </a:cxn>
                <a:cxn ang="0">
                  <a:pos x="9525" y="5556"/>
                </a:cxn>
                <a:cxn ang="0">
                  <a:pos x="7620" y="7408"/>
                </a:cxn>
                <a:cxn ang="0">
                  <a:pos x="0" y="1852"/>
                </a:cxn>
              </a:cxnLst>
              <a:pathLst>
                <a:path w="5" h="6">
                  <a:moveTo>
                    <a:pt x="0" y="1"/>
                  </a:moveTo>
                  <a:cubicBezTo>
                    <a:pt x="2" y="1"/>
                    <a:pt x="4" y="0"/>
                    <a:pt x="5" y="3"/>
                  </a:cubicBezTo>
                  <a:cubicBezTo>
                    <a:pt x="5" y="3"/>
                    <a:pt x="5" y="4"/>
                    <a:pt x="4" y="4"/>
                  </a:cubicBezTo>
                  <a:cubicBezTo>
                    <a:pt x="1" y="6"/>
                    <a:pt x="1" y="3"/>
                    <a:pt x="0" y="1"/>
                  </a:cubicBezTo>
                  <a:close/>
                </a:path>
              </a:pathLst>
            </a:custGeom>
            <a:solidFill>
              <a:srgbClr val="C4C1C3"/>
            </a:solidFill>
            <a:ln w="9525">
              <a:noFill/>
            </a:ln>
          </p:spPr>
          <p:txBody>
            <a:bodyPr/>
            <a:p>
              <a:endParaRPr lang="zh-CN" altLang="en-US"/>
            </a:p>
          </p:txBody>
        </p:sp>
        <p:sp>
          <p:nvSpPr>
            <p:cNvPr id="4313" name="Freeform 238"/>
            <p:cNvSpPr/>
            <p:nvPr userDrawn="1"/>
          </p:nvSpPr>
          <p:spPr>
            <a:xfrm>
              <a:off x="3013075" y="4118883"/>
              <a:ext cx="11113" cy="7938"/>
            </a:xfrm>
            <a:custGeom>
              <a:avLst/>
              <a:gdLst/>
              <a:ahLst/>
              <a:cxnLst>
                <a:cxn ang="0">
                  <a:pos x="0" y="0"/>
                </a:cxn>
                <a:cxn ang="0">
                  <a:pos x="11113" y="7938"/>
                </a:cxn>
                <a:cxn ang="0">
                  <a:pos x="0" y="0"/>
                </a:cxn>
              </a:cxnLst>
              <a:pathLst>
                <a:path w="6" h="4">
                  <a:moveTo>
                    <a:pt x="0" y="0"/>
                  </a:moveTo>
                  <a:cubicBezTo>
                    <a:pt x="3" y="0"/>
                    <a:pt x="5" y="1"/>
                    <a:pt x="6" y="4"/>
                  </a:cubicBezTo>
                  <a:cubicBezTo>
                    <a:pt x="3" y="3"/>
                    <a:pt x="1" y="3"/>
                    <a:pt x="0" y="0"/>
                  </a:cubicBezTo>
                  <a:close/>
                </a:path>
              </a:pathLst>
            </a:custGeom>
            <a:solidFill>
              <a:srgbClr val="BEBBBC"/>
            </a:solidFill>
            <a:ln w="9525">
              <a:noFill/>
            </a:ln>
          </p:spPr>
          <p:txBody>
            <a:bodyPr/>
            <a:p>
              <a:endParaRPr lang="zh-CN" altLang="en-US"/>
            </a:p>
          </p:txBody>
        </p:sp>
        <p:sp>
          <p:nvSpPr>
            <p:cNvPr id="4314" name="Freeform 239"/>
            <p:cNvSpPr/>
            <p:nvPr userDrawn="1"/>
          </p:nvSpPr>
          <p:spPr>
            <a:xfrm>
              <a:off x="3005138" y="4207783"/>
              <a:ext cx="95250" cy="46038"/>
            </a:xfrm>
            <a:custGeom>
              <a:avLst/>
              <a:gdLst/>
              <a:ahLst/>
              <a:cxnLst>
                <a:cxn ang="0">
                  <a:pos x="91586" y="33147"/>
                </a:cxn>
                <a:cxn ang="0">
                  <a:pos x="89754" y="40513"/>
                </a:cxn>
                <a:cxn ang="0">
                  <a:pos x="86091" y="42354"/>
                </a:cxn>
                <a:cxn ang="0">
                  <a:pos x="78764" y="46038"/>
                </a:cxn>
                <a:cxn ang="0">
                  <a:pos x="32971" y="27622"/>
                </a:cxn>
                <a:cxn ang="0">
                  <a:pos x="14653" y="12890"/>
                </a:cxn>
                <a:cxn ang="0">
                  <a:pos x="12822" y="11049"/>
                </a:cxn>
                <a:cxn ang="0">
                  <a:pos x="10990" y="9207"/>
                </a:cxn>
                <a:cxn ang="0">
                  <a:pos x="10990" y="11049"/>
                </a:cxn>
                <a:cxn ang="0">
                  <a:pos x="10990" y="12890"/>
                </a:cxn>
                <a:cxn ang="0">
                  <a:pos x="0" y="1841"/>
                </a:cxn>
                <a:cxn ang="0">
                  <a:pos x="7326" y="0"/>
                </a:cxn>
                <a:cxn ang="0">
                  <a:pos x="14653" y="1841"/>
                </a:cxn>
                <a:cxn ang="0">
                  <a:pos x="36634" y="9207"/>
                </a:cxn>
                <a:cxn ang="0">
                  <a:pos x="82427" y="18415"/>
                </a:cxn>
                <a:cxn ang="0">
                  <a:pos x="95250" y="22098"/>
                </a:cxn>
                <a:cxn ang="0">
                  <a:pos x="91586" y="31305"/>
                </a:cxn>
                <a:cxn ang="0">
                  <a:pos x="91586" y="33147"/>
                </a:cxn>
              </a:cxnLst>
              <a:pathLst>
                <a:path w="52" h="25">
                  <a:moveTo>
                    <a:pt x="50" y="18"/>
                  </a:moveTo>
                  <a:cubicBezTo>
                    <a:pt x="49" y="19"/>
                    <a:pt x="49" y="21"/>
                    <a:pt x="49" y="22"/>
                  </a:cubicBezTo>
                  <a:cubicBezTo>
                    <a:pt x="49" y="23"/>
                    <a:pt x="48" y="24"/>
                    <a:pt x="47" y="23"/>
                  </a:cubicBezTo>
                  <a:cubicBezTo>
                    <a:pt x="46" y="23"/>
                    <a:pt x="44" y="24"/>
                    <a:pt x="43" y="25"/>
                  </a:cubicBezTo>
                  <a:cubicBezTo>
                    <a:pt x="34" y="23"/>
                    <a:pt x="24" y="25"/>
                    <a:pt x="18" y="15"/>
                  </a:cubicBezTo>
                  <a:cubicBezTo>
                    <a:pt x="16" y="10"/>
                    <a:pt x="13" y="7"/>
                    <a:pt x="8" y="7"/>
                  </a:cubicBezTo>
                  <a:cubicBezTo>
                    <a:pt x="7" y="6"/>
                    <a:pt x="7" y="6"/>
                    <a:pt x="7" y="6"/>
                  </a:cubicBezTo>
                  <a:cubicBezTo>
                    <a:pt x="6" y="5"/>
                    <a:pt x="6" y="5"/>
                    <a:pt x="6" y="5"/>
                  </a:cubicBezTo>
                  <a:cubicBezTo>
                    <a:pt x="6" y="6"/>
                    <a:pt x="6" y="6"/>
                    <a:pt x="6" y="6"/>
                  </a:cubicBezTo>
                  <a:cubicBezTo>
                    <a:pt x="6" y="6"/>
                    <a:pt x="6" y="7"/>
                    <a:pt x="6" y="7"/>
                  </a:cubicBezTo>
                  <a:cubicBezTo>
                    <a:pt x="1" y="8"/>
                    <a:pt x="0" y="5"/>
                    <a:pt x="0" y="1"/>
                  </a:cubicBezTo>
                  <a:cubicBezTo>
                    <a:pt x="1" y="1"/>
                    <a:pt x="2" y="1"/>
                    <a:pt x="4" y="0"/>
                  </a:cubicBezTo>
                  <a:cubicBezTo>
                    <a:pt x="5" y="1"/>
                    <a:pt x="6" y="1"/>
                    <a:pt x="8" y="1"/>
                  </a:cubicBezTo>
                  <a:cubicBezTo>
                    <a:pt x="11" y="4"/>
                    <a:pt x="16" y="4"/>
                    <a:pt x="20" y="5"/>
                  </a:cubicBezTo>
                  <a:cubicBezTo>
                    <a:pt x="29" y="5"/>
                    <a:pt x="38" y="6"/>
                    <a:pt x="45" y="10"/>
                  </a:cubicBezTo>
                  <a:cubicBezTo>
                    <a:pt x="48" y="10"/>
                    <a:pt x="50" y="10"/>
                    <a:pt x="52" y="12"/>
                  </a:cubicBezTo>
                  <a:cubicBezTo>
                    <a:pt x="51" y="14"/>
                    <a:pt x="50" y="15"/>
                    <a:pt x="50" y="17"/>
                  </a:cubicBezTo>
                  <a:cubicBezTo>
                    <a:pt x="50" y="17"/>
                    <a:pt x="50" y="18"/>
                    <a:pt x="50" y="18"/>
                  </a:cubicBezTo>
                  <a:close/>
                </a:path>
              </a:pathLst>
            </a:custGeom>
            <a:solidFill>
              <a:srgbClr val="CAC6C6"/>
            </a:solidFill>
            <a:ln w="9525">
              <a:noFill/>
            </a:ln>
          </p:spPr>
          <p:txBody>
            <a:bodyPr/>
            <a:p>
              <a:endParaRPr lang="zh-CN" altLang="en-US"/>
            </a:p>
          </p:txBody>
        </p:sp>
        <p:sp>
          <p:nvSpPr>
            <p:cNvPr id="4315" name="Freeform 240"/>
            <p:cNvSpPr/>
            <p:nvPr userDrawn="1"/>
          </p:nvSpPr>
          <p:spPr>
            <a:xfrm>
              <a:off x="3009900" y="4236358"/>
              <a:ext cx="90488" cy="33338"/>
            </a:xfrm>
            <a:custGeom>
              <a:avLst/>
              <a:gdLst/>
              <a:ahLst/>
              <a:cxnLst>
                <a:cxn ang="0">
                  <a:pos x="83101" y="14816"/>
                </a:cxn>
                <a:cxn ang="0">
                  <a:pos x="84947" y="12964"/>
                </a:cxn>
                <a:cxn ang="0">
                  <a:pos x="79407" y="20373"/>
                </a:cxn>
                <a:cxn ang="0">
                  <a:pos x="88641" y="29633"/>
                </a:cxn>
                <a:cxn ang="0">
                  <a:pos x="75714" y="27781"/>
                </a:cxn>
                <a:cxn ang="0">
                  <a:pos x="73867" y="27781"/>
                </a:cxn>
                <a:cxn ang="0">
                  <a:pos x="68327" y="27781"/>
                </a:cxn>
                <a:cxn ang="0">
                  <a:pos x="46167" y="22225"/>
                </a:cxn>
                <a:cxn ang="0">
                  <a:pos x="38780" y="24077"/>
                </a:cxn>
                <a:cxn ang="0">
                  <a:pos x="25853" y="18521"/>
                </a:cxn>
                <a:cxn ang="0">
                  <a:pos x="33240" y="14816"/>
                </a:cxn>
                <a:cxn ang="0">
                  <a:pos x="25853" y="18521"/>
                </a:cxn>
                <a:cxn ang="0">
                  <a:pos x="14773" y="25929"/>
                </a:cxn>
                <a:cxn ang="0">
                  <a:pos x="3693" y="33338"/>
                </a:cxn>
                <a:cxn ang="0">
                  <a:pos x="1846" y="25929"/>
                </a:cxn>
                <a:cxn ang="0">
                  <a:pos x="3693" y="22225"/>
                </a:cxn>
                <a:cxn ang="0">
                  <a:pos x="11080" y="5556"/>
                </a:cxn>
                <a:cxn ang="0">
                  <a:pos x="12926" y="0"/>
                </a:cxn>
                <a:cxn ang="0">
                  <a:pos x="27700" y="0"/>
                </a:cxn>
                <a:cxn ang="0">
                  <a:pos x="75714" y="12964"/>
                </a:cxn>
                <a:cxn ang="0">
                  <a:pos x="83101" y="14816"/>
                </a:cxn>
              </a:cxnLst>
              <a:pathLst>
                <a:path w="49" h="18">
                  <a:moveTo>
                    <a:pt x="45" y="8"/>
                  </a:moveTo>
                  <a:cubicBezTo>
                    <a:pt x="45" y="8"/>
                    <a:pt x="46" y="8"/>
                    <a:pt x="46" y="7"/>
                  </a:cubicBezTo>
                  <a:cubicBezTo>
                    <a:pt x="48" y="11"/>
                    <a:pt x="43" y="9"/>
                    <a:pt x="43" y="11"/>
                  </a:cubicBezTo>
                  <a:cubicBezTo>
                    <a:pt x="44" y="13"/>
                    <a:pt x="49" y="12"/>
                    <a:pt x="48" y="16"/>
                  </a:cubicBezTo>
                  <a:cubicBezTo>
                    <a:pt x="45" y="17"/>
                    <a:pt x="43" y="15"/>
                    <a:pt x="41" y="15"/>
                  </a:cubicBezTo>
                  <a:cubicBezTo>
                    <a:pt x="41" y="15"/>
                    <a:pt x="40" y="15"/>
                    <a:pt x="40" y="15"/>
                  </a:cubicBezTo>
                  <a:cubicBezTo>
                    <a:pt x="39" y="15"/>
                    <a:pt x="38" y="15"/>
                    <a:pt x="37" y="15"/>
                  </a:cubicBezTo>
                  <a:cubicBezTo>
                    <a:pt x="33" y="14"/>
                    <a:pt x="30" y="11"/>
                    <a:pt x="25" y="12"/>
                  </a:cubicBezTo>
                  <a:cubicBezTo>
                    <a:pt x="24" y="13"/>
                    <a:pt x="22" y="13"/>
                    <a:pt x="21" y="13"/>
                  </a:cubicBezTo>
                  <a:cubicBezTo>
                    <a:pt x="19" y="11"/>
                    <a:pt x="15" y="14"/>
                    <a:pt x="14" y="10"/>
                  </a:cubicBezTo>
                  <a:cubicBezTo>
                    <a:pt x="15" y="9"/>
                    <a:pt x="17" y="9"/>
                    <a:pt x="18" y="8"/>
                  </a:cubicBezTo>
                  <a:cubicBezTo>
                    <a:pt x="17" y="9"/>
                    <a:pt x="15" y="8"/>
                    <a:pt x="14" y="10"/>
                  </a:cubicBezTo>
                  <a:cubicBezTo>
                    <a:pt x="12" y="11"/>
                    <a:pt x="12" y="15"/>
                    <a:pt x="8" y="14"/>
                  </a:cubicBezTo>
                  <a:cubicBezTo>
                    <a:pt x="6" y="15"/>
                    <a:pt x="5" y="18"/>
                    <a:pt x="2" y="18"/>
                  </a:cubicBezTo>
                  <a:cubicBezTo>
                    <a:pt x="0" y="18"/>
                    <a:pt x="1" y="16"/>
                    <a:pt x="1" y="14"/>
                  </a:cubicBezTo>
                  <a:cubicBezTo>
                    <a:pt x="1" y="14"/>
                    <a:pt x="2" y="13"/>
                    <a:pt x="2" y="12"/>
                  </a:cubicBezTo>
                  <a:cubicBezTo>
                    <a:pt x="7" y="10"/>
                    <a:pt x="7" y="7"/>
                    <a:pt x="6" y="3"/>
                  </a:cubicBezTo>
                  <a:cubicBezTo>
                    <a:pt x="7" y="2"/>
                    <a:pt x="7" y="1"/>
                    <a:pt x="7" y="0"/>
                  </a:cubicBezTo>
                  <a:cubicBezTo>
                    <a:pt x="10" y="0"/>
                    <a:pt x="13" y="0"/>
                    <a:pt x="15" y="0"/>
                  </a:cubicBezTo>
                  <a:cubicBezTo>
                    <a:pt x="22" y="6"/>
                    <a:pt x="31" y="7"/>
                    <a:pt x="41" y="7"/>
                  </a:cubicBezTo>
                  <a:cubicBezTo>
                    <a:pt x="42" y="8"/>
                    <a:pt x="43" y="7"/>
                    <a:pt x="45" y="8"/>
                  </a:cubicBezTo>
                  <a:close/>
                </a:path>
              </a:pathLst>
            </a:custGeom>
            <a:solidFill>
              <a:srgbClr val="C0BDBD"/>
            </a:solidFill>
            <a:ln w="9525">
              <a:noFill/>
            </a:ln>
          </p:spPr>
          <p:txBody>
            <a:bodyPr/>
            <a:p>
              <a:endParaRPr lang="zh-CN" altLang="en-US"/>
            </a:p>
          </p:txBody>
        </p:sp>
        <p:sp>
          <p:nvSpPr>
            <p:cNvPr id="4316" name="Freeform 241"/>
            <p:cNvSpPr/>
            <p:nvPr userDrawn="1"/>
          </p:nvSpPr>
          <p:spPr>
            <a:xfrm>
              <a:off x="3009900" y="4225245"/>
              <a:ext cx="9525" cy="4763"/>
            </a:xfrm>
            <a:custGeom>
              <a:avLst/>
              <a:gdLst/>
              <a:ahLst/>
              <a:cxnLst>
                <a:cxn ang="0">
                  <a:pos x="9525" y="4763"/>
                </a:cxn>
                <a:cxn ang="0">
                  <a:pos x="0" y="1587"/>
                </a:cxn>
                <a:cxn ang="0">
                  <a:pos x="9525" y="4763"/>
                </a:cxn>
              </a:cxnLst>
              <a:pathLst>
                <a:path w="5" h="3">
                  <a:moveTo>
                    <a:pt x="5" y="3"/>
                  </a:moveTo>
                  <a:cubicBezTo>
                    <a:pt x="3" y="3"/>
                    <a:pt x="1" y="3"/>
                    <a:pt x="0" y="1"/>
                  </a:cubicBezTo>
                  <a:cubicBezTo>
                    <a:pt x="2" y="0"/>
                    <a:pt x="4" y="1"/>
                    <a:pt x="5" y="3"/>
                  </a:cubicBezTo>
                  <a:close/>
                </a:path>
              </a:pathLst>
            </a:custGeom>
            <a:solidFill>
              <a:srgbClr val="C0BDBD"/>
            </a:solidFill>
            <a:ln w="9525">
              <a:noFill/>
            </a:ln>
          </p:spPr>
          <p:txBody>
            <a:bodyPr/>
            <a:p>
              <a:endParaRPr lang="zh-CN" altLang="en-US"/>
            </a:p>
          </p:txBody>
        </p:sp>
        <p:sp>
          <p:nvSpPr>
            <p:cNvPr id="4317" name="Freeform 242"/>
            <p:cNvSpPr/>
            <p:nvPr userDrawn="1"/>
          </p:nvSpPr>
          <p:spPr>
            <a:xfrm>
              <a:off x="3014663" y="4215720"/>
              <a:ext cx="4763" cy="6350"/>
            </a:xfrm>
            <a:custGeom>
              <a:avLst/>
              <a:gdLst/>
              <a:ahLst/>
              <a:cxnLst>
                <a:cxn ang="0">
                  <a:pos x="3175" y="2116"/>
                </a:cxn>
                <a:cxn ang="0">
                  <a:pos x="4763" y="6350"/>
                </a:cxn>
                <a:cxn ang="0">
                  <a:pos x="1587" y="6350"/>
                </a:cxn>
                <a:cxn ang="0">
                  <a:pos x="0" y="2116"/>
                </a:cxn>
                <a:cxn ang="0">
                  <a:pos x="3175" y="2116"/>
                </a:cxn>
              </a:cxnLst>
              <a:pathLst>
                <a:path w="3" h="3">
                  <a:moveTo>
                    <a:pt x="2" y="1"/>
                  </a:moveTo>
                  <a:cubicBezTo>
                    <a:pt x="2" y="1"/>
                    <a:pt x="2" y="2"/>
                    <a:pt x="3" y="3"/>
                  </a:cubicBezTo>
                  <a:cubicBezTo>
                    <a:pt x="2" y="3"/>
                    <a:pt x="2" y="3"/>
                    <a:pt x="1" y="3"/>
                  </a:cubicBezTo>
                  <a:cubicBezTo>
                    <a:pt x="1" y="3"/>
                    <a:pt x="1" y="2"/>
                    <a:pt x="0" y="1"/>
                  </a:cubicBezTo>
                  <a:cubicBezTo>
                    <a:pt x="1" y="1"/>
                    <a:pt x="1" y="0"/>
                    <a:pt x="2" y="1"/>
                  </a:cubicBezTo>
                  <a:close/>
                </a:path>
              </a:pathLst>
            </a:custGeom>
            <a:solidFill>
              <a:srgbClr val="C0BDBD"/>
            </a:solidFill>
            <a:ln w="9525">
              <a:noFill/>
            </a:ln>
          </p:spPr>
          <p:txBody>
            <a:bodyPr/>
            <a:p>
              <a:endParaRPr lang="zh-CN" altLang="en-US"/>
            </a:p>
          </p:txBody>
        </p:sp>
        <p:sp>
          <p:nvSpPr>
            <p:cNvPr id="4318" name="Freeform 243"/>
            <p:cNvSpPr/>
            <p:nvPr userDrawn="1"/>
          </p:nvSpPr>
          <p:spPr>
            <a:xfrm>
              <a:off x="3051175" y="4203020"/>
              <a:ext cx="38100" cy="19050"/>
            </a:xfrm>
            <a:custGeom>
              <a:avLst/>
              <a:gdLst/>
              <a:ahLst/>
              <a:cxnLst>
                <a:cxn ang="0">
                  <a:pos x="7257" y="5715"/>
                </a:cxn>
                <a:cxn ang="0">
                  <a:pos x="23585" y="1905"/>
                </a:cxn>
                <a:cxn ang="0">
                  <a:pos x="36285" y="9525"/>
                </a:cxn>
                <a:cxn ang="0">
                  <a:pos x="27214" y="17145"/>
                </a:cxn>
                <a:cxn ang="0">
                  <a:pos x="0" y="9525"/>
                </a:cxn>
                <a:cxn ang="0">
                  <a:pos x="0" y="7620"/>
                </a:cxn>
                <a:cxn ang="0">
                  <a:pos x="7257" y="5715"/>
                </a:cxn>
              </a:cxnLst>
              <a:pathLst>
                <a:path w="21" h="10">
                  <a:moveTo>
                    <a:pt x="4" y="3"/>
                  </a:moveTo>
                  <a:cubicBezTo>
                    <a:pt x="7" y="1"/>
                    <a:pt x="10" y="3"/>
                    <a:pt x="13" y="1"/>
                  </a:cubicBezTo>
                  <a:cubicBezTo>
                    <a:pt x="16" y="0"/>
                    <a:pt x="20" y="2"/>
                    <a:pt x="20" y="5"/>
                  </a:cubicBezTo>
                  <a:cubicBezTo>
                    <a:pt x="21" y="8"/>
                    <a:pt x="18" y="8"/>
                    <a:pt x="15" y="9"/>
                  </a:cubicBezTo>
                  <a:cubicBezTo>
                    <a:pt x="10" y="10"/>
                    <a:pt x="5" y="9"/>
                    <a:pt x="0" y="5"/>
                  </a:cubicBezTo>
                  <a:cubicBezTo>
                    <a:pt x="0" y="5"/>
                    <a:pt x="0" y="4"/>
                    <a:pt x="0" y="4"/>
                  </a:cubicBezTo>
                  <a:cubicBezTo>
                    <a:pt x="1" y="4"/>
                    <a:pt x="3" y="3"/>
                    <a:pt x="4" y="3"/>
                  </a:cubicBezTo>
                  <a:close/>
                </a:path>
              </a:pathLst>
            </a:custGeom>
            <a:solidFill>
              <a:srgbClr val="CCC8C9"/>
            </a:solidFill>
            <a:ln w="9525">
              <a:noFill/>
            </a:ln>
          </p:spPr>
          <p:txBody>
            <a:bodyPr/>
            <a:p>
              <a:endParaRPr lang="zh-CN" altLang="en-US"/>
            </a:p>
          </p:txBody>
        </p:sp>
        <p:sp>
          <p:nvSpPr>
            <p:cNvPr id="4319" name="Freeform 244"/>
            <p:cNvSpPr/>
            <p:nvPr userDrawn="1"/>
          </p:nvSpPr>
          <p:spPr>
            <a:xfrm>
              <a:off x="3048000" y="4207783"/>
              <a:ext cx="3175" cy="4763"/>
            </a:xfrm>
            <a:custGeom>
              <a:avLst/>
              <a:gdLst/>
              <a:ahLst/>
              <a:cxnLst>
                <a:cxn ang="0">
                  <a:pos x="0" y="0"/>
                </a:cxn>
                <a:cxn ang="0">
                  <a:pos x="3175" y="2381"/>
                </a:cxn>
                <a:cxn ang="0">
                  <a:pos x="3175" y="2381"/>
                </a:cxn>
                <a:cxn ang="0">
                  <a:pos x="0" y="2381"/>
                </a:cxn>
                <a:cxn ang="0">
                  <a:pos x="0" y="0"/>
                </a:cxn>
              </a:cxnLst>
              <a:pathLst>
                <a:path w="2" h="2">
                  <a:moveTo>
                    <a:pt x="0" y="0"/>
                  </a:moveTo>
                  <a:cubicBezTo>
                    <a:pt x="1" y="0"/>
                    <a:pt x="1" y="1"/>
                    <a:pt x="2" y="1"/>
                  </a:cubicBezTo>
                  <a:cubicBezTo>
                    <a:pt x="2" y="1"/>
                    <a:pt x="2" y="1"/>
                    <a:pt x="2" y="1"/>
                  </a:cubicBezTo>
                  <a:cubicBezTo>
                    <a:pt x="1" y="2"/>
                    <a:pt x="1" y="2"/>
                    <a:pt x="0" y="1"/>
                  </a:cubicBezTo>
                  <a:cubicBezTo>
                    <a:pt x="0" y="1"/>
                    <a:pt x="0" y="0"/>
                    <a:pt x="0" y="0"/>
                  </a:cubicBezTo>
                  <a:close/>
                </a:path>
              </a:pathLst>
            </a:custGeom>
            <a:solidFill>
              <a:srgbClr val="CCC8C9"/>
            </a:solidFill>
            <a:ln w="9525">
              <a:noFill/>
            </a:ln>
          </p:spPr>
          <p:txBody>
            <a:bodyPr/>
            <a:p>
              <a:endParaRPr lang="zh-CN" altLang="en-US"/>
            </a:p>
          </p:txBody>
        </p:sp>
        <p:sp>
          <p:nvSpPr>
            <p:cNvPr id="4320" name="Freeform 245"/>
            <p:cNvSpPr/>
            <p:nvPr userDrawn="1"/>
          </p:nvSpPr>
          <p:spPr>
            <a:xfrm>
              <a:off x="3041650" y="4206195"/>
              <a:ext cx="6350" cy="4763"/>
            </a:xfrm>
            <a:custGeom>
              <a:avLst/>
              <a:gdLst/>
              <a:ahLst/>
              <a:cxnLst>
                <a:cxn ang="0">
                  <a:pos x="2116" y="2381"/>
                </a:cxn>
                <a:cxn ang="0">
                  <a:pos x="0" y="0"/>
                </a:cxn>
                <a:cxn ang="0">
                  <a:pos x="6350" y="2381"/>
                </a:cxn>
                <a:cxn ang="0">
                  <a:pos x="6350" y="2381"/>
                </a:cxn>
                <a:cxn ang="0">
                  <a:pos x="2116" y="2381"/>
                </a:cxn>
              </a:cxnLst>
              <a:pathLst>
                <a:path w="3" h="2">
                  <a:moveTo>
                    <a:pt x="1" y="1"/>
                  </a:moveTo>
                  <a:cubicBezTo>
                    <a:pt x="1" y="1"/>
                    <a:pt x="1" y="0"/>
                    <a:pt x="0" y="0"/>
                  </a:cubicBezTo>
                  <a:cubicBezTo>
                    <a:pt x="1" y="0"/>
                    <a:pt x="2" y="0"/>
                    <a:pt x="3" y="1"/>
                  </a:cubicBezTo>
                  <a:cubicBezTo>
                    <a:pt x="3" y="1"/>
                    <a:pt x="3" y="1"/>
                    <a:pt x="3" y="1"/>
                  </a:cubicBezTo>
                  <a:cubicBezTo>
                    <a:pt x="3" y="2"/>
                    <a:pt x="2" y="2"/>
                    <a:pt x="1" y="1"/>
                  </a:cubicBezTo>
                  <a:close/>
                </a:path>
              </a:pathLst>
            </a:custGeom>
            <a:solidFill>
              <a:srgbClr val="CCC8C9"/>
            </a:solidFill>
            <a:ln w="9525">
              <a:noFill/>
            </a:ln>
          </p:spPr>
          <p:txBody>
            <a:bodyPr/>
            <a:p>
              <a:endParaRPr lang="zh-CN" altLang="en-US"/>
            </a:p>
          </p:txBody>
        </p:sp>
        <p:sp>
          <p:nvSpPr>
            <p:cNvPr id="4321" name="Freeform 246"/>
            <p:cNvSpPr/>
            <p:nvPr userDrawn="1"/>
          </p:nvSpPr>
          <p:spPr>
            <a:xfrm>
              <a:off x="3038475" y="4204608"/>
              <a:ext cx="4763" cy="1588"/>
            </a:xfrm>
            <a:custGeom>
              <a:avLst/>
              <a:gdLst/>
              <a:ahLst/>
              <a:cxnLst>
                <a:cxn ang="0">
                  <a:pos x="4763" y="1588"/>
                </a:cxn>
                <a:cxn ang="0">
                  <a:pos x="0" y="0"/>
                </a:cxn>
                <a:cxn ang="0">
                  <a:pos x="4763" y="1588"/>
                </a:cxn>
              </a:cxnLst>
              <a:pathLst>
                <a:path w="3" h="1">
                  <a:moveTo>
                    <a:pt x="3" y="1"/>
                  </a:moveTo>
                  <a:cubicBezTo>
                    <a:pt x="2" y="0"/>
                    <a:pt x="1" y="0"/>
                    <a:pt x="0" y="0"/>
                  </a:cubicBezTo>
                  <a:cubicBezTo>
                    <a:pt x="1" y="0"/>
                    <a:pt x="2" y="0"/>
                    <a:pt x="3" y="1"/>
                  </a:cubicBezTo>
                  <a:close/>
                </a:path>
              </a:pathLst>
            </a:custGeom>
            <a:solidFill>
              <a:srgbClr val="CCC8C9"/>
            </a:solidFill>
            <a:ln w="9525">
              <a:noFill/>
            </a:ln>
          </p:spPr>
          <p:txBody>
            <a:bodyPr/>
            <a:p>
              <a:endParaRPr lang="zh-CN" altLang="en-US"/>
            </a:p>
          </p:txBody>
        </p:sp>
        <p:sp>
          <p:nvSpPr>
            <p:cNvPr id="4322" name="Freeform 247"/>
            <p:cNvSpPr/>
            <p:nvPr userDrawn="1"/>
          </p:nvSpPr>
          <p:spPr>
            <a:xfrm>
              <a:off x="3030538" y="4203020"/>
              <a:ext cx="3175" cy="1588"/>
            </a:xfrm>
            <a:custGeom>
              <a:avLst/>
              <a:gdLst/>
              <a:ahLst/>
              <a:cxnLst>
                <a:cxn ang="0">
                  <a:pos x="3175" y="1588"/>
                </a:cxn>
                <a:cxn ang="0">
                  <a:pos x="0" y="0"/>
                </a:cxn>
                <a:cxn ang="0">
                  <a:pos x="3175" y="1588"/>
                </a:cxn>
              </a:cxnLst>
              <a:pathLst>
                <a:path w="2" h="1">
                  <a:moveTo>
                    <a:pt x="2" y="1"/>
                  </a:moveTo>
                  <a:cubicBezTo>
                    <a:pt x="2" y="0"/>
                    <a:pt x="1" y="0"/>
                    <a:pt x="0" y="0"/>
                  </a:cubicBezTo>
                  <a:cubicBezTo>
                    <a:pt x="1" y="0"/>
                    <a:pt x="2" y="0"/>
                    <a:pt x="2" y="1"/>
                  </a:cubicBezTo>
                  <a:close/>
                </a:path>
              </a:pathLst>
            </a:custGeom>
            <a:solidFill>
              <a:srgbClr val="CCC8C9"/>
            </a:solidFill>
            <a:ln w="9525">
              <a:noFill/>
            </a:ln>
          </p:spPr>
          <p:txBody>
            <a:bodyPr/>
            <a:p>
              <a:endParaRPr lang="zh-CN" altLang="en-US"/>
            </a:p>
          </p:txBody>
        </p:sp>
        <p:sp>
          <p:nvSpPr>
            <p:cNvPr id="4323" name="Freeform 248"/>
            <p:cNvSpPr/>
            <p:nvPr userDrawn="1"/>
          </p:nvSpPr>
          <p:spPr>
            <a:xfrm>
              <a:off x="3027363" y="4201433"/>
              <a:ext cx="3175" cy="1588"/>
            </a:xfrm>
            <a:custGeom>
              <a:avLst/>
              <a:gdLst/>
              <a:ahLst/>
              <a:cxnLst>
                <a:cxn ang="0">
                  <a:pos x="1587" y="1588"/>
                </a:cxn>
                <a:cxn ang="0">
                  <a:pos x="0" y="0"/>
                </a:cxn>
                <a:cxn ang="0">
                  <a:pos x="3175" y="1588"/>
                </a:cxn>
                <a:cxn ang="0">
                  <a:pos x="1587" y="1588"/>
                </a:cxn>
              </a:cxnLst>
              <a:pathLst>
                <a:path w="2" h="1">
                  <a:moveTo>
                    <a:pt x="1" y="1"/>
                  </a:moveTo>
                  <a:cubicBezTo>
                    <a:pt x="0" y="1"/>
                    <a:pt x="0" y="0"/>
                    <a:pt x="0" y="0"/>
                  </a:cubicBezTo>
                  <a:cubicBezTo>
                    <a:pt x="1" y="0"/>
                    <a:pt x="1" y="0"/>
                    <a:pt x="2" y="1"/>
                  </a:cubicBezTo>
                  <a:cubicBezTo>
                    <a:pt x="1" y="1"/>
                    <a:pt x="1" y="1"/>
                    <a:pt x="1" y="1"/>
                  </a:cubicBezTo>
                  <a:close/>
                </a:path>
              </a:pathLst>
            </a:custGeom>
            <a:solidFill>
              <a:srgbClr val="CCC8C9"/>
            </a:solidFill>
            <a:ln w="9525">
              <a:noFill/>
            </a:ln>
          </p:spPr>
          <p:txBody>
            <a:bodyPr/>
            <a:p>
              <a:endParaRPr lang="zh-CN" altLang="en-US"/>
            </a:p>
          </p:txBody>
        </p:sp>
        <p:sp>
          <p:nvSpPr>
            <p:cNvPr id="4324" name="Freeform 249"/>
            <p:cNvSpPr/>
            <p:nvPr userDrawn="1"/>
          </p:nvSpPr>
          <p:spPr>
            <a:xfrm>
              <a:off x="2947988" y="4117295"/>
              <a:ext cx="25400" cy="26988"/>
            </a:xfrm>
            <a:custGeom>
              <a:avLst/>
              <a:gdLst/>
              <a:ahLst/>
              <a:cxnLst>
                <a:cxn ang="0">
                  <a:pos x="0" y="5397"/>
                </a:cxn>
                <a:cxn ang="0">
                  <a:pos x="3628" y="1799"/>
                </a:cxn>
                <a:cxn ang="0">
                  <a:pos x="23585" y="14393"/>
                </a:cxn>
                <a:cxn ang="0">
                  <a:pos x="16328" y="26988"/>
                </a:cxn>
                <a:cxn ang="0">
                  <a:pos x="7257" y="25188"/>
                </a:cxn>
                <a:cxn ang="0">
                  <a:pos x="7257" y="25188"/>
                </a:cxn>
                <a:cxn ang="0">
                  <a:pos x="5442" y="21590"/>
                </a:cxn>
                <a:cxn ang="0">
                  <a:pos x="0" y="5397"/>
                </a:cxn>
              </a:cxnLst>
              <a:pathLst>
                <a:path w="14" h="15">
                  <a:moveTo>
                    <a:pt x="0" y="3"/>
                  </a:moveTo>
                  <a:cubicBezTo>
                    <a:pt x="1" y="2"/>
                    <a:pt x="1" y="2"/>
                    <a:pt x="2" y="1"/>
                  </a:cubicBezTo>
                  <a:cubicBezTo>
                    <a:pt x="7" y="0"/>
                    <a:pt x="10" y="4"/>
                    <a:pt x="13" y="8"/>
                  </a:cubicBezTo>
                  <a:cubicBezTo>
                    <a:pt x="14" y="11"/>
                    <a:pt x="13" y="14"/>
                    <a:pt x="9" y="15"/>
                  </a:cubicBezTo>
                  <a:cubicBezTo>
                    <a:pt x="7" y="15"/>
                    <a:pt x="6" y="14"/>
                    <a:pt x="4" y="14"/>
                  </a:cubicBezTo>
                  <a:cubicBezTo>
                    <a:pt x="4" y="14"/>
                    <a:pt x="4" y="14"/>
                    <a:pt x="4" y="14"/>
                  </a:cubicBezTo>
                  <a:cubicBezTo>
                    <a:pt x="4" y="13"/>
                    <a:pt x="3" y="12"/>
                    <a:pt x="3" y="12"/>
                  </a:cubicBezTo>
                  <a:cubicBezTo>
                    <a:pt x="2" y="9"/>
                    <a:pt x="1" y="6"/>
                    <a:pt x="0" y="3"/>
                  </a:cubicBezTo>
                  <a:close/>
                </a:path>
              </a:pathLst>
            </a:custGeom>
            <a:solidFill>
              <a:srgbClr val="E6E5E7"/>
            </a:solidFill>
            <a:ln w="9525">
              <a:noFill/>
            </a:ln>
          </p:spPr>
          <p:txBody>
            <a:bodyPr/>
            <a:p>
              <a:endParaRPr lang="zh-CN" altLang="en-US"/>
            </a:p>
          </p:txBody>
        </p:sp>
        <p:sp>
          <p:nvSpPr>
            <p:cNvPr id="4325" name="Freeform 250"/>
            <p:cNvSpPr/>
            <p:nvPr userDrawn="1"/>
          </p:nvSpPr>
          <p:spPr>
            <a:xfrm>
              <a:off x="2917825" y="4126820"/>
              <a:ext cx="30163" cy="17463"/>
            </a:xfrm>
            <a:custGeom>
              <a:avLst/>
              <a:gdLst/>
              <a:ahLst/>
              <a:cxnLst>
                <a:cxn ang="0">
                  <a:pos x="5322" y="1746"/>
                </a:cxn>
                <a:cxn ang="0">
                  <a:pos x="10645" y="0"/>
                </a:cxn>
                <a:cxn ang="0">
                  <a:pos x="30163" y="13970"/>
                </a:cxn>
                <a:cxn ang="0">
                  <a:pos x="23065" y="15716"/>
                </a:cxn>
                <a:cxn ang="0">
                  <a:pos x="1774" y="12224"/>
                </a:cxn>
                <a:cxn ang="0">
                  <a:pos x="1774" y="12224"/>
                </a:cxn>
                <a:cxn ang="0">
                  <a:pos x="5322" y="1746"/>
                </a:cxn>
              </a:cxnLst>
              <a:pathLst>
                <a:path w="17" h="10">
                  <a:moveTo>
                    <a:pt x="3" y="1"/>
                  </a:moveTo>
                  <a:cubicBezTo>
                    <a:pt x="4" y="1"/>
                    <a:pt x="6" y="2"/>
                    <a:pt x="6" y="0"/>
                  </a:cubicBezTo>
                  <a:cubicBezTo>
                    <a:pt x="11" y="1"/>
                    <a:pt x="14" y="4"/>
                    <a:pt x="17" y="8"/>
                  </a:cubicBezTo>
                  <a:cubicBezTo>
                    <a:pt x="16" y="10"/>
                    <a:pt x="14" y="9"/>
                    <a:pt x="13" y="9"/>
                  </a:cubicBezTo>
                  <a:cubicBezTo>
                    <a:pt x="9" y="6"/>
                    <a:pt x="5" y="9"/>
                    <a:pt x="1" y="7"/>
                  </a:cubicBezTo>
                  <a:cubicBezTo>
                    <a:pt x="1" y="7"/>
                    <a:pt x="1" y="7"/>
                    <a:pt x="1" y="7"/>
                  </a:cubicBezTo>
                  <a:cubicBezTo>
                    <a:pt x="0" y="5"/>
                    <a:pt x="2" y="3"/>
                    <a:pt x="3" y="1"/>
                  </a:cubicBezTo>
                  <a:close/>
                </a:path>
              </a:pathLst>
            </a:custGeom>
            <a:solidFill>
              <a:srgbClr val="D7D6D7"/>
            </a:solidFill>
            <a:ln w="9525">
              <a:noFill/>
            </a:ln>
          </p:spPr>
          <p:txBody>
            <a:bodyPr/>
            <a:p>
              <a:endParaRPr lang="zh-CN" altLang="en-US"/>
            </a:p>
          </p:txBody>
        </p:sp>
        <p:sp>
          <p:nvSpPr>
            <p:cNvPr id="4326" name="Freeform 251"/>
            <p:cNvSpPr/>
            <p:nvPr userDrawn="1"/>
          </p:nvSpPr>
          <p:spPr>
            <a:xfrm>
              <a:off x="2919413" y="4129995"/>
              <a:ext cx="22225" cy="14288"/>
            </a:xfrm>
            <a:custGeom>
              <a:avLst/>
              <a:gdLst/>
              <a:ahLst/>
              <a:cxnLst>
                <a:cxn ang="0">
                  <a:pos x="0" y="8930"/>
                </a:cxn>
                <a:cxn ang="0">
                  <a:pos x="22225" y="12502"/>
                </a:cxn>
                <a:cxn ang="0">
                  <a:pos x="7408" y="14288"/>
                </a:cxn>
                <a:cxn ang="0">
                  <a:pos x="0" y="8930"/>
                </a:cxn>
              </a:cxnLst>
              <a:pathLst>
                <a:path w="12" h="8">
                  <a:moveTo>
                    <a:pt x="0" y="5"/>
                  </a:moveTo>
                  <a:cubicBezTo>
                    <a:pt x="4" y="4"/>
                    <a:pt x="9" y="0"/>
                    <a:pt x="12" y="7"/>
                  </a:cubicBezTo>
                  <a:cubicBezTo>
                    <a:pt x="9" y="7"/>
                    <a:pt x="7" y="7"/>
                    <a:pt x="4" y="8"/>
                  </a:cubicBezTo>
                  <a:cubicBezTo>
                    <a:pt x="2" y="8"/>
                    <a:pt x="1" y="7"/>
                    <a:pt x="0" y="5"/>
                  </a:cubicBezTo>
                  <a:close/>
                </a:path>
              </a:pathLst>
            </a:custGeom>
            <a:solidFill>
              <a:srgbClr val="DFDEDF"/>
            </a:solidFill>
            <a:ln w="9525">
              <a:noFill/>
            </a:ln>
          </p:spPr>
          <p:txBody>
            <a:bodyPr/>
            <a:p>
              <a:endParaRPr lang="zh-CN" altLang="en-US"/>
            </a:p>
          </p:txBody>
        </p:sp>
        <p:sp>
          <p:nvSpPr>
            <p:cNvPr id="4327" name="Freeform 252"/>
            <p:cNvSpPr/>
            <p:nvPr userDrawn="1"/>
          </p:nvSpPr>
          <p:spPr>
            <a:xfrm>
              <a:off x="2954338" y="4152220"/>
              <a:ext cx="11113" cy="7938"/>
            </a:xfrm>
            <a:custGeom>
              <a:avLst/>
              <a:gdLst/>
              <a:ahLst/>
              <a:cxnLst>
                <a:cxn ang="0">
                  <a:pos x="1852" y="0"/>
                </a:cxn>
                <a:cxn ang="0">
                  <a:pos x="11113" y="7938"/>
                </a:cxn>
                <a:cxn ang="0">
                  <a:pos x="1852" y="0"/>
                </a:cxn>
              </a:cxnLst>
              <a:pathLst>
                <a:path w="6" h="5">
                  <a:moveTo>
                    <a:pt x="1" y="0"/>
                  </a:moveTo>
                  <a:cubicBezTo>
                    <a:pt x="3" y="1"/>
                    <a:pt x="5" y="2"/>
                    <a:pt x="6" y="5"/>
                  </a:cubicBezTo>
                  <a:cubicBezTo>
                    <a:pt x="3" y="5"/>
                    <a:pt x="0" y="5"/>
                    <a:pt x="1" y="0"/>
                  </a:cubicBezTo>
                  <a:close/>
                </a:path>
              </a:pathLst>
            </a:custGeom>
            <a:solidFill>
              <a:srgbClr val="DFDEDF"/>
            </a:solidFill>
            <a:ln w="9525">
              <a:noFill/>
            </a:ln>
          </p:spPr>
          <p:txBody>
            <a:bodyPr/>
            <a:p>
              <a:endParaRPr lang="zh-CN" altLang="en-US"/>
            </a:p>
          </p:txBody>
        </p:sp>
        <p:sp>
          <p:nvSpPr>
            <p:cNvPr id="4328" name="Freeform 253"/>
            <p:cNvSpPr/>
            <p:nvPr userDrawn="1"/>
          </p:nvSpPr>
          <p:spPr>
            <a:xfrm>
              <a:off x="2925763" y="4147458"/>
              <a:ext cx="4763" cy="4763"/>
            </a:xfrm>
            <a:custGeom>
              <a:avLst/>
              <a:gdLst/>
              <a:ahLst/>
              <a:cxnLst>
                <a:cxn ang="0">
                  <a:pos x="0" y="0"/>
                </a:cxn>
                <a:cxn ang="0">
                  <a:pos x="4763" y="0"/>
                </a:cxn>
                <a:cxn ang="0">
                  <a:pos x="2381" y="2381"/>
                </a:cxn>
                <a:cxn ang="0">
                  <a:pos x="0" y="4763"/>
                </a:cxn>
                <a:cxn ang="0">
                  <a:pos x="0" y="0"/>
                </a:cxn>
              </a:cxnLst>
              <a:pathLst>
                <a:path w="2" h="2">
                  <a:moveTo>
                    <a:pt x="0" y="0"/>
                  </a:moveTo>
                  <a:cubicBezTo>
                    <a:pt x="1" y="0"/>
                    <a:pt x="2" y="0"/>
                    <a:pt x="2" y="0"/>
                  </a:cubicBezTo>
                  <a:cubicBezTo>
                    <a:pt x="2" y="0"/>
                    <a:pt x="2" y="1"/>
                    <a:pt x="1" y="1"/>
                  </a:cubicBezTo>
                  <a:cubicBezTo>
                    <a:pt x="1" y="1"/>
                    <a:pt x="0" y="1"/>
                    <a:pt x="0" y="2"/>
                  </a:cubicBezTo>
                  <a:cubicBezTo>
                    <a:pt x="0" y="1"/>
                    <a:pt x="0" y="1"/>
                    <a:pt x="0" y="0"/>
                  </a:cubicBezTo>
                  <a:close/>
                </a:path>
              </a:pathLst>
            </a:custGeom>
            <a:solidFill>
              <a:srgbClr val="DFDEDF"/>
            </a:solidFill>
            <a:ln w="9525">
              <a:noFill/>
            </a:ln>
          </p:spPr>
          <p:txBody>
            <a:bodyPr/>
            <a:p>
              <a:endParaRPr lang="zh-CN" altLang="en-US"/>
            </a:p>
          </p:txBody>
        </p:sp>
        <p:sp>
          <p:nvSpPr>
            <p:cNvPr id="4329" name="Freeform 254"/>
            <p:cNvSpPr/>
            <p:nvPr userDrawn="1"/>
          </p:nvSpPr>
          <p:spPr>
            <a:xfrm>
              <a:off x="3041650" y="4207783"/>
              <a:ext cx="46038" cy="19050"/>
            </a:xfrm>
            <a:custGeom>
              <a:avLst/>
              <a:gdLst/>
              <a:ahLst/>
              <a:cxnLst>
                <a:cxn ang="0">
                  <a:pos x="1841" y="0"/>
                </a:cxn>
                <a:cxn ang="0">
                  <a:pos x="5524" y="0"/>
                </a:cxn>
                <a:cxn ang="0">
                  <a:pos x="9207" y="1905"/>
                </a:cxn>
                <a:cxn ang="0">
                  <a:pos x="36830" y="11430"/>
                </a:cxn>
                <a:cxn ang="0">
                  <a:pos x="46038" y="19050"/>
                </a:cxn>
                <a:cxn ang="0">
                  <a:pos x="16573" y="13335"/>
                </a:cxn>
                <a:cxn ang="0">
                  <a:pos x="0" y="9525"/>
                </a:cxn>
                <a:cxn ang="0">
                  <a:pos x="1841" y="0"/>
                </a:cxn>
              </a:cxnLst>
              <a:pathLst>
                <a:path w="25" h="10">
                  <a:moveTo>
                    <a:pt x="1" y="0"/>
                  </a:moveTo>
                  <a:cubicBezTo>
                    <a:pt x="2" y="0"/>
                    <a:pt x="2" y="0"/>
                    <a:pt x="3" y="0"/>
                  </a:cubicBezTo>
                  <a:cubicBezTo>
                    <a:pt x="4" y="0"/>
                    <a:pt x="4" y="1"/>
                    <a:pt x="5" y="1"/>
                  </a:cubicBezTo>
                  <a:cubicBezTo>
                    <a:pt x="10" y="3"/>
                    <a:pt x="15" y="4"/>
                    <a:pt x="20" y="6"/>
                  </a:cubicBezTo>
                  <a:cubicBezTo>
                    <a:pt x="22" y="7"/>
                    <a:pt x="25" y="7"/>
                    <a:pt x="25" y="10"/>
                  </a:cubicBezTo>
                  <a:cubicBezTo>
                    <a:pt x="20" y="9"/>
                    <a:pt x="14" y="8"/>
                    <a:pt x="9" y="7"/>
                  </a:cubicBezTo>
                  <a:cubicBezTo>
                    <a:pt x="6" y="7"/>
                    <a:pt x="3" y="7"/>
                    <a:pt x="0" y="5"/>
                  </a:cubicBezTo>
                  <a:cubicBezTo>
                    <a:pt x="2" y="3"/>
                    <a:pt x="2" y="2"/>
                    <a:pt x="1" y="0"/>
                  </a:cubicBezTo>
                  <a:close/>
                </a:path>
              </a:pathLst>
            </a:custGeom>
            <a:solidFill>
              <a:srgbClr val="EBEDEE"/>
            </a:solidFill>
            <a:ln w="9525">
              <a:noFill/>
            </a:ln>
          </p:spPr>
          <p:txBody>
            <a:bodyPr/>
            <a:p>
              <a:endParaRPr lang="zh-CN" altLang="en-US"/>
            </a:p>
          </p:txBody>
        </p:sp>
        <p:sp>
          <p:nvSpPr>
            <p:cNvPr id="4330" name="Freeform 255"/>
            <p:cNvSpPr/>
            <p:nvPr userDrawn="1"/>
          </p:nvSpPr>
          <p:spPr>
            <a:xfrm>
              <a:off x="2901950" y="4255408"/>
              <a:ext cx="57150" cy="23813"/>
            </a:xfrm>
            <a:custGeom>
              <a:avLst/>
              <a:gdLst/>
              <a:ahLst/>
              <a:cxnLst>
                <a:cxn ang="0">
                  <a:pos x="5530" y="23813"/>
                </a:cxn>
                <a:cxn ang="0">
                  <a:pos x="0" y="12822"/>
                </a:cxn>
                <a:cxn ang="0">
                  <a:pos x="27653" y="7327"/>
                </a:cxn>
                <a:cxn ang="0">
                  <a:pos x="36870" y="0"/>
                </a:cxn>
                <a:cxn ang="0">
                  <a:pos x="40558" y="3663"/>
                </a:cxn>
                <a:cxn ang="0">
                  <a:pos x="42401" y="5495"/>
                </a:cxn>
                <a:cxn ang="0">
                  <a:pos x="40558" y="7327"/>
                </a:cxn>
                <a:cxn ang="0">
                  <a:pos x="42401" y="7327"/>
                </a:cxn>
                <a:cxn ang="0">
                  <a:pos x="46088" y="5495"/>
                </a:cxn>
                <a:cxn ang="0">
                  <a:pos x="49775" y="5495"/>
                </a:cxn>
                <a:cxn ang="0">
                  <a:pos x="53462" y="5495"/>
                </a:cxn>
                <a:cxn ang="0">
                  <a:pos x="57150" y="9158"/>
                </a:cxn>
                <a:cxn ang="0">
                  <a:pos x="57150" y="10990"/>
                </a:cxn>
                <a:cxn ang="0">
                  <a:pos x="31340" y="23813"/>
                </a:cxn>
                <a:cxn ang="0">
                  <a:pos x="25809" y="21981"/>
                </a:cxn>
                <a:cxn ang="0">
                  <a:pos x="31340" y="16485"/>
                </a:cxn>
                <a:cxn ang="0">
                  <a:pos x="31340" y="16485"/>
                </a:cxn>
                <a:cxn ang="0">
                  <a:pos x="5530" y="23813"/>
                </a:cxn>
              </a:cxnLst>
              <a:pathLst>
                <a:path w="31" h="13">
                  <a:moveTo>
                    <a:pt x="3" y="13"/>
                  </a:moveTo>
                  <a:cubicBezTo>
                    <a:pt x="0" y="12"/>
                    <a:pt x="1" y="9"/>
                    <a:pt x="0" y="7"/>
                  </a:cubicBezTo>
                  <a:cubicBezTo>
                    <a:pt x="5" y="3"/>
                    <a:pt x="10" y="6"/>
                    <a:pt x="15" y="4"/>
                  </a:cubicBezTo>
                  <a:cubicBezTo>
                    <a:pt x="16" y="2"/>
                    <a:pt x="17" y="0"/>
                    <a:pt x="20" y="0"/>
                  </a:cubicBezTo>
                  <a:cubicBezTo>
                    <a:pt x="20" y="1"/>
                    <a:pt x="21" y="1"/>
                    <a:pt x="22" y="2"/>
                  </a:cubicBezTo>
                  <a:cubicBezTo>
                    <a:pt x="23" y="2"/>
                    <a:pt x="23" y="2"/>
                    <a:pt x="23" y="3"/>
                  </a:cubicBezTo>
                  <a:cubicBezTo>
                    <a:pt x="23" y="3"/>
                    <a:pt x="22" y="4"/>
                    <a:pt x="22" y="4"/>
                  </a:cubicBezTo>
                  <a:cubicBezTo>
                    <a:pt x="23" y="5"/>
                    <a:pt x="22" y="4"/>
                    <a:pt x="23" y="4"/>
                  </a:cubicBezTo>
                  <a:cubicBezTo>
                    <a:pt x="24" y="4"/>
                    <a:pt x="24" y="3"/>
                    <a:pt x="25" y="3"/>
                  </a:cubicBezTo>
                  <a:cubicBezTo>
                    <a:pt x="25" y="3"/>
                    <a:pt x="26" y="3"/>
                    <a:pt x="27" y="3"/>
                  </a:cubicBezTo>
                  <a:cubicBezTo>
                    <a:pt x="27" y="3"/>
                    <a:pt x="28" y="3"/>
                    <a:pt x="29" y="3"/>
                  </a:cubicBezTo>
                  <a:cubicBezTo>
                    <a:pt x="30" y="3"/>
                    <a:pt x="30" y="4"/>
                    <a:pt x="31" y="5"/>
                  </a:cubicBezTo>
                  <a:cubicBezTo>
                    <a:pt x="31" y="5"/>
                    <a:pt x="31" y="6"/>
                    <a:pt x="31" y="6"/>
                  </a:cubicBezTo>
                  <a:cubicBezTo>
                    <a:pt x="27" y="9"/>
                    <a:pt x="22" y="12"/>
                    <a:pt x="17" y="13"/>
                  </a:cubicBezTo>
                  <a:cubicBezTo>
                    <a:pt x="16" y="13"/>
                    <a:pt x="15" y="13"/>
                    <a:pt x="14" y="12"/>
                  </a:cubicBezTo>
                  <a:cubicBezTo>
                    <a:pt x="14" y="10"/>
                    <a:pt x="16" y="10"/>
                    <a:pt x="17" y="9"/>
                  </a:cubicBezTo>
                  <a:cubicBezTo>
                    <a:pt x="17" y="9"/>
                    <a:pt x="17" y="9"/>
                    <a:pt x="17" y="9"/>
                  </a:cubicBezTo>
                  <a:cubicBezTo>
                    <a:pt x="11" y="7"/>
                    <a:pt x="7" y="12"/>
                    <a:pt x="3" y="13"/>
                  </a:cubicBezTo>
                  <a:close/>
                </a:path>
              </a:pathLst>
            </a:custGeom>
            <a:solidFill>
              <a:srgbClr val="BAB5B5"/>
            </a:solidFill>
            <a:ln w="9525">
              <a:noFill/>
            </a:ln>
          </p:spPr>
          <p:txBody>
            <a:bodyPr/>
            <a:p>
              <a:endParaRPr lang="zh-CN" altLang="en-US"/>
            </a:p>
          </p:txBody>
        </p:sp>
        <p:sp>
          <p:nvSpPr>
            <p:cNvPr id="4331" name="Freeform 256"/>
            <p:cNvSpPr/>
            <p:nvPr userDrawn="1"/>
          </p:nvSpPr>
          <p:spPr>
            <a:xfrm>
              <a:off x="2916238" y="4228420"/>
              <a:ext cx="28575" cy="34925"/>
            </a:xfrm>
            <a:custGeom>
              <a:avLst/>
              <a:gdLst/>
              <a:ahLst/>
              <a:cxnLst>
                <a:cxn ang="0">
                  <a:pos x="23217" y="27572"/>
                </a:cxn>
                <a:cxn ang="0">
                  <a:pos x="14287" y="34925"/>
                </a:cxn>
                <a:cxn ang="0">
                  <a:pos x="1785" y="27572"/>
                </a:cxn>
                <a:cxn ang="0">
                  <a:pos x="5357" y="14705"/>
                </a:cxn>
                <a:cxn ang="0">
                  <a:pos x="19645" y="1838"/>
                </a:cxn>
                <a:cxn ang="0">
                  <a:pos x="23217" y="5514"/>
                </a:cxn>
                <a:cxn ang="0">
                  <a:pos x="23217" y="27572"/>
                </a:cxn>
              </a:cxnLst>
              <a:pathLst>
                <a:path w="16" h="19">
                  <a:moveTo>
                    <a:pt x="13" y="15"/>
                  </a:moveTo>
                  <a:cubicBezTo>
                    <a:pt x="11" y="17"/>
                    <a:pt x="10" y="18"/>
                    <a:pt x="8" y="19"/>
                  </a:cubicBezTo>
                  <a:cubicBezTo>
                    <a:pt x="7" y="16"/>
                    <a:pt x="7" y="9"/>
                    <a:pt x="1" y="15"/>
                  </a:cubicBezTo>
                  <a:cubicBezTo>
                    <a:pt x="0" y="12"/>
                    <a:pt x="3" y="11"/>
                    <a:pt x="3" y="8"/>
                  </a:cubicBezTo>
                  <a:cubicBezTo>
                    <a:pt x="3" y="2"/>
                    <a:pt x="9" y="4"/>
                    <a:pt x="11" y="1"/>
                  </a:cubicBezTo>
                  <a:cubicBezTo>
                    <a:pt x="13" y="0"/>
                    <a:pt x="13" y="3"/>
                    <a:pt x="13" y="3"/>
                  </a:cubicBezTo>
                  <a:cubicBezTo>
                    <a:pt x="16" y="7"/>
                    <a:pt x="11" y="11"/>
                    <a:pt x="13" y="15"/>
                  </a:cubicBezTo>
                  <a:close/>
                </a:path>
              </a:pathLst>
            </a:custGeom>
            <a:solidFill>
              <a:srgbClr val="C7C3C2"/>
            </a:solidFill>
            <a:ln w="9525">
              <a:noFill/>
            </a:ln>
          </p:spPr>
          <p:txBody>
            <a:bodyPr/>
            <a:p>
              <a:endParaRPr lang="zh-CN" altLang="en-US"/>
            </a:p>
          </p:txBody>
        </p:sp>
        <p:sp>
          <p:nvSpPr>
            <p:cNvPr id="4332" name="Freeform 257"/>
            <p:cNvSpPr/>
            <p:nvPr userDrawn="1"/>
          </p:nvSpPr>
          <p:spPr>
            <a:xfrm>
              <a:off x="2944813" y="4223658"/>
              <a:ext cx="31750" cy="28575"/>
            </a:xfrm>
            <a:custGeom>
              <a:avLst/>
              <a:gdLst/>
              <a:ahLst/>
              <a:cxnLst>
                <a:cxn ang="0">
                  <a:pos x="7470" y="21431"/>
                </a:cxn>
                <a:cxn ang="0">
                  <a:pos x="5602" y="12501"/>
                </a:cxn>
                <a:cxn ang="0">
                  <a:pos x="7470" y="12501"/>
                </a:cxn>
                <a:cxn ang="0">
                  <a:pos x="31750" y="21431"/>
                </a:cxn>
                <a:cxn ang="0">
                  <a:pos x="9338" y="23217"/>
                </a:cxn>
                <a:cxn ang="0">
                  <a:pos x="7470" y="21431"/>
                </a:cxn>
              </a:cxnLst>
              <a:pathLst>
                <a:path w="17" h="16">
                  <a:moveTo>
                    <a:pt x="4" y="12"/>
                  </a:moveTo>
                  <a:cubicBezTo>
                    <a:pt x="3" y="11"/>
                    <a:pt x="0" y="10"/>
                    <a:pt x="3" y="7"/>
                  </a:cubicBezTo>
                  <a:cubicBezTo>
                    <a:pt x="3" y="7"/>
                    <a:pt x="3" y="7"/>
                    <a:pt x="4" y="7"/>
                  </a:cubicBezTo>
                  <a:cubicBezTo>
                    <a:pt x="13" y="0"/>
                    <a:pt x="16" y="1"/>
                    <a:pt x="17" y="12"/>
                  </a:cubicBezTo>
                  <a:cubicBezTo>
                    <a:pt x="14" y="16"/>
                    <a:pt x="9" y="15"/>
                    <a:pt x="5" y="13"/>
                  </a:cubicBezTo>
                  <a:cubicBezTo>
                    <a:pt x="5" y="13"/>
                    <a:pt x="5" y="12"/>
                    <a:pt x="4" y="12"/>
                  </a:cubicBezTo>
                  <a:close/>
                </a:path>
              </a:pathLst>
            </a:custGeom>
            <a:solidFill>
              <a:srgbClr val="C6C3C2"/>
            </a:solidFill>
            <a:ln w="9525">
              <a:noFill/>
            </a:ln>
          </p:spPr>
          <p:txBody>
            <a:bodyPr/>
            <a:p>
              <a:endParaRPr lang="zh-CN" altLang="en-US"/>
            </a:p>
          </p:txBody>
        </p:sp>
        <p:sp>
          <p:nvSpPr>
            <p:cNvPr id="4333" name="Freeform 258"/>
            <p:cNvSpPr/>
            <p:nvPr userDrawn="1"/>
          </p:nvSpPr>
          <p:spPr>
            <a:xfrm>
              <a:off x="2943225" y="4245883"/>
              <a:ext cx="23813" cy="19050"/>
            </a:xfrm>
            <a:custGeom>
              <a:avLst/>
              <a:gdLst/>
              <a:ahLst/>
              <a:cxnLst>
                <a:cxn ang="0">
                  <a:pos x="5495" y="19050"/>
                </a:cxn>
                <a:cxn ang="0">
                  <a:pos x="1831" y="19050"/>
                </a:cxn>
                <a:cxn ang="0">
                  <a:pos x="0" y="17318"/>
                </a:cxn>
                <a:cxn ang="0">
                  <a:pos x="1831" y="15586"/>
                </a:cxn>
                <a:cxn ang="0">
                  <a:pos x="0" y="13854"/>
                </a:cxn>
                <a:cxn ang="0">
                  <a:pos x="5495" y="6927"/>
                </a:cxn>
                <a:cxn ang="0">
                  <a:pos x="9158" y="0"/>
                </a:cxn>
                <a:cxn ang="0">
                  <a:pos x="9158" y="0"/>
                </a:cxn>
                <a:cxn ang="0">
                  <a:pos x="16485" y="15586"/>
                </a:cxn>
                <a:cxn ang="0">
                  <a:pos x="10990" y="15586"/>
                </a:cxn>
                <a:cxn ang="0">
                  <a:pos x="9158" y="17318"/>
                </a:cxn>
                <a:cxn ang="0">
                  <a:pos x="5495" y="19050"/>
                </a:cxn>
              </a:cxnLst>
              <a:pathLst>
                <a:path w="13" h="11">
                  <a:moveTo>
                    <a:pt x="3" y="11"/>
                  </a:moveTo>
                  <a:cubicBezTo>
                    <a:pt x="2" y="11"/>
                    <a:pt x="2" y="11"/>
                    <a:pt x="1" y="11"/>
                  </a:cubicBezTo>
                  <a:cubicBezTo>
                    <a:pt x="1" y="11"/>
                    <a:pt x="0" y="11"/>
                    <a:pt x="0" y="10"/>
                  </a:cubicBezTo>
                  <a:cubicBezTo>
                    <a:pt x="0" y="10"/>
                    <a:pt x="0" y="9"/>
                    <a:pt x="1" y="9"/>
                  </a:cubicBezTo>
                  <a:cubicBezTo>
                    <a:pt x="0" y="9"/>
                    <a:pt x="0" y="8"/>
                    <a:pt x="0" y="8"/>
                  </a:cubicBezTo>
                  <a:cubicBezTo>
                    <a:pt x="1" y="7"/>
                    <a:pt x="3" y="6"/>
                    <a:pt x="3" y="4"/>
                  </a:cubicBezTo>
                  <a:cubicBezTo>
                    <a:pt x="2" y="2"/>
                    <a:pt x="3" y="1"/>
                    <a:pt x="5" y="0"/>
                  </a:cubicBezTo>
                  <a:cubicBezTo>
                    <a:pt x="5" y="0"/>
                    <a:pt x="5" y="0"/>
                    <a:pt x="5" y="0"/>
                  </a:cubicBezTo>
                  <a:cubicBezTo>
                    <a:pt x="8" y="3"/>
                    <a:pt x="13" y="4"/>
                    <a:pt x="9" y="9"/>
                  </a:cubicBezTo>
                  <a:cubicBezTo>
                    <a:pt x="8" y="10"/>
                    <a:pt x="7" y="10"/>
                    <a:pt x="6" y="9"/>
                  </a:cubicBezTo>
                  <a:cubicBezTo>
                    <a:pt x="6" y="10"/>
                    <a:pt x="5" y="10"/>
                    <a:pt x="5" y="10"/>
                  </a:cubicBezTo>
                  <a:cubicBezTo>
                    <a:pt x="4" y="10"/>
                    <a:pt x="3" y="10"/>
                    <a:pt x="3" y="11"/>
                  </a:cubicBezTo>
                  <a:close/>
                </a:path>
              </a:pathLst>
            </a:custGeom>
            <a:solidFill>
              <a:srgbClr val="C6C3C2"/>
            </a:solidFill>
            <a:ln w="9525">
              <a:noFill/>
            </a:ln>
          </p:spPr>
          <p:txBody>
            <a:bodyPr/>
            <a:p>
              <a:endParaRPr lang="zh-CN" altLang="en-US"/>
            </a:p>
          </p:txBody>
        </p:sp>
        <p:sp>
          <p:nvSpPr>
            <p:cNvPr id="4334" name="Freeform 259"/>
            <p:cNvSpPr/>
            <p:nvPr userDrawn="1"/>
          </p:nvSpPr>
          <p:spPr>
            <a:xfrm>
              <a:off x="2947988" y="4231595"/>
              <a:ext cx="6350" cy="4763"/>
            </a:xfrm>
            <a:custGeom>
              <a:avLst/>
              <a:gdLst/>
              <a:ahLst/>
              <a:cxnLst>
                <a:cxn ang="0">
                  <a:pos x="0" y="0"/>
                </a:cxn>
                <a:cxn ang="0">
                  <a:pos x="4233" y="0"/>
                </a:cxn>
                <a:cxn ang="0">
                  <a:pos x="2116" y="4763"/>
                </a:cxn>
                <a:cxn ang="0">
                  <a:pos x="2116" y="4763"/>
                </a:cxn>
                <a:cxn ang="0">
                  <a:pos x="0" y="0"/>
                </a:cxn>
              </a:cxnLst>
              <a:pathLst>
                <a:path w="3" h="2">
                  <a:moveTo>
                    <a:pt x="0" y="0"/>
                  </a:moveTo>
                  <a:cubicBezTo>
                    <a:pt x="1" y="0"/>
                    <a:pt x="1" y="0"/>
                    <a:pt x="2" y="0"/>
                  </a:cubicBezTo>
                  <a:cubicBezTo>
                    <a:pt x="3" y="1"/>
                    <a:pt x="3" y="2"/>
                    <a:pt x="1" y="2"/>
                  </a:cubicBezTo>
                  <a:cubicBezTo>
                    <a:pt x="1" y="2"/>
                    <a:pt x="1" y="2"/>
                    <a:pt x="1" y="2"/>
                  </a:cubicBezTo>
                  <a:cubicBezTo>
                    <a:pt x="0" y="1"/>
                    <a:pt x="0" y="1"/>
                    <a:pt x="0" y="0"/>
                  </a:cubicBezTo>
                  <a:close/>
                </a:path>
              </a:pathLst>
            </a:custGeom>
            <a:solidFill>
              <a:srgbClr val="C6C3C2"/>
            </a:solidFill>
            <a:ln w="9525">
              <a:noFill/>
            </a:ln>
          </p:spPr>
          <p:txBody>
            <a:bodyPr/>
            <a:p>
              <a:endParaRPr lang="zh-CN" altLang="en-US"/>
            </a:p>
          </p:txBody>
        </p:sp>
        <p:sp>
          <p:nvSpPr>
            <p:cNvPr id="4335" name="Freeform 260"/>
            <p:cNvSpPr/>
            <p:nvPr userDrawn="1"/>
          </p:nvSpPr>
          <p:spPr>
            <a:xfrm>
              <a:off x="2868613" y="4264933"/>
              <a:ext cx="1588" cy="1588"/>
            </a:xfrm>
            <a:custGeom>
              <a:avLst/>
              <a:gdLst/>
              <a:ahLst/>
              <a:cxnLst>
                <a:cxn ang="0">
                  <a:pos x="1588" y="0"/>
                </a:cxn>
                <a:cxn ang="0">
                  <a:pos x="0" y="0"/>
                </a:cxn>
                <a:cxn ang="0">
                  <a:pos x="1588" y="0"/>
                </a:cxn>
              </a:cxnLst>
              <a:pathLst>
                <a:path w="1" h="1">
                  <a:moveTo>
                    <a:pt x="1" y="0"/>
                  </a:moveTo>
                  <a:cubicBezTo>
                    <a:pt x="1" y="1"/>
                    <a:pt x="1" y="1"/>
                    <a:pt x="0" y="0"/>
                  </a:cubicBezTo>
                  <a:cubicBezTo>
                    <a:pt x="0" y="0"/>
                    <a:pt x="1" y="0"/>
                    <a:pt x="1" y="0"/>
                  </a:cubicBezTo>
                  <a:close/>
                </a:path>
              </a:pathLst>
            </a:custGeom>
            <a:solidFill>
              <a:srgbClr val="C0BCBC"/>
            </a:solidFill>
            <a:ln w="9525">
              <a:noFill/>
            </a:ln>
          </p:spPr>
          <p:txBody>
            <a:bodyPr/>
            <a:p>
              <a:endParaRPr lang="zh-CN" altLang="en-US"/>
            </a:p>
          </p:txBody>
        </p:sp>
        <p:sp>
          <p:nvSpPr>
            <p:cNvPr id="4336" name="Freeform 261"/>
            <p:cNvSpPr/>
            <p:nvPr userDrawn="1"/>
          </p:nvSpPr>
          <p:spPr>
            <a:xfrm>
              <a:off x="2863850" y="4263345"/>
              <a:ext cx="4763" cy="3175"/>
            </a:xfrm>
            <a:custGeom>
              <a:avLst/>
              <a:gdLst/>
              <a:ahLst/>
              <a:cxnLst>
                <a:cxn ang="0">
                  <a:pos x="4763" y="1587"/>
                </a:cxn>
                <a:cxn ang="0">
                  <a:pos x="0" y="3175"/>
                </a:cxn>
                <a:cxn ang="0">
                  <a:pos x="4763" y="1587"/>
                </a:cxn>
              </a:cxnLst>
              <a:pathLst>
                <a:path w="2" h="2">
                  <a:moveTo>
                    <a:pt x="2" y="1"/>
                  </a:moveTo>
                  <a:cubicBezTo>
                    <a:pt x="1" y="1"/>
                    <a:pt x="0" y="2"/>
                    <a:pt x="0" y="2"/>
                  </a:cubicBezTo>
                  <a:cubicBezTo>
                    <a:pt x="0" y="1"/>
                    <a:pt x="1" y="0"/>
                    <a:pt x="2" y="1"/>
                  </a:cubicBezTo>
                  <a:close/>
                </a:path>
              </a:pathLst>
            </a:custGeom>
            <a:solidFill>
              <a:srgbClr val="C0BCBC"/>
            </a:solidFill>
            <a:ln w="9525">
              <a:noFill/>
            </a:ln>
          </p:spPr>
          <p:txBody>
            <a:bodyPr/>
            <a:p>
              <a:endParaRPr lang="zh-CN" altLang="en-US"/>
            </a:p>
          </p:txBody>
        </p:sp>
        <p:sp>
          <p:nvSpPr>
            <p:cNvPr id="4337" name="Freeform 262"/>
            <p:cNvSpPr/>
            <p:nvPr userDrawn="1"/>
          </p:nvSpPr>
          <p:spPr>
            <a:xfrm>
              <a:off x="2949575" y="4223658"/>
              <a:ext cx="74613" cy="53975"/>
            </a:xfrm>
            <a:custGeom>
              <a:avLst/>
              <a:gdLst/>
              <a:ahLst/>
              <a:cxnLst>
                <a:cxn ang="0">
                  <a:pos x="0" y="12594"/>
                </a:cxn>
                <a:cxn ang="0">
                  <a:pos x="1865" y="8995"/>
                </a:cxn>
                <a:cxn ang="0">
                  <a:pos x="14922" y="1799"/>
                </a:cxn>
                <a:cxn ang="0">
                  <a:pos x="65286" y="16192"/>
                </a:cxn>
                <a:cxn ang="0">
                  <a:pos x="69017" y="28786"/>
                </a:cxn>
                <a:cxn ang="0">
                  <a:pos x="54094" y="21590"/>
                </a:cxn>
                <a:cxn ang="0">
                  <a:pos x="42902" y="30585"/>
                </a:cxn>
                <a:cxn ang="0">
                  <a:pos x="65286" y="37782"/>
                </a:cxn>
                <a:cxn ang="0">
                  <a:pos x="65286" y="37782"/>
                </a:cxn>
                <a:cxn ang="0">
                  <a:pos x="59690" y="43180"/>
                </a:cxn>
                <a:cxn ang="0">
                  <a:pos x="55959" y="43180"/>
                </a:cxn>
                <a:cxn ang="0">
                  <a:pos x="54094" y="48577"/>
                </a:cxn>
                <a:cxn ang="0">
                  <a:pos x="55959" y="50376"/>
                </a:cxn>
                <a:cxn ang="0">
                  <a:pos x="48498" y="50376"/>
                </a:cxn>
                <a:cxn ang="0">
                  <a:pos x="48498" y="50376"/>
                </a:cxn>
                <a:cxn ang="0">
                  <a:pos x="44767" y="46778"/>
                </a:cxn>
                <a:cxn ang="0">
                  <a:pos x="9326" y="43180"/>
                </a:cxn>
                <a:cxn ang="0">
                  <a:pos x="9326" y="41380"/>
                </a:cxn>
                <a:cxn ang="0">
                  <a:pos x="9326" y="39581"/>
                </a:cxn>
                <a:cxn ang="0">
                  <a:pos x="29845" y="25188"/>
                </a:cxn>
                <a:cxn ang="0">
                  <a:pos x="29845" y="23389"/>
                </a:cxn>
                <a:cxn ang="0">
                  <a:pos x="29845" y="21590"/>
                </a:cxn>
                <a:cxn ang="0">
                  <a:pos x="27979" y="21590"/>
                </a:cxn>
                <a:cxn ang="0">
                  <a:pos x="22383" y="17991"/>
                </a:cxn>
                <a:cxn ang="0">
                  <a:pos x="20518" y="8995"/>
                </a:cxn>
                <a:cxn ang="0">
                  <a:pos x="7461" y="12594"/>
                </a:cxn>
                <a:cxn ang="0">
                  <a:pos x="0" y="12594"/>
                </a:cxn>
              </a:cxnLst>
              <a:pathLst>
                <a:path w="40" h="30">
                  <a:moveTo>
                    <a:pt x="0" y="7"/>
                  </a:moveTo>
                  <a:cubicBezTo>
                    <a:pt x="0" y="6"/>
                    <a:pt x="0" y="5"/>
                    <a:pt x="1" y="5"/>
                  </a:cubicBezTo>
                  <a:cubicBezTo>
                    <a:pt x="2" y="1"/>
                    <a:pt x="6" y="0"/>
                    <a:pt x="8" y="1"/>
                  </a:cubicBezTo>
                  <a:cubicBezTo>
                    <a:pt x="17" y="4"/>
                    <a:pt x="27" y="4"/>
                    <a:pt x="35" y="9"/>
                  </a:cubicBezTo>
                  <a:cubicBezTo>
                    <a:pt x="39" y="10"/>
                    <a:pt x="40" y="14"/>
                    <a:pt x="37" y="16"/>
                  </a:cubicBezTo>
                  <a:cubicBezTo>
                    <a:pt x="33" y="21"/>
                    <a:pt x="32" y="13"/>
                    <a:pt x="29" y="12"/>
                  </a:cubicBezTo>
                  <a:cubicBezTo>
                    <a:pt x="29" y="17"/>
                    <a:pt x="27" y="18"/>
                    <a:pt x="23" y="17"/>
                  </a:cubicBezTo>
                  <a:cubicBezTo>
                    <a:pt x="27" y="19"/>
                    <a:pt x="33" y="13"/>
                    <a:pt x="35" y="21"/>
                  </a:cubicBezTo>
                  <a:cubicBezTo>
                    <a:pt x="35" y="21"/>
                    <a:pt x="35" y="21"/>
                    <a:pt x="35" y="21"/>
                  </a:cubicBezTo>
                  <a:cubicBezTo>
                    <a:pt x="34" y="22"/>
                    <a:pt x="33" y="23"/>
                    <a:pt x="32" y="24"/>
                  </a:cubicBezTo>
                  <a:cubicBezTo>
                    <a:pt x="32" y="24"/>
                    <a:pt x="31" y="24"/>
                    <a:pt x="30" y="24"/>
                  </a:cubicBezTo>
                  <a:cubicBezTo>
                    <a:pt x="30" y="25"/>
                    <a:pt x="30" y="26"/>
                    <a:pt x="29" y="27"/>
                  </a:cubicBezTo>
                  <a:cubicBezTo>
                    <a:pt x="29" y="27"/>
                    <a:pt x="30" y="28"/>
                    <a:pt x="30" y="28"/>
                  </a:cubicBezTo>
                  <a:cubicBezTo>
                    <a:pt x="28" y="30"/>
                    <a:pt x="27" y="28"/>
                    <a:pt x="26" y="28"/>
                  </a:cubicBezTo>
                  <a:cubicBezTo>
                    <a:pt x="26" y="28"/>
                    <a:pt x="26" y="28"/>
                    <a:pt x="26" y="28"/>
                  </a:cubicBezTo>
                  <a:cubicBezTo>
                    <a:pt x="25" y="27"/>
                    <a:pt x="24" y="25"/>
                    <a:pt x="24" y="26"/>
                  </a:cubicBezTo>
                  <a:cubicBezTo>
                    <a:pt x="18" y="27"/>
                    <a:pt x="12" y="24"/>
                    <a:pt x="5" y="24"/>
                  </a:cubicBezTo>
                  <a:cubicBezTo>
                    <a:pt x="5" y="24"/>
                    <a:pt x="5" y="23"/>
                    <a:pt x="5" y="23"/>
                  </a:cubicBezTo>
                  <a:cubicBezTo>
                    <a:pt x="5" y="22"/>
                    <a:pt x="5" y="22"/>
                    <a:pt x="5" y="22"/>
                  </a:cubicBezTo>
                  <a:cubicBezTo>
                    <a:pt x="8" y="18"/>
                    <a:pt x="14" y="18"/>
                    <a:pt x="16" y="14"/>
                  </a:cubicBezTo>
                  <a:cubicBezTo>
                    <a:pt x="17" y="14"/>
                    <a:pt x="17" y="13"/>
                    <a:pt x="16" y="13"/>
                  </a:cubicBezTo>
                  <a:cubicBezTo>
                    <a:pt x="16" y="12"/>
                    <a:pt x="16" y="12"/>
                    <a:pt x="16" y="12"/>
                  </a:cubicBezTo>
                  <a:cubicBezTo>
                    <a:pt x="15" y="12"/>
                    <a:pt x="15" y="12"/>
                    <a:pt x="15" y="12"/>
                  </a:cubicBezTo>
                  <a:cubicBezTo>
                    <a:pt x="14" y="11"/>
                    <a:pt x="12" y="11"/>
                    <a:pt x="12" y="10"/>
                  </a:cubicBezTo>
                  <a:cubicBezTo>
                    <a:pt x="12" y="8"/>
                    <a:pt x="14" y="6"/>
                    <a:pt x="11" y="5"/>
                  </a:cubicBezTo>
                  <a:cubicBezTo>
                    <a:pt x="8" y="4"/>
                    <a:pt x="5" y="4"/>
                    <a:pt x="4" y="7"/>
                  </a:cubicBezTo>
                  <a:cubicBezTo>
                    <a:pt x="2" y="10"/>
                    <a:pt x="1" y="8"/>
                    <a:pt x="0" y="7"/>
                  </a:cubicBezTo>
                  <a:close/>
                </a:path>
              </a:pathLst>
            </a:custGeom>
            <a:solidFill>
              <a:srgbClr val="C0BDBD"/>
            </a:solidFill>
            <a:ln w="9525">
              <a:noFill/>
            </a:ln>
          </p:spPr>
          <p:txBody>
            <a:bodyPr/>
            <a:p>
              <a:endParaRPr lang="zh-CN" altLang="en-US"/>
            </a:p>
          </p:txBody>
        </p:sp>
        <p:sp>
          <p:nvSpPr>
            <p:cNvPr id="4338" name="Freeform 263"/>
            <p:cNvSpPr/>
            <p:nvPr userDrawn="1"/>
          </p:nvSpPr>
          <p:spPr>
            <a:xfrm>
              <a:off x="2984500" y="4237945"/>
              <a:ext cx="46038" cy="23813"/>
            </a:xfrm>
            <a:custGeom>
              <a:avLst/>
              <a:gdLst/>
              <a:ahLst/>
              <a:cxnLst>
                <a:cxn ang="0">
                  <a:pos x="29464" y="23813"/>
                </a:cxn>
                <a:cxn ang="0">
                  <a:pos x="16573" y="20149"/>
                </a:cxn>
                <a:cxn ang="0">
                  <a:pos x="0" y="20149"/>
                </a:cxn>
                <a:cxn ang="0">
                  <a:pos x="14732" y="14654"/>
                </a:cxn>
                <a:cxn ang="0">
                  <a:pos x="12890" y="3663"/>
                </a:cxn>
                <a:cxn ang="0">
                  <a:pos x="29464" y="14654"/>
                </a:cxn>
                <a:cxn ang="0">
                  <a:pos x="29464" y="1831"/>
                </a:cxn>
                <a:cxn ang="0">
                  <a:pos x="36830" y="3663"/>
                </a:cxn>
                <a:cxn ang="0">
                  <a:pos x="29464" y="23813"/>
                </a:cxn>
              </a:cxnLst>
              <a:pathLst>
                <a:path w="25" h="13">
                  <a:moveTo>
                    <a:pt x="16" y="13"/>
                  </a:moveTo>
                  <a:cubicBezTo>
                    <a:pt x="14" y="11"/>
                    <a:pt x="12" y="10"/>
                    <a:pt x="9" y="11"/>
                  </a:cubicBezTo>
                  <a:cubicBezTo>
                    <a:pt x="6" y="11"/>
                    <a:pt x="3" y="11"/>
                    <a:pt x="0" y="11"/>
                  </a:cubicBezTo>
                  <a:cubicBezTo>
                    <a:pt x="1" y="7"/>
                    <a:pt x="5" y="8"/>
                    <a:pt x="8" y="8"/>
                  </a:cubicBezTo>
                  <a:cubicBezTo>
                    <a:pt x="9" y="5"/>
                    <a:pt x="6" y="4"/>
                    <a:pt x="7" y="2"/>
                  </a:cubicBezTo>
                  <a:cubicBezTo>
                    <a:pt x="9" y="0"/>
                    <a:pt x="13" y="3"/>
                    <a:pt x="16" y="8"/>
                  </a:cubicBezTo>
                  <a:cubicBezTo>
                    <a:pt x="19" y="6"/>
                    <a:pt x="18" y="3"/>
                    <a:pt x="16" y="1"/>
                  </a:cubicBezTo>
                  <a:cubicBezTo>
                    <a:pt x="18" y="1"/>
                    <a:pt x="19" y="1"/>
                    <a:pt x="20" y="2"/>
                  </a:cubicBezTo>
                  <a:cubicBezTo>
                    <a:pt x="25" y="9"/>
                    <a:pt x="25" y="9"/>
                    <a:pt x="16" y="13"/>
                  </a:cubicBezTo>
                  <a:close/>
                </a:path>
              </a:pathLst>
            </a:custGeom>
            <a:solidFill>
              <a:srgbClr val="C7C3C4"/>
            </a:solidFill>
            <a:ln w="9525">
              <a:noFill/>
            </a:ln>
          </p:spPr>
          <p:txBody>
            <a:bodyPr/>
            <a:p>
              <a:endParaRPr lang="zh-CN" altLang="en-US"/>
            </a:p>
          </p:txBody>
        </p:sp>
        <p:sp>
          <p:nvSpPr>
            <p:cNvPr id="4339" name="Freeform 264"/>
            <p:cNvSpPr/>
            <p:nvPr userDrawn="1"/>
          </p:nvSpPr>
          <p:spPr>
            <a:xfrm>
              <a:off x="2917825" y="4223658"/>
              <a:ext cx="1588" cy="1588"/>
            </a:xfrm>
            <a:custGeom>
              <a:avLst/>
              <a:gdLst/>
              <a:ahLst/>
              <a:cxnLst>
                <a:cxn ang="0">
                  <a:pos x="0" y="1588"/>
                </a:cxn>
                <a:cxn ang="0">
                  <a:pos x="0" y="0"/>
                </a:cxn>
                <a:cxn ang="0">
                  <a:pos x="0" y="1588"/>
                </a:cxn>
              </a:cxnLst>
              <a:pathLst>
                <a:path w="1" h="1">
                  <a:moveTo>
                    <a:pt x="0" y="1"/>
                  </a:moveTo>
                  <a:cubicBezTo>
                    <a:pt x="0" y="1"/>
                    <a:pt x="0" y="0"/>
                    <a:pt x="0" y="0"/>
                  </a:cubicBezTo>
                  <a:cubicBezTo>
                    <a:pt x="1" y="0"/>
                    <a:pt x="1" y="0"/>
                    <a:pt x="0" y="1"/>
                  </a:cubicBezTo>
                  <a:close/>
                </a:path>
              </a:pathLst>
            </a:custGeom>
            <a:solidFill>
              <a:srgbClr val="C0BCBC"/>
            </a:solidFill>
            <a:ln w="9525">
              <a:noFill/>
            </a:ln>
          </p:spPr>
          <p:txBody>
            <a:bodyPr/>
            <a:p>
              <a:endParaRPr lang="zh-CN" altLang="en-US"/>
            </a:p>
          </p:txBody>
        </p:sp>
        <p:sp>
          <p:nvSpPr>
            <p:cNvPr id="4340" name="Freeform 265"/>
            <p:cNvSpPr/>
            <p:nvPr userDrawn="1"/>
          </p:nvSpPr>
          <p:spPr>
            <a:xfrm>
              <a:off x="2917825" y="4122058"/>
              <a:ext cx="3175" cy="1588"/>
            </a:xfrm>
            <a:custGeom>
              <a:avLst/>
              <a:gdLst/>
              <a:ahLst/>
              <a:cxnLst>
                <a:cxn ang="0">
                  <a:pos x="0" y="0"/>
                </a:cxn>
                <a:cxn ang="0">
                  <a:pos x="3175" y="1588"/>
                </a:cxn>
                <a:cxn ang="0">
                  <a:pos x="0" y="0"/>
                </a:cxn>
              </a:cxnLst>
              <a:pathLst>
                <a:path w="2" h="1">
                  <a:moveTo>
                    <a:pt x="0" y="0"/>
                  </a:moveTo>
                  <a:cubicBezTo>
                    <a:pt x="1" y="0"/>
                    <a:pt x="1" y="1"/>
                    <a:pt x="2" y="1"/>
                  </a:cubicBezTo>
                  <a:cubicBezTo>
                    <a:pt x="1" y="1"/>
                    <a:pt x="1" y="0"/>
                    <a:pt x="0" y="0"/>
                  </a:cubicBezTo>
                  <a:close/>
                </a:path>
              </a:pathLst>
            </a:custGeom>
            <a:solidFill>
              <a:srgbClr val="D7D6D7"/>
            </a:solidFill>
            <a:ln w="9525">
              <a:noFill/>
            </a:ln>
          </p:spPr>
          <p:txBody>
            <a:bodyPr/>
            <a:p>
              <a:endParaRPr lang="zh-CN" altLang="en-US"/>
            </a:p>
          </p:txBody>
        </p:sp>
        <p:sp>
          <p:nvSpPr>
            <p:cNvPr id="4341" name="Freeform 266"/>
            <p:cNvSpPr/>
            <p:nvPr userDrawn="1"/>
          </p:nvSpPr>
          <p:spPr>
            <a:xfrm>
              <a:off x="3055938" y="4252233"/>
              <a:ext cx="60325" cy="38100"/>
            </a:xfrm>
            <a:custGeom>
              <a:avLst/>
              <a:gdLst/>
              <a:ahLst/>
              <a:cxnLst>
                <a:cxn ang="0">
                  <a:pos x="0" y="5442"/>
                </a:cxn>
                <a:cxn ang="0">
                  <a:pos x="25592" y="9071"/>
                </a:cxn>
                <a:cxn ang="0">
                  <a:pos x="29248" y="10885"/>
                </a:cxn>
                <a:cxn ang="0">
                  <a:pos x="29248" y="10885"/>
                </a:cxn>
                <a:cxn ang="0">
                  <a:pos x="32904" y="23585"/>
                </a:cxn>
                <a:cxn ang="0">
                  <a:pos x="32904" y="23585"/>
                </a:cxn>
                <a:cxn ang="0">
                  <a:pos x="40216" y="29028"/>
                </a:cxn>
                <a:cxn ang="0">
                  <a:pos x="43872" y="18142"/>
                </a:cxn>
                <a:cxn ang="0">
                  <a:pos x="60325" y="29028"/>
                </a:cxn>
                <a:cxn ang="0">
                  <a:pos x="27420" y="36285"/>
                </a:cxn>
                <a:cxn ang="0">
                  <a:pos x="20108" y="34471"/>
                </a:cxn>
                <a:cxn ang="0">
                  <a:pos x="7312" y="12700"/>
                </a:cxn>
                <a:cxn ang="0">
                  <a:pos x="0" y="5442"/>
                </a:cxn>
              </a:cxnLst>
              <a:pathLst>
                <a:path w="33" h="21">
                  <a:moveTo>
                    <a:pt x="0" y="3"/>
                  </a:moveTo>
                  <a:cubicBezTo>
                    <a:pt x="5" y="0"/>
                    <a:pt x="9" y="3"/>
                    <a:pt x="14" y="5"/>
                  </a:cubicBezTo>
                  <a:cubicBezTo>
                    <a:pt x="15" y="5"/>
                    <a:pt x="15" y="5"/>
                    <a:pt x="16" y="6"/>
                  </a:cubicBezTo>
                  <a:cubicBezTo>
                    <a:pt x="16" y="6"/>
                    <a:pt x="16" y="6"/>
                    <a:pt x="16" y="6"/>
                  </a:cubicBezTo>
                  <a:cubicBezTo>
                    <a:pt x="17" y="8"/>
                    <a:pt x="18" y="11"/>
                    <a:pt x="18" y="13"/>
                  </a:cubicBezTo>
                  <a:cubicBezTo>
                    <a:pt x="18" y="13"/>
                    <a:pt x="18" y="13"/>
                    <a:pt x="18" y="13"/>
                  </a:cubicBezTo>
                  <a:cubicBezTo>
                    <a:pt x="20" y="13"/>
                    <a:pt x="21" y="15"/>
                    <a:pt x="22" y="16"/>
                  </a:cubicBezTo>
                  <a:cubicBezTo>
                    <a:pt x="23" y="14"/>
                    <a:pt x="21" y="12"/>
                    <a:pt x="24" y="10"/>
                  </a:cubicBezTo>
                  <a:cubicBezTo>
                    <a:pt x="26" y="12"/>
                    <a:pt x="30" y="14"/>
                    <a:pt x="33" y="16"/>
                  </a:cubicBezTo>
                  <a:cubicBezTo>
                    <a:pt x="27" y="17"/>
                    <a:pt x="22" y="21"/>
                    <a:pt x="15" y="20"/>
                  </a:cubicBezTo>
                  <a:cubicBezTo>
                    <a:pt x="14" y="20"/>
                    <a:pt x="12" y="20"/>
                    <a:pt x="11" y="19"/>
                  </a:cubicBezTo>
                  <a:cubicBezTo>
                    <a:pt x="10" y="14"/>
                    <a:pt x="5" y="11"/>
                    <a:pt x="4" y="7"/>
                  </a:cubicBezTo>
                  <a:cubicBezTo>
                    <a:pt x="4" y="2"/>
                    <a:pt x="0" y="6"/>
                    <a:pt x="0" y="3"/>
                  </a:cubicBezTo>
                  <a:close/>
                </a:path>
              </a:pathLst>
            </a:custGeom>
            <a:solidFill>
              <a:srgbClr val="D0CED0"/>
            </a:solidFill>
            <a:ln w="9525">
              <a:noFill/>
            </a:ln>
          </p:spPr>
          <p:txBody>
            <a:bodyPr/>
            <a:p>
              <a:endParaRPr lang="zh-CN" altLang="en-US"/>
            </a:p>
          </p:txBody>
        </p:sp>
        <p:sp>
          <p:nvSpPr>
            <p:cNvPr id="4342" name="Freeform 267"/>
            <p:cNvSpPr/>
            <p:nvPr userDrawn="1"/>
          </p:nvSpPr>
          <p:spPr>
            <a:xfrm>
              <a:off x="3121025" y="4334783"/>
              <a:ext cx="14288" cy="9525"/>
            </a:xfrm>
            <a:custGeom>
              <a:avLst/>
              <a:gdLst/>
              <a:ahLst/>
              <a:cxnLst>
                <a:cxn ang="0">
                  <a:pos x="8930" y="0"/>
                </a:cxn>
                <a:cxn ang="0">
                  <a:pos x="14288" y="7620"/>
                </a:cxn>
                <a:cxn ang="0">
                  <a:pos x="8930" y="0"/>
                </a:cxn>
              </a:cxnLst>
              <a:pathLst>
                <a:path w="8" h="5">
                  <a:moveTo>
                    <a:pt x="5" y="0"/>
                  </a:moveTo>
                  <a:cubicBezTo>
                    <a:pt x="6" y="1"/>
                    <a:pt x="8" y="2"/>
                    <a:pt x="8" y="4"/>
                  </a:cubicBezTo>
                  <a:cubicBezTo>
                    <a:pt x="7" y="3"/>
                    <a:pt x="0" y="5"/>
                    <a:pt x="5" y="0"/>
                  </a:cubicBezTo>
                  <a:close/>
                </a:path>
              </a:pathLst>
            </a:custGeom>
            <a:solidFill>
              <a:srgbClr val="6A6B6D"/>
            </a:solidFill>
            <a:ln w="9525">
              <a:noFill/>
            </a:ln>
          </p:spPr>
          <p:txBody>
            <a:bodyPr/>
            <a:p>
              <a:endParaRPr lang="zh-CN" altLang="en-US"/>
            </a:p>
          </p:txBody>
        </p:sp>
        <p:sp>
          <p:nvSpPr>
            <p:cNvPr id="4343" name="Freeform 268"/>
            <p:cNvSpPr/>
            <p:nvPr userDrawn="1"/>
          </p:nvSpPr>
          <p:spPr>
            <a:xfrm>
              <a:off x="3128963" y="4322083"/>
              <a:ext cx="7938" cy="12700"/>
            </a:xfrm>
            <a:custGeom>
              <a:avLst/>
              <a:gdLst/>
              <a:ahLst/>
              <a:cxnLst>
                <a:cxn ang="0">
                  <a:pos x="3969" y="0"/>
                </a:cxn>
                <a:cxn ang="0">
                  <a:pos x="0" y="12700"/>
                </a:cxn>
                <a:cxn ang="0">
                  <a:pos x="3969" y="0"/>
                </a:cxn>
              </a:cxnLst>
              <a:pathLst>
                <a:path w="4" h="7">
                  <a:moveTo>
                    <a:pt x="2" y="0"/>
                  </a:moveTo>
                  <a:cubicBezTo>
                    <a:pt x="3" y="3"/>
                    <a:pt x="4" y="5"/>
                    <a:pt x="0" y="7"/>
                  </a:cubicBezTo>
                  <a:cubicBezTo>
                    <a:pt x="0" y="4"/>
                    <a:pt x="0" y="2"/>
                    <a:pt x="2" y="0"/>
                  </a:cubicBezTo>
                  <a:close/>
                </a:path>
              </a:pathLst>
            </a:custGeom>
            <a:solidFill>
              <a:srgbClr val="6A6B6D"/>
            </a:solidFill>
            <a:ln w="9525">
              <a:noFill/>
            </a:ln>
          </p:spPr>
          <p:txBody>
            <a:bodyPr/>
            <a:p>
              <a:endParaRPr lang="zh-CN" altLang="en-US"/>
            </a:p>
          </p:txBody>
        </p:sp>
        <p:sp>
          <p:nvSpPr>
            <p:cNvPr id="4344" name="Freeform 269"/>
            <p:cNvSpPr/>
            <p:nvPr userDrawn="1"/>
          </p:nvSpPr>
          <p:spPr>
            <a:xfrm>
              <a:off x="3136900" y="4371295"/>
              <a:ext cx="6350" cy="6350"/>
            </a:xfrm>
            <a:custGeom>
              <a:avLst/>
              <a:gdLst/>
              <a:ahLst/>
              <a:cxnLst>
                <a:cxn ang="0">
                  <a:pos x="4233" y="6350"/>
                </a:cxn>
                <a:cxn ang="0">
                  <a:pos x="0" y="0"/>
                </a:cxn>
                <a:cxn ang="0">
                  <a:pos x="4233" y="6350"/>
                </a:cxn>
              </a:cxnLst>
              <a:pathLst>
                <a:path w="3" h="3">
                  <a:moveTo>
                    <a:pt x="2" y="3"/>
                  </a:moveTo>
                  <a:cubicBezTo>
                    <a:pt x="1" y="2"/>
                    <a:pt x="1" y="1"/>
                    <a:pt x="0" y="0"/>
                  </a:cubicBezTo>
                  <a:cubicBezTo>
                    <a:pt x="3" y="0"/>
                    <a:pt x="3" y="1"/>
                    <a:pt x="2" y="3"/>
                  </a:cubicBezTo>
                  <a:close/>
                </a:path>
              </a:pathLst>
            </a:custGeom>
            <a:solidFill>
              <a:srgbClr val="706F71"/>
            </a:solidFill>
            <a:ln w="9525">
              <a:noFill/>
            </a:ln>
          </p:spPr>
          <p:txBody>
            <a:bodyPr/>
            <a:p>
              <a:endParaRPr lang="zh-CN" altLang="en-US"/>
            </a:p>
          </p:txBody>
        </p:sp>
        <p:sp>
          <p:nvSpPr>
            <p:cNvPr id="4345" name="Freeform 270"/>
            <p:cNvSpPr/>
            <p:nvPr userDrawn="1"/>
          </p:nvSpPr>
          <p:spPr>
            <a:xfrm>
              <a:off x="3135313" y="4283983"/>
              <a:ext cx="3175" cy="4763"/>
            </a:xfrm>
            <a:custGeom>
              <a:avLst/>
              <a:gdLst/>
              <a:ahLst/>
              <a:cxnLst>
                <a:cxn ang="0">
                  <a:pos x="0" y="1587"/>
                </a:cxn>
                <a:cxn ang="0">
                  <a:pos x="3175" y="0"/>
                </a:cxn>
                <a:cxn ang="0">
                  <a:pos x="0" y="4763"/>
                </a:cxn>
                <a:cxn ang="0">
                  <a:pos x="0" y="1587"/>
                </a:cxn>
              </a:cxnLst>
              <a:pathLst>
                <a:path w="2" h="3">
                  <a:moveTo>
                    <a:pt x="0" y="1"/>
                  </a:moveTo>
                  <a:cubicBezTo>
                    <a:pt x="1" y="1"/>
                    <a:pt x="1" y="1"/>
                    <a:pt x="2" y="0"/>
                  </a:cubicBezTo>
                  <a:cubicBezTo>
                    <a:pt x="2" y="2"/>
                    <a:pt x="1" y="3"/>
                    <a:pt x="0" y="3"/>
                  </a:cubicBezTo>
                  <a:cubicBezTo>
                    <a:pt x="0" y="3"/>
                    <a:pt x="0" y="2"/>
                    <a:pt x="0" y="1"/>
                  </a:cubicBezTo>
                  <a:close/>
                </a:path>
              </a:pathLst>
            </a:custGeom>
            <a:solidFill>
              <a:srgbClr val="656669"/>
            </a:solidFill>
            <a:ln w="9525">
              <a:noFill/>
            </a:ln>
          </p:spPr>
          <p:txBody>
            <a:bodyPr/>
            <a:p>
              <a:endParaRPr lang="zh-CN" altLang="en-US"/>
            </a:p>
          </p:txBody>
        </p:sp>
        <p:sp>
          <p:nvSpPr>
            <p:cNvPr id="4346" name="Freeform 271"/>
            <p:cNvSpPr/>
            <p:nvPr userDrawn="1"/>
          </p:nvSpPr>
          <p:spPr>
            <a:xfrm>
              <a:off x="3105150" y="4266520"/>
              <a:ext cx="23813" cy="11113"/>
            </a:xfrm>
            <a:custGeom>
              <a:avLst/>
              <a:gdLst/>
              <a:ahLst/>
              <a:cxnLst>
                <a:cxn ang="0">
                  <a:pos x="20149" y="11113"/>
                </a:cxn>
                <a:cxn ang="0">
                  <a:pos x="0" y="0"/>
                </a:cxn>
                <a:cxn ang="0">
                  <a:pos x="23813" y="11113"/>
                </a:cxn>
                <a:cxn ang="0">
                  <a:pos x="20149" y="11113"/>
                </a:cxn>
              </a:cxnLst>
              <a:pathLst>
                <a:path w="13" h="6">
                  <a:moveTo>
                    <a:pt x="11" y="6"/>
                  </a:moveTo>
                  <a:cubicBezTo>
                    <a:pt x="7" y="4"/>
                    <a:pt x="3" y="4"/>
                    <a:pt x="0" y="0"/>
                  </a:cubicBezTo>
                  <a:cubicBezTo>
                    <a:pt x="8" y="1"/>
                    <a:pt x="10" y="2"/>
                    <a:pt x="13" y="6"/>
                  </a:cubicBezTo>
                  <a:cubicBezTo>
                    <a:pt x="12" y="6"/>
                    <a:pt x="12" y="6"/>
                    <a:pt x="11" y="6"/>
                  </a:cubicBezTo>
                  <a:close/>
                </a:path>
              </a:pathLst>
            </a:custGeom>
            <a:solidFill>
              <a:srgbClr val="B6B3B6"/>
            </a:solidFill>
            <a:ln w="9525">
              <a:noFill/>
            </a:ln>
          </p:spPr>
          <p:txBody>
            <a:bodyPr/>
            <a:p>
              <a:endParaRPr lang="zh-CN" altLang="en-US"/>
            </a:p>
          </p:txBody>
        </p:sp>
        <p:sp>
          <p:nvSpPr>
            <p:cNvPr id="4347" name="Freeform 272"/>
            <p:cNvSpPr/>
            <p:nvPr userDrawn="1"/>
          </p:nvSpPr>
          <p:spPr>
            <a:xfrm>
              <a:off x="3008313" y="4261758"/>
              <a:ext cx="17463" cy="11113"/>
            </a:xfrm>
            <a:custGeom>
              <a:avLst/>
              <a:gdLst/>
              <a:ahLst/>
              <a:cxnLst>
                <a:cxn ang="0">
                  <a:pos x="0" y="5556"/>
                </a:cxn>
                <a:cxn ang="0">
                  <a:pos x="5821" y="0"/>
                </a:cxn>
                <a:cxn ang="0">
                  <a:pos x="11642" y="3704"/>
                </a:cxn>
                <a:cxn ang="0">
                  <a:pos x="17463" y="0"/>
                </a:cxn>
                <a:cxn ang="0">
                  <a:pos x="0" y="5556"/>
                </a:cxn>
              </a:cxnLst>
              <a:pathLst>
                <a:path w="9" h="6">
                  <a:moveTo>
                    <a:pt x="0" y="3"/>
                  </a:moveTo>
                  <a:cubicBezTo>
                    <a:pt x="0" y="1"/>
                    <a:pt x="2" y="0"/>
                    <a:pt x="3" y="0"/>
                  </a:cubicBezTo>
                  <a:cubicBezTo>
                    <a:pt x="3" y="2"/>
                    <a:pt x="3" y="4"/>
                    <a:pt x="6" y="2"/>
                  </a:cubicBezTo>
                  <a:cubicBezTo>
                    <a:pt x="7" y="1"/>
                    <a:pt x="8" y="0"/>
                    <a:pt x="9" y="0"/>
                  </a:cubicBezTo>
                  <a:cubicBezTo>
                    <a:pt x="6" y="6"/>
                    <a:pt x="4" y="6"/>
                    <a:pt x="0" y="3"/>
                  </a:cubicBezTo>
                  <a:close/>
                </a:path>
              </a:pathLst>
            </a:custGeom>
            <a:solidFill>
              <a:srgbClr val="C4C1C1"/>
            </a:solidFill>
            <a:ln w="9525">
              <a:noFill/>
            </a:ln>
          </p:spPr>
          <p:txBody>
            <a:bodyPr/>
            <a:p>
              <a:endParaRPr lang="zh-CN" altLang="en-US"/>
            </a:p>
          </p:txBody>
        </p:sp>
        <p:sp>
          <p:nvSpPr>
            <p:cNvPr id="4348" name="Freeform 273"/>
            <p:cNvSpPr/>
            <p:nvPr userDrawn="1"/>
          </p:nvSpPr>
          <p:spPr>
            <a:xfrm>
              <a:off x="2997200" y="4274458"/>
              <a:ext cx="9525" cy="7938"/>
            </a:xfrm>
            <a:custGeom>
              <a:avLst/>
              <a:gdLst/>
              <a:ahLst/>
              <a:cxnLst>
                <a:cxn ang="0">
                  <a:pos x="0" y="0"/>
                </a:cxn>
                <a:cxn ang="0">
                  <a:pos x="7620" y="0"/>
                </a:cxn>
                <a:cxn ang="0">
                  <a:pos x="7620" y="5953"/>
                </a:cxn>
                <a:cxn ang="0">
                  <a:pos x="1905" y="5953"/>
                </a:cxn>
                <a:cxn ang="0">
                  <a:pos x="0" y="0"/>
                </a:cxn>
              </a:cxnLst>
              <a:pathLst>
                <a:path w="5" h="4">
                  <a:moveTo>
                    <a:pt x="0" y="0"/>
                  </a:moveTo>
                  <a:cubicBezTo>
                    <a:pt x="1" y="0"/>
                    <a:pt x="2" y="0"/>
                    <a:pt x="4" y="0"/>
                  </a:cubicBezTo>
                  <a:cubicBezTo>
                    <a:pt x="5" y="1"/>
                    <a:pt x="5" y="2"/>
                    <a:pt x="4" y="3"/>
                  </a:cubicBezTo>
                  <a:cubicBezTo>
                    <a:pt x="3" y="4"/>
                    <a:pt x="2" y="4"/>
                    <a:pt x="1" y="3"/>
                  </a:cubicBezTo>
                  <a:cubicBezTo>
                    <a:pt x="0" y="2"/>
                    <a:pt x="0" y="1"/>
                    <a:pt x="0" y="0"/>
                  </a:cubicBezTo>
                  <a:close/>
                </a:path>
              </a:pathLst>
            </a:custGeom>
            <a:solidFill>
              <a:srgbClr val="C4C1C1"/>
            </a:solidFill>
            <a:ln w="9525">
              <a:noFill/>
            </a:ln>
          </p:spPr>
          <p:txBody>
            <a:bodyPr/>
            <a:p>
              <a:endParaRPr lang="zh-CN" altLang="en-US"/>
            </a:p>
          </p:txBody>
        </p:sp>
        <p:sp>
          <p:nvSpPr>
            <p:cNvPr id="4349" name="Freeform 274"/>
            <p:cNvSpPr/>
            <p:nvPr userDrawn="1"/>
          </p:nvSpPr>
          <p:spPr>
            <a:xfrm>
              <a:off x="3003550" y="4266520"/>
              <a:ext cx="1588" cy="6350"/>
            </a:xfrm>
            <a:custGeom>
              <a:avLst/>
              <a:gdLst/>
              <a:ahLst/>
              <a:cxnLst>
                <a:cxn ang="0">
                  <a:pos x="0" y="6350"/>
                </a:cxn>
                <a:cxn ang="0">
                  <a:pos x="1588" y="0"/>
                </a:cxn>
                <a:cxn ang="0">
                  <a:pos x="0" y="6350"/>
                </a:cxn>
              </a:cxnLst>
              <a:pathLst>
                <a:path w="1" h="3">
                  <a:moveTo>
                    <a:pt x="0" y="3"/>
                  </a:moveTo>
                  <a:cubicBezTo>
                    <a:pt x="1" y="2"/>
                    <a:pt x="1" y="1"/>
                    <a:pt x="1" y="0"/>
                  </a:cubicBezTo>
                  <a:cubicBezTo>
                    <a:pt x="1" y="1"/>
                    <a:pt x="1" y="2"/>
                    <a:pt x="0" y="3"/>
                  </a:cubicBezTo>
                  <a:close/>
                </a:path>
              </a:pathLst>
            </a:custGeom>
            <a:solidFill>
              <a:srgbClr val="C4C1C1"/>
            </a:solidFill>
            <a:ln w="9525">
              <a:noFill/>
            </a:ln>
          </p:spPr>
          <p:txBody>
            <a:bodyPr/>
            <a:p>
              <a:endParaRPr lang="zh-CN" altLang="en-US"/>
            </a:p>
          </p:txBody>
        </p:sp>
        <p:sp>
          <p:nvSpPr>
            <p:cNvPr id="4350" name="Freeform 275"/>
            <p:cNvSpPr/>
            <p:nvPr userDrawn="1"/>
          </p:nvSpPr>
          <p:spPr>
            <a:xfrm>
              <a:off x="3327400" y="4361770"/>
              <a:ext cx="22225" cy="15875"/>
            </a:xfrm>
            <a:custGeom>
              <a:avLst/>
              <a:gdLst/>
              <a:ahLst/>
              <a:cxnLst>
                <a:cxn ang="0">
                  <a:pos x="0" y="1984"/>
                </a:cxn>
                <a:cxn ang="0">
                  <a:pos x="9260" y="3968"/>
                </a:cxn>
                <a:cxn ang="0">
                  <a:pos x="18520" y="5953"/>
                </a:cxn>
                <a:cxn ang="0">
                  <a:pos x="22225" y="15875"/>
                </a:cxn>
                <a:cxn ang="0">
                  <a:pos x="22225" y="15875"/>
                </a:cxn>
                <a:cxn ang="0">
                  <a:pos x="14816" y="15875"/>
                </a:cxn>
                <a:cxn ang="0">
                  <a:pos x="14816" y="15875"/>
                </a:cxn>
                <a:cxn ang="0">
                  <a:pos x="1852" y="7937"/>
                </a:cxn>
                <a:cxn ang="0">
                  <a:pos x="0" y="1984"/>
                </a:cxn>
              </a:cxnLst>
              <a:pathLst>
                <a:path w="12" h="8">
                  <a:moveTo>
                    <a:pt x="0" y="1"/>
                  </a:moveTo>
                  <a:cubicBezTo>
                    <a:pt x="2" y="0"/>
                    <a:pt x="4" y="0"/>
                    <a:pt x="5" y="2"/>
                  </a:cubicBezTo>
                  <a:cubicBezTo>
                    <a:pt x="7" y="3"/>
                    <a:pt x="8" y="4"/>
                    <a:pt x="10" y="3"/>
                  </a:cubicBezTo>
                  <a:cubicBezTo>
                    <a:pt x="12" y="4"/>
                    <a:pt x="12" y="6"/>
                    <a:pt x="12" y="8"/>
                  </a:cubicBezTo>
                  <a:cubicBezTo>
                    <a:pt x="12" y="8"/>
                    <a:pt x="12" y="8"/>
                    <a:pt x="12" y="8"/>
                  </a:cubicBezTo>
                  <a:cubicBezTo>
                    <a:pt x="10" y="8"/>
                    <a:pt x="9" y="8"/>
                    <a:pt x="8" y="8"/>
                  </a:cubicBezTo>
                  <a:cubicBezTo>
                    <a:pt x="8" y="8"/>
                    <a:pt x="8" y="8"/>
                    <a:pt x="8" y="8"/>
                  </a:cubicBezTo>
                  <a:cubicBezTo>
                    <a:pt x="5" y="7"/>
                    <a:pt x="3" y="5"/>
                    <a:pt x="1" y="4"/>
                  </a:cubicBezTo>
                  <a:cubicBezTo>
                    <a:pt x="0" y="3"/>
                    <a:pt x="0" y="2"/>
                    <a:pt x="0" y="1"/>
                  </a:cubicBezTo>
                  <a:close/>
                </a:path>
              </a:pathLst>
            </a:custGeom>
            <a:solidFill>
              <a:srgbClr val="B7B2B2"/>
            </a:solidFill>
            <a:ln w="9525">
              <a:noFill/>
            </a:ln>
          </p:spPr>
          <p:txBody>
            <a:bodyPr/>
            <a:p>
              <a:endParaRPr lang="zh-CN" altLang="en-US"/>
            </a:p>
          </p:txBody>
        </p:sp>
        <p:sp>
          <p:nvSpPr>
            <p:cNvPr id="4351" name="Freeform 276"/>
            <p:cNvSpPr/>
            <p:nvPr userDrawn="1"/>
          </p:nvSpPr>
          <p:spPr>
            <a:xfrm>
              <a:off x="3313113" y="4383995"/>
              <a:ext cx="4763" cy="4763"/>
            </a:xfrm>
            <a:custGeom>
              <a:avLst/>
              <a:gdLst/>
              <a:ahLst/>
              <a:cxnLst>
                <a:cxn ang="0">
                  <a:pos x="3175" y="4763"/>
                </a:cxn>
                <a:cxn ang="0">
                  <a:pos x="0" y="2381"/>
                </a:cxn>
                <a:cxn ang="0">
                  <a:pos x="3175" y="0"/>
                </a:cxn>
                <a:cxn ang="0">
                  <a:pos x="4763" y="2381"/>
                </a:cxn>
                <a:cxn ang="0">
                  <a:pos x="3175" y="4763"/>
                </a:cxn>
              </a:cxnLst>
              <a:pathLst>
                <a:path w="3" h="2">
                  <a:moveTo>
                    <a:pt x="2" y="2"/>
                  </a:moveTo>
                  <a:cubicBezTo>
                    <a:pt x="1" y="2"/>
                    <a:pt x="1" y="1"/>
                    <a:pt x="0" y="1"/>
                  </a:cubicBezTo>
                  <a:cubicBezTo>
                    <a:pt x="0" y="1"/>
                    <a:pt x="1" y="0"/>
                    <a:pt x="2" y="0"/>
                  </a:cubicBezTo>
                  <a:cubicBezTo>
                    <a:pt x="2" y="0"/>
                    <a:pt x="3" y="1"/>
                    <a:pt x="3" y="1"/>
                  </a:cubicBezTo>
                  <a:cubicBezTo>
                    <a:pt x="2" y="2"/>
                    <a:pt x="2" y="2"/>
                    <a:pt x="2" y="2"/>
                  </a:cubicBezTo>
                  <a:close/>
                </a:path>
              </a:pathLst>
            </a:custGeom>
            <a:solidFill>
              <a:srgbClr val="BEB9B9"/>
            </a:solidFill>
            <a:ln w="9525">
              <a:noFill/>
            </a:ln>
          </p:spPr>
          <p:txBody>
            <a:bodyPr/>
            <a:p>
              <a:endParaRPr lang="zh-CN" altLang="en-US"/>
            </a:p>
          </p:txBody>
        </p:sp>
        <p:sp>
          <p:nvSpPr>
            <p:cNvPr id="4352" name="Freeform 277"/>
            <p:cNvSpPr/>
            <p:nvPr userDrawn="1"/>
          </p:nvSpPr>
          <p:spPr>
            <a:xfrm>
              <a:off x="3279775" y="4360183"/>
              <a:ext cx="3175" cy="1588"/>
            </a:xfrm>
            <a:custGeom>
              <a:avLst/>
              <a:gdLst/>
              <a:ahLst/>
              <a:cxnLst>
                <a:cxn ang="0">
                  <a:pos x="3175" y="1588"/>
                </a:cxn>
                <a:cxn ang="0">
                  <a:pos x="0" y="0"/>
                </a:cxn>
                <a:cxn ang="0">
                  <a:pos x="3175" y="1588"/>
                </a:cxn>
              </a:cxnLst>
              <a:pathLst>
                <a:path w="2" h="1">
                  <a:moveTo>
                    <a:pt x="2" y="1"/>
                  </a:moveTo>
                  <a:cubicBezTo>
                    <a:pt x="2" y="1"/>
                    <a:pt x="1" y="0"/>
                    <a:pt x="0" y="0"/>
                  </a:cubicBezTo>
                  <a:cubicBezTo>
                    <a:pt x="1" y="0"/>
                    <a:pt x="2" y="1"/>
                    <a:pt x="2" y="1"/>
                  </a:cubicBezTo>
                  <a:close/>
                </a:path>
              </a:pathLst>
            </a:custGeom>
            <a:solidFill>
              <a:srgbClr val="BEB9B9"/>
            </a:solidFill>
            <a:ln w="9525">
              <a:noFill/>
            </a:ln>
          </p:spPr>
          <p:txBody>
            <a:bodyPr/>
            <a:p>
              <a:endParaRPr lang="zh-CN" altLang="en-US"/>
            </a:p>
          </p:txBody>
        </p:sp>
        <p:sp>
          <p:nvSpPr>
            <p:cNvPr id="4353" name="Rectangle 278"/>
            <p:cNvSpPr/>
            <p:nvPr userDrawn="1"/>
          </p:nvSpPr>
          <p:spPr>
            <a:xfrm>
              <a:off x="3289300" y="4347483"/>
              <a:ext cx="1588" cy="1588"/>
            </a:xfrm>
            <a:prstGeom prst="rect">
              <a:avLst/>
            </a:prstGeom>
            <a:solidFill>
              <a:srgbClr val="BEB9B9"/>
            </a:solidFill>
            <a:ln w="9525">
              <a:noFill/>
            </a:ln>
          </p:spPr>
          <p:txBody>
            <a:bodyPr wrap="square" lIns="91440" tIns="45720" rIns="91440" bIns="45720" anchor="t" anchorCtr="0"/>
            <a:p>
              <a:pPr lvl="0"/>
              <a:endParaRPr lang="zh-CN" altLang="en-US">
                <a:latin typeface="Arial" panose="020B0604020202020204" pitchFamily="34" charset="0"/>
                <a:ea typeface="微软雅黑" panose="020B0503020204020204" charset="-122"/>
              </a:endParaRPr>
            </a:p>
          </p:txBody>
        </p:sp>
        <p:sp>
          <p:nvSpPr>
            <p:cNvPr id="4354" name="Freeform 279"/>
            <p:cNvSpPr/>
            <p:nvPr userDrawn="1"/>
          </p:nvSpPr>
          <p:spPr>
            <a:xfrm>
              <a:off x="3344863" y="4310970"/>
              <a:ext cx="7938" cy="7938"/>
            </a:xfrm>
            <a:custGeom>
              <a:avLst/>
              <a:gdLst/>
              <a:ahLst/>
              <a:cxnLst>
                <a:cxn ang="0">
                  <a:pos x="0" y="0"/>
                </a:cxn>
                <a:cxn ang="0">
                  <a:pos x="7938" y="1984"/>
                </a:cxn>
                <a:cxn ang="0">
                  <a:pos x="0" y="0"/>
                </a:cxn>
              </a:cxnLst>
              <a:pathLst>
                <a:path w="4" h="4">
                  <a:moveTo>
                    <a:pt x="0" y="0"/>
                  </a:moveTo>
                  <a:cubicBezTo>
                    <a:pt x="1" y="0"/>
                    <a:pt x="3" y="0"/>
                    <a:pt x="4" y="1"/>
                  </a:cubicBezTo>
                  <a:cubicBezTo>
                    <a:pt x="2" y="4"/>
                    <a:pt x="1" y="2"/>
                    <a:pt x="0" y="0"/>
                  </a:cubicBezTo>
                  <a:close/>
                </a:path>
              </a:pathLst>
            </a:custGeom>
            <a:solidFill>
              <a:srgbClr val="C5C1C0"/>
            </a:solidFill>
            <a:ln w="9525">
              <a:noFill/>
            </a:ln>
          </p:spPr>
          <p:txBody>
            <a:bodyPr/>
            <a:p>
              <a:endParaRPr lang="zh-CN" altLang="en-US"/>
            </a:p>
          </p:txBody>
        </p:sp>
        <p:sp>
          <p:nvSpPr>
            <p:cNvPr id="4355" name="Freeform 280"/>
            <p:cNvSpPr/>
            <p:nvPr userDrawn="1"/>
          </p:nvSpPr>
          <p:spPr>
            <a:xfrm>
              <a:off x="3316288" y="4383995"/>
              <a:ext cx="12700" cy="9525"/>
            </a:xfrm>
            <a:custGeom>
              <a:avLst/>
              <a:gdLst/>
              <a:ahLst/>
              <a:cxnLst>
                <a:cxn ang="0">
                  <a:pos x="0" y="3810"/>
                </a:cxn>
                <a:cxn ang="0">
                  <a:pos x="0" y="0"/>
                </a:cxn>
                <a:cxn ang="0">
                  <a:pos x="12700" y="5715"/>
                </a:cxn>
                <a:cxn ang="0">
                  <a:pos x="1814" y="9525"/>
                </a:cxn>
                <a:cxn ang="0">
                  <a:pos x="0" y="3810"/>
                </a:cxn>
              </a:cxnLst>
              <a:pathLst>
                <a:path w="7" h="5">
                  <a:moveTo>
                    <a:pt x="0" y="2"/>
                  </a:moveTo>
                  <a:cubicBezTo>
                    <a:pt x="0" y="1"/>
                    <a:pt x="0" y="1"/>
                    <a:pt x="0" y="0"/>
                  </a:cubicBezTo>
                  <a:cubicBezTo>
                    <a:pt x="2" y="1"/>
                    <a:pt x="4" y="2"/>
                    <a:pt x="7" y="3"/>
                  </a:cubicBezTo>
                  <a:cubicBezTo>
                    <a:pt x="5" y="5"/>
                    <a:pt x="3" y="5"/>
                    <a:pt x="1" y="5"/>
                  </a:cubicBezTo>
                  <a:cubicBezTo>
                    <a:pt x="1" y="4"/>
                    <a:pt x="1" y="3"/>
                    <a:pt x="0" y="2"/>
                  </a:cubicBezTo>
                  <a:close/>
                </a:path>
              </a:pathLst>
            </a:custGeom>
            <a:solidFill>
              <a:srgbClr val="C2BDBC"/>
            </a:solidFill>
            <a:ln w="9525">
              <a:noFill/>
            </a:ln>
          </p:spPr>
          <p:txBody>
            <a:bodyPr/>
            <a:p>
              <a:endParaRPr lang="zh-CN" altLang="en-US"/>
            </a:p>
          </p:txBody>
        </p:sp>
        <p:sp>
          <p:nvSpPr>
            <p:cNvPr id="4356" name="Freeform 281"/>
            <p:cNvSpPr/>
            <p:nvPr userDrawn="1"/>
          </p:nvSpPr>
          <p:spPr>
            <a:xfrm>
              <a:off x="3344863" y="4364945"/>
              <a:ext cx="7938" cy="12700"/>
            </a:xfrm>
            <a:custGeom>
              <a:avLst/>
              <a:gdLst/>
              <a:ahLst/>
              <a:cxnLst>
                <a:cxn ang="0">
                  <a:pos x="3969" y="12700"/>
                </a:cxn>
                <a:cxn ang="0">
                  <a:pos x="0" y="3628"/>
                </a:cxn>
                <a:cxn ang="0">
                  <a:pos x="1984" y="0"/>
                </a:cxn>
                <a:cxn ang="0">
                  <a:pos x="7938" y="12700"/>
                </a:cxn>
                <a:cxn ang="0">
                  <a:pos x="3969" y="12700"/>
                </a:cxn>
              </a:cxnLst>
              <a:pathLst>
                <a:path w="4" h="7">
                  <a:moveTo>
                    <a:pt x="2" y="7"/>
                  </a:moveTo>
                  <a:cubicBezTo>
                    <a:pt x="1" y="6"/>
                    <a:pt x="1" y="4"/>
                    <a:pt x="0" y="2"/>
                  </a:cubicBezTo>
                  <a:cubicBezTo>
                    <a:pt x="0" y="1"/>
                    <a:pt x="1" y="1"/>
                    <a:pt x="1" y="0"/>
                  </a:cubicBezTo>
                  <a:cubicBezTo>
                    <a:pt x="2" y="2"/>
                    <a:pt x="3" y="4"/>
                    <a:pt x="4" y="7"/>
                  </a:cubicBezTo>
                  <a:cubicBezTo>
                    <a:pt x="3" y="7"/>
                    <a:pt x="2" y="7"/>
                    <a:pt x="2" y="7"/>
                  </a:cubicBezTo>
                  <a:close/>
                </a:path>
              </a:pathLst>
            </a:custGeom>
            <a:solidFill>
              <a:srgbClr val="CCC7C6"/>
            </a:solidFill>
            <a:ln w="9525">
              <a:noFill/>
            </a:ln>
          </p:spPr>
          <p:txBody>
            <a:bodyPr/>
            <a:p>
              <a:endParaRPr lang="zh-CN" altLang="en-US"/>
            </a:p>
          </p:txBody>
        </p:sp>
        <p:sp>
          <p:nvSpPr>
            <p:cNvPr id="4357" name="Freeform 282"/>
            <p:cNvSpPr/>
            <p:nvPr userDrawn="1"/>
          </p:nvSpPr>
          <p:spPr>
            <a:xfrm>
              <a:off x="3351213" y="4398283"/>
              <a:ext cx="4763" cy="3175"/>
            </a:xfrm>
            <a:custGeom>
              <a:avLst/>
              <a:gdLst/>
              <a:ahLst/>
              <a:cxnLst>
                <a:cxn ang="0">
                  <a:pos x="0" y="3175"/>
                </a:cxn>
                <a:cxn ang="0">
                  <a:pos x="0" y="0"/>
                </a:cxn>
                <a:cxn ang="0">
                  <a:pos x="3175" y="0"/>
                </a:cxn>
                <a:cxn ang="0">
                  <a:pos x="3175" y="3175"/>
                </a:cxn>
                <a:cxn ang="0">
                  <a:pos x="0" y="3175"/>
                </a:cxn>
              </a:cxnLst>
              <a:pathLst>
                <a:path w="3" h="1">
                  <a:moveTo>
                    <a:pt x="0" y="1"/>
                  </a:moveTo>
                  <a:cubicBezTo>
                    <a:pt x="0" y="0"/>
                    <a:pt x="0" y="0"/>
                    <a:pt x="0" y="0"/>
                  </a:cubicBezTo>
                  <a:cubicBezTo>
                    <a:pt x="1" y="0"/>
                    <a:pt x="2" y="0"/>
                    <a:pt x="2" y="0"/>
                  </a:cubicBezTo>
                  <a:cubicBezTo>
                    <a:pt x="3" y="1"/>
                    <a:pt x="3" y="1"/>
                    <a:pt x="2" y="1"/>
                  </a:cubicBezTo>
                  <a:cubicBezTo>
                    <a:pt x="1" y="1"/>
                    <a:pt x="1" y="1"/>
                    <a:pt x="0" y="1"/>
                  </a:cubicBezTo>
                  <a:close/>
                </a:path>
              </a:pathLst>
            </a:custGeom>
            <a:solidFill>
              <a:srgbClr val="C2BDBC"/>
            </a:solidFill>
            <a:ln w="9525">
              <a:noFill/>
            </a:ln>
          </p:spPr>
          <p:txBody>
            <a:bodyPr/>
            <a:p>
              <a:endParaRPr lang="zh-CN" altLang="en-US"/>
            </a:p>
          </p:txBody>
        </p:sp>
        <p:sp>
          <p:nvSpPr>
            <p:cNvPr id="4358" name="Freeform 283"/>
            <p:cNvSpPr/>
            <p:nvPr userDrawn="1"/>
          </p:nvSpPr>
          <p:spPr>
            <a:xfrm>
              <a:off x="3335338" y="4395108"/>
              <a:ext cx="4763" cy="6350"/>
            </a:xfrm>
            <a:custGeom>
              <a:avLst/>
              <a:gdLst/>
              <a:ahLst/>
              <a:cxnLst>
                <a:cxn ang="0">
                  <a:pos x="0" y="6350"/>
                </a:cxn>
                <a:cxn ang="0">
                  <a:pos x="1587" y="2116"/>
                </a:cxn>
                <a:cxn ang="0">
                  <a:pos x="0" y="6350"/>
                </a:cxn>
              </a:cxnLst>
              <a:pathLst>
                <a:path w="3" h="3">
                  <a:moveTo>
                    <a:pt x="0" y="3"/>
                  </a:moveTo>
                  <a:cubicBezTo>
                    <a:pt x="0" y="2"/>
                    <a:pt x="1" y="0"/>
                    <a:pt x="1" y="1"/>
                  </a:cubicBezTo>
                  <a:cubicBezTo>
                    <a:pt x="3" y="2"/>
                    <a:pt x="0" y="2"/>
                    <a:pt x="0" y="3"/>
                  </a:cubicBezTo>
                  <a:close/>
                </a:path>
              </a:pathLst>
            </a:custGeom>
            <a:solidFill>
              <a:srgbClr val="C2BDBC"/>
            </a:solidFill>
            <a:ln w="9525">
              <a:noFill/>
            </a:ln>
          </p:spPr>
          <p:txBody>
            <a:bodyPr/>
            <a:p>
              <a:endParaRPr lang="zh-CN" altLang="en-US"/>
            </a:p>
          </p:txBody>
        </p:sp>
        <p:sp>
          <p:nvSpPr>
            <p:cNvPr id="4359" name="Freeform 284"/>
            <p:cNvSpPr/>
            <p:nvPr userDrawn="1"/>
          </p:nvSpPr>
          <p:spPr>
            <a:xfrm>
              <a:off x="3340100" y="4377645"/>
              <a:ext cx="1588" cy="1588"/>
            </a:xfrm>
            <a:custGeom>
              <a:avLst/>
              <a:gdLst/>
              <a:ahLst/>
              <a:cxnLst>
                <a:cxn ang="0">
                  <a:pos x="1588" y="0"/>
                </a:cxn>
                <a:cxn ang="0">
                  <a:pos x="1588" y="1588"/>
                </a:cxn>
                <a:cxn ang="0">
                  <a:pos x="1588" y="0"/>
                </a:cxn>
              </a:cxnLst>
              <a:pathLst>
                <a:path w="1" h="1">
                  <a:moveTo>
                    <a:pt x="1" y="0"/>
                  </a:moveTo>
                  <a:cubicBezTo>
                    <a:pt x="1" y="0"/>
                    <a:pt x="1" y="1"/>
                    <a:pt x="1" y="1"/>
                  </a:cubicBezTo>
                  <a:cubicBezTo>
                    <a:pt x="0" y="1"/>
                    <a:pt x="0" y="0"/>
                    <a:pt x="1" y="0"/>
                  </a:cubicBezTo>
                  <a:close/>
                </a:path>
              </a:pathLst>
            </a:custGeom>
            <a:solidFill>
              <a:srgbClr val="C2BDBC"/>
            </a:solidFill>
            <a:ln w="9525">
              <a:noFill/>
            </a:ln>
          </p:spPr>
          <p:txBody>
            <a:bodyPr/>
            <a:p>
              <a:endParaRPr lang="zh-CN" altLang="en-US"/>
            </a:p>
          </p:txBody>
        </p:sp>
        <p:sp>
          <p:nvSpPr>
            <p:cNvPr id="4360" name="Freeform 285"/>
            <p:cNvSpPr/>
            <p:nvPr userDrawn="1"/>
          </p:nvSpPr>
          <p:spPr>
            <a:xfrm>
              <a:off x="3332163" y="4382408"/>
              <a:ext cx="3175" cy="1588"/>
            </a:xfrm>
            <a:custGeom>
              <a:avLst/>
              <a:gdLst/>
              <a:ahLst/>
              <a:cxnLst>
                <a:cxn ang="0">
                  <a:pos x="0" y="0"/>
                </a:cxn>
                <a:cxn ang="0">
                  <a:pos x="3175" y="0"/>
                </a:cxn>
                <a:cxn ang="0">
                  <a:pos x="3175" y="1588"/>
                </a:cxn>
                <a:cxn ang="0">
                  <a:pos x="0" y="0"/>
                </a:cxn>
              </a:cxnLst>
              <a:pathLst>
                <a:path w="2" h="1">
                  <a:moveTo>
                    <a:pt x="0" y="0"/>
                  </a:moveTo>
                  <a:lnTo>
                    <a:pt x="2" y="0"/>
                  </a:lnTo>
                  <a:lnTo>
                    <a:pt x="2" y="1"/>
                  </a:lnTo>
                  <a:lnTo>
                    <a:pt x="0" y="0"/>
                  </a:lnTo>
                  <a:close/>
                </a:path>
              </a:pathLst>
            </a:custGeom>
            <a:solidFill>
              <a:srgbClr val="C2BDBC"/>
            </a:solidFill>
            <a:ln w="9525">
              <a:noFill/>
            </a:ln>
          </p:spPr>
          <p:txBody>
            <a:bodyPr/>
            <a:p>
              <a:endParaRPr lang="zh-CN" altLang="en-US"/>
            </a:p>
          </p:txBody>
        </p:sp>
        <p:sp>
          <p:nvSpPr>
            <p:cNvPr id="4361" name="Freeform 286"/>
            <p:cNvSpPr/>
            <p:nvPr userDrawn="1"/>
          </p:nvSpPr>
          <p:spPr>
            <a:xfrm>
              <a:off x="3073400" y="4499883"/>
              <a:ext cx="1588" cy="1588"/>
            </a:xfrm>
            <a:custGeom>
              <a:avLst/>
              <a:gdLst/>
              <a:ahLst/>
              <a:cxnLst>
                <a:cxn ang="0">
                  <a:pos x="0" y="1588"/>
                </a:cxn>
                <a:cxn ang="0">
                  <a:pos x="0" y="0"/>
                </a:cxn>
                <a:cxn ang="0">
                  <a:pos x="0" y="1588"/>
                </a:cxn>
              </a:cxnLst>
              <a:pathLst>
                <a:path w="1" h="1">
                  <a:moveTo>
                    <a:pt x="0" y="1"/>
                  </a:moveTo>
                  <a:cubicBezTo>
                    <a:pt x="0" y="0"/>
                    <a:pt x="0" y="0"/>
                    <a:pt x="0" y="0"/>
                  </a:cubicBezTo>
                  <a:cubicBezTo>
                    <a:pt x="1" y="0"/>
                    <a:pt x="1" y="0"/>
                    <a:pt x="0" y="1"/>
                  </a:cubicBezTo>
                  <a:close/>
                </a:path>
              </a:pathLst>
            </a:custGeom>
            <a:solidFill>
              <a:srgbClr val="606469"/>
            </a:solidFill>
            <a:ln w="9525">
              <a:noFill/>
            </a:ln>
          </p:spPr>
          <p:txBody>
            <a:bodyPr/>
            <a:p>
              <a:endParaRPr lang="zh-CN" altLang="en-US"/>
            </a:p>
          </p:txBody>
        </p:sp>
        <p:sp>
          <p:nvSpPr>
            <p:cNvPr id="4362" name="Freeform 287"/>
            <p:cNvSpPr/>
            <p:nvPr userDrawn="1"/>
          </p:nvSpPr>
          <p:spPr>
            <a:xfrm>
              <a:off x="3071813" y="4501470"/>
              <a:ext cx="1588" cy="1588"/>
            </a:xfrm>
            <a:custGeom>
              <a:avLst/>
              <a:gdLst/>
              <a:ahLst/>
              <a:cxnLst>
                <a:cxn ang="0">
                  <a:pos x="1588" y="0"/>
                </a:cxn>
                <a:cxn ang="0">
                  <a:pos x="1588" y="1588"/>
                </a:cxn>
                <a:cxn ang="0">
                  <a:pos x="1588" y="0"/>
                </a:cxn>
              </a:cxnLst>
              <a:pathLst>
                <a:path w="1" h="1">
                  <a:moveTo>
                    <a:pt x="1" y="0"/>
                  </a:moveTo>
                  <a:cubicBezTo>
                    <a:pt x="1" y="0"/>
                    <a:pt x="1" y="1"/>
                    <a:pt x="1" y="1"/>
                  </a:cubicBezTo>
                  <a:cubicBezTo>
                    <a:pt x="0" y="1"/>
                    <a:pt x="0" y="0"/>
                    <a:pt x="1" y="0"/>
                  </a:cubicBezTo>
                  <a:close/>
                </a:path>
              </a:pathLst>
            </a:custGeom>
            <a:solidFill>
              <a:srgbClr val="606469"/>
            </a:solidFill>
            <a:ln w="9525">
              <a:noFill/>
            </a:ln>
          </p:spPr>
          <p:txBody>
            <a:bodyPr/>
            <a:p>
              <a:endParaRPr lang="zh-CN" altLang="en-US"/>
            </a:p>
          </p:txBody>
        </p:sp>
        <p:sp>
          <p:nvSpPr>
            <p:cNvPr id="4363" name="Freeform 288"/>
            <p:cNvSpPr/>
            <p:nvPr userDrawn="1"/>
          </p:nvSpPr>
          <p:spPr>
            <a:xfrm>
              <a:off x="2936875" y="4079195"/>
              <a:ext cx="7938" cy="3175"/>
            </a:xfrm>
            <a:custGeom>
              <a:avLst/>
              <a:gdLst/>
              <a:ahLst/>
              <a:cxnLst>
                <a:cxn ang="0">
                  <a:pos x="1984" y="3175"/>
                </a:cxn>
                <a:cxn ang="0">
                  <a:pos x="3969" y="0"/>
                </a:cxn>
                <a:cxn ang="0">
                  <a:pos x="5953" y="0"/>
                </a:cxn>
                <a:cxn ang="0">
                  <a:pos x="1984" y="3175"/>
                </a:cxn>
              </a:cxnLst>
              <a:pathLst>
                <a:path w="4" h="2">
                  <a:moveTo>
                    <a:pt x="1" y="2"/>
                  </a:moveTo>
                  <a:cubicBezTo>
                    <a:pt x="1" y="2"/>
                    <a:pt x="0" y="0"/>
                    <a:pt x="2" y="0"/>
                  </a:cubicBezTo>
                  <a:cubicBezTo>
                    <a:pt x="2" y="0"/>
                    <a:pt x="3" y="0"/>
                    <a:pt x="3" y="0"/>
                  </a:cubicBezTo>
                  <a:cubicBezTo>
                    <a:pt x="4" y="2"/>
                    <a:pt x="2" y="2"/>
                    <a:pt x="1" y="2"/>
                  </a:cubicBezTo>
                  <a:close/>
                </a:path>
              </a:pathLst>
            </a:custGeom>
            <a:solidFill>
              <a:srgbClr val="E5E3E5"/>
            </a:solidFill>
            <a:ln w="9525">
              <a:noFill/>
            </a:ln>
          </p:spPr>
          <p:txBody>
            <a:bodyPr/>
            <a:p>
              <a:endParaRPr lang="zh-CN" altLang="en-US"/>
            </a:p>
          </p:txBody>
        </p:sp>
        <p:sp>
          <p:nvSpPr>
            <p:cNvPr id="4364" name="Freeform 289"/>
            <p:cNvSpPr/>
            <p:nvPr userDrawn="1"/>
          </p:nvSpPr>
          <p:spPr>
            <a:xfrm>
              <a:off x="2919413" y="4082370"/>
              <a:ext cx="74613" cy="73025"/>
            </a:xfrm>
            <a:custGeom>
              <a:avLst/>
              <a:gdLst/>
              <a:ahLst/>
              <a:cxnLst>
                <a:cxn ang="0">
                  <a:pos x="43675" y="60245"/>
                </a:cxn>
                <a:cxn ang="0">
                  <a:pos x="43675" y="45640"/>
                </a:cxn>
                <a:cxn ang="0">
                  <a:pos x="32756" y="36512"/>
                </a:cxn>
                <a:cxn ang="0">
                  <a:pos x="0" y="0"/>
                </a:cxn>
                <a:cxn ang="0">
                  <a:pos x="5459" y="1825"/>
                </a:cxn>
                <a:cxn ang="0">
                  <a:pos x="58234" y="25558"/>
                </a:cxn>
                <a:cxn ang="0">
                  <a:pos x="74613" y="40163"/>
                </a:cxn>
                <a:cxn ang="0">
                  <a:pos x="63694" y="54768"/>
                </a:cxn>
                <a:cxn ang="0">
                  <a:pos x="61874" y="58420"/>
                </a:cxn>
                <a:cxn ang="0">
                  <a:pos x="56414" y="73025"/>
                </a:cxn>
                <a:cxn ang="0">
                  <a:pos x="40036" y="62071"/>
                </a:cxn>
                <a:cxn ang="0">
                  <a:pos x="43675" y="60245"/>
                </a:cxn>
              </a:cxnLst>
              <a:pathLst>
                <a:path w="41" h="40">
                  <a:moveTo>
                    <a:pt x="24" y="33"/>
                  </a:moveTo>
                  <a:cubicBezTo>
                    <a:pt x="29" y="28"/>
                    <a:pt x="29" y="28"/>
                    <a:pt x="24" y="25"/>
                  </a:cubicBezTo>
                  <a:cubicBezTo>
                    <a:pt x="22" y="23"/>
                    <a:pt x="20" y="21"/>
                    <a:pt x="18" y="20"/>
                  </a:cubicBezTo>
                  <a:cubicBezTo>
                    <a:pt x="11" y="14"/>
                    <a:pt x="4" y="8"/>
                    <a:pt x="0" y="0"/>
                  </a:cubicBezTo>
                  <a:cubicBezTo>
                    <a:pt x="1" y="1"/>
                    <a:pt x="2" y="1"/>
                    <a:pt x="3" y="1"/>
                  </a:cubicBezTo>
                  <a:cubicBezTo>
                    <a:pt x="13" y="6"/>
                    <a:pt x="21" y="12"/>
                    <a:pt x="32" y="14"/>
                  </a:cubicBezTo>
                  <a:cubicBezTo>
                    <a:pt x="36" y="16"/>
                    <a:pt x="39" y="19"/>
                    <a:pt x="41" y="22"/>
                  </a:cubicBezTo>
                  <a:cubicBezTo>
                    <a:pt x="37" y="23"/>
                    <a:pt x="31" y="22"/>
                    <a:pt x="35" y="30"/>
                  </a:cubicBezTo>
                  <a:cubicBezTo>
                    <a:pt x="36" y="30"/>
                    <a:pt x="35" y="31"/>
                    <a:pt x="34" y="32"/>
                  </a:cubicBezTo>
                  <a:cubicBezTo>
                    <a:pt x="29" y="33"/>
                    <a:pt x="31" y="36"/>
                    <a:pt x="31" y="40"/>
                  </a:cubicBezTo>
                  <a:cubicBezTo>
                    <a:pt x="28" y="38"/>
                    <a:pt x="25" y="36"/>
                    <a:pt x="22" y="34"/>
                  </a:cubicBezTo>
                  <a:cubicBezTo>
                    <a:pt x="22" y="33"/>
                    <a:pt x="23" y="33"/>
                    <a:pt x="24" y="33"/>
                  </a:cubicBezTo>
                  <a:close/>
                </a:path>
              </a:pathLst>
            </a:custGeom>
            <a:solidFill>
              <a:srgbClr val="DEDDDE"/>
            </a:solidFill>
            <a:ln w="9525">
              <a:noFill/>
            </a:ln>
          </p:spPr>
          <p:txBody>
            <a:bodyPr/>
            <a:p>
              <a:endParaRPr lang="zh-CN" altLang="en-US"/>
            </a:p>
          </p:txBody>
        </p:sp>
        <p:sp>
          <p:nvSpPr>
            <p:cNvPr id="4365" name="Freeform 290"/>
            <p:cNvSpPr/>
            <p:nvPr userDrawn="1"/>
          </p:nvSpPr>
          <p:spPr>
            <a:xfrm>
              <a:off x="2922588" y="4117295"/>
              <a:ext cx="6350" cy="4763"/>
            </a:xfrm>
            <a:custGeom>
              <a:avLst/>
              <a:gdLst/>
              <a:ahLst/>
              <a:cxnLst>
                <a:cxn ang="0">
                  <a:pos x="6350" y="4763"/>
                </a:cxn>
                <a:cxn ang="0">
                  <a:pos x="0" y="0"/>
                </a:cxn>
                <a:cxn ang="0">
                  <a:pos x="6350" y="4763"/>
                </a:cxn>
              </a:cxnLst>
              <a:pathLst>
                <a:path w="3" h="3">
                  <a:moveTo>
                    <a:pt x="3" y="3"/>
                  </a:moveTo>
                  <a:cubicBezTo>
                    <a:pt x="1" y="3"/>
                    <a:pt x="0" y="1"/>
                    <a:pt x="0" y="0"/>
                  </a:cubicBezTo>
                  <a:cubicBezTo>
                    <a:pt x="1" y="0"/>
                    <a:pt x="2" y="1"/>
                    <a:pt x="3" y="3"/>
                  </a:cubicBezTo>
                  <a:close/>
                </a:path>
              </a:pathLst>
            </a:custGeom>
            <a:solidFill>
              <a:srgbClr val="D7D6D7"/>
            </a:solidFill>
            <a:ln w="9525">
              <a:noFill/>
            </a:ln>
          </p:spPr>
          <p:txBody>
            <a:bodyPr/>
            <a:p>
              <a:endParaRPr lang="zh-CN" altLang="en-US"/>
            </a:p>
          </p:txBody>
        </p:sp>
        <p:sp>
          <p:nvSpPr>
            <p:cNvPr id="4366" name="Freeform 291"/>
            <p:cNvSpPr>
              <a:spLocks noEditPoints="1"/>
            </p:cNvSpPr>
            <p:nvPr userDrawn="1"/>
          </p:nvSpPr>
          <p:spPr>
            <a:xfrm>
              <a:off x="3136900" y="4231595"/>
              <a:ext cx="93663" cy="146050"/>
            </a:xfrm>
            <a:custGeom>
              <a:avLst/>
              <a:gdLst/>
              <a:ahLst/>
              <a:cxnLst>
                <a:cxn ang="0">
                  <a:pos x="71624" y="18487"/>
                </a:cxn>
                <a:cxn ang="0">
                  <a:pos x="66115" y="3697"/>
                </a:cxn>
                <a:cxn ang="0">
                  <a:pos x="42240" y="27731"/>
                </a:cxn>
                <a:cxn ang="0">
                  <a:pos x="14692" y="72100"/>
                </a:cxn>
                <a:cxn ang="0">
                  <a:pos x="1836" y="110924"/>
                </a:cxn>
                <a:cxn ang="0">
                  <a:pos x="5509" y="122016"/>
                </a:cxn>
                <a:cxn ang="0">
                  <a:pos x="1836" y="127562"/>
                </a:cxn>
                <a:cxn ang="0">
                  <a:pos x="7346" y="133108"/>
                </a:cxn>
                <a:cxn ang="0">
                  <a:pos x="20201" y="142352"/>
                </a:cxn>
                <a:cxn ang="0">
                  <a:pos x="47749" y="138655"/>
                </a:cxn>
                <a:cxn ang="0">
                  <a:pos x="64278" y="122016"/>
                </a:cxn>
                <a:cxn ang="0">
                  <a:pos x="89989" y="59159"/>
                </a:cxn>
                <a:cxn ang="0">
                  <a:pos x="84480" y="16638"/>
                </a:cxn>
                <a:cxn ang="0">
                  <a:pos x="18365" y="92436"/>
                </a:cxn>
                <a:cxn ang="0">
                  <a:pos x="18365" y="99831"/>
                </a:cxn>
                <a:cxn ang="0">
                  <a:pos x="9182" y="112772"/>
                </a:cxn>
                <a:cxn ang="0">
                  <a:pos x="20201" y="105377"/>
                </a:cxn>
                <a:cxn ang="0">
                  <a:pos x="29384" y="127562"/>
                </a:cxn>
                <a:cxn ang="0">
                  <a:pos x="20201" y="105377"/>
                </a:cxn>
                <a:cxn ang="0">
                  <a:pos x="16528" y="131260"/>
                </a:cxn>
                <a:cxn ang="0">
                  <a:pos x="34894" y="133108"/>
                </a:cxn>
                <a:cxn ang="0">
                  <a:pos x="29384" y="136806"/>
                </a:cxn>
                <a:cxn ang="0">
                  <a:pos x="55095" y="55462"/>
                </a:cxn>
                <a:cxn ang="0">
                  <a:pos x="49586" y="57310"/>
                </a:cxn>
                <a:cxn ang="0">
                  <a:pos x="58768" y="48067"/>
                </a:cxn>
                <a:cxn ang="0">
                  <a:pos x="64278" y="68403"/>
                </a:cxn>
                <a:cxn ang="0">
                  <a:pos x="56932" y="86890"/>
                </a:cxn>
                <a:cxn ang="0">
                  <a:pos x="66115" y="14789"/>
                </a:cxn>
                <a:cxn ang="0">
                  <a:pos x="62442" y="20336"/>
                </a:cxn>
                <a:cxn ang="0">
                  <a:pos x="44076" y="35125"/>
                </a:cxn>
                <a:cxn ang="0">
                  <a:pos x="25711" y="57310"/>
                </a:cxn>
                <a:cxn ang="0">
                  <a:pos x="29384" y="94285"/>
                </a:cxn>
                <a:cxn ang="0">
                  <a:pos x="31221" y="103529"/>
                </a:cxn>
                <a:cxn ang="0">
                  <a:pos x="31221" y="101680"/>
                </a:cxn>
                <a:cxn ang="0">
                  <a:pos x="56932" y="122016"/>
                </a:cxn>
                <a:cxn ang="0">
                  <a:pos x="44076" y="127562"/>
                </a:cxn>
                <a:cxn ang="0">
                  <a:pos x="56932" y="114621"/>
                </a:cxn>
                <a:cxn ang="0">
                  <a:pos x="56932" y="122016"/>
                </a:cxn>
                <a:cxn ang="0">
                  <a:pos x="75297" y="92436"/>
                </a:cxn>
                <a:cxn ang="0">
                  <a:pos x="71624" y="103529"/>
                </a:cxn>
              </a:cxnLst>
              <a:pathLst>
                <a:path w="51" h="79">
                  <a:moveTo>
                    <a:pt x="46" y="9"/>
                  </a:moveTo>
                  <a:cubicBezTo>
                    <a:pt x="44" y="8"/>
                    <a:pt x="41" y="8"/>
                    <a:pt x="39" y="10"/>
                  </a:cubicBezTo>
                  <a:cubicBezTo>
                    <a:pt x="39" y="7"/>
                    <a:pt x="39" y="5"/>
                    <a:pt x="39" y="3"/>
                  </a:cubicBezTo>
                  <a:cubicBezTo>
                    <a:pt x="39" y="1"/>
                    <a:pt x="37" y="0"/>
                    <a:pt x="36" y="2"/>
                  </a:cubicBezTo>
                  <a:cubicBezTo>
                    <a:pt x="34" y="5"/>
                    <a:pt x="31" y="8"/>
                    <a:pt x="29" y="12"/>
                  </a:cubicBezTo>
                  <a:cubicBezTo>
                    <a:pt x="27" y="12"/>
                    <a:pt x="25" y="14"/>
                    <a:pt x="23" y="15"/>
                  </a:cubicBezTo>
                  <a:cubicBezTo>
                    <a:pt x="15" y="19"/>
                    <a:pt x="11" y="27"/>
                    <a:pt x="9" y="35"/>
                  </a:cubicBezTo>
                  <a:cubicBezTo>
                    <a:pt x="9" y="36"/>
                    <a:pt x="9" y="38"/>
                    <a:pt x="8" y="39"/>
                  </a:cubicBezTo>
                  <a:cubicBezTo>
                    <a:pt x="5" y="45"/>
                    <a:pt x="1" y="53"/>
                    <a:pt x="1" y="60"/>
                  </a:cubicBezTo>
                  <a:cubicBezTo>
                    <a:pt x="1" y="60"/>
                    <a:pt x="1" y="60"/>
                    <a:pt x="1" y="60"/>
                  </a:cubicBezTo>
                  <a:cubicBezTo>
                    <a:pt x="1" y="60"/>
                    <a:pt x="1" y="60"/>
                    <a:pt x="1" y="60"/>
                  </a:cubicBezTo>
                  <a:cubicBezTo>
                    <a:pt x="1" y="62"/>
                    <a:pt x="2" y="64"/>
                    <a:pt x="3" y="66"/>
                  </a:cubicBezTo>
                  <a:cubicBezTo>
                    <a:pt x="3" y="67"/>
                    <a:pt x="3" y="69"/>
                    <a:pt x="3" y="70"/>
                  </a:cubicBezTo>
                  <a:cubicBezTo>
                    <a:pt x="3" y="69"/>
                    <a:pt x="2" y="69"/>
                    <a:pt x="1" y="69"/>
                  </a:cubicBezTo>
                  <a:cubicBezTo>
                    <a:pt x="1" y="70"/>
                    <a:pt x="0" y="70"/>
                    <a:pt x="1" y="71"/>
                  </a:cubicBezTo>
                  <a:cubicBezTo>
                    <a:pt x="1" y="72"/>
                    <a:pt x="2" y="73"/>
                    <a:pt x="4" y="72"/>
                  </a:cubicBezTo>
                  <a:cubicBezTo>
                    <a:pt x="4" y="72"/>
                    <a:pt x="4" y="72"/>
                    <a:pt x="4" y="72"/>
                  </a:cubicBezTo>
                  <a:cubicBezTo>
                    <a:pt x="6" y="74"/>
                    <a:pt x="8" y="76"/>
                    <a:pt x="11" y="77"/>
                  </a:cubicBezTo>
                  <a:cubicBezTo>
                    <a:pt x="16" y="79"/>
                    <a:pt x="20" y="77"/>
                    <a:pt x="25" y="74"/>
                  </a:cubicBezTo>
                  <a:cubicBezTo>
                    <a:pt x="25" y="75"/>
                    <a:pt x="26" y="75"/>
                    <a:pt x="26" y="75"/>
                  </a:cubicBezTo>
                  <a:cubicBezTo>
                    <a:pt x="30" y="75"/>
                    <a:pt x="33" y="71"/>
                    <a:pt x="35" y="66"/>
                  </a:cubicBezTo>
                  <a:cubicBezTo>
                    <a:pt x="35" y="66"/>
                    <a:pt x="35" y="66"/>
                    <a:pt x="35" y="66"/>
                  </a:cubicBezTo>
                  <a:cubicBezTo>
                    <a:pt x="42" y="59"/>
                    <a:pt x="45" y="50"/>
                    <a:pt x="46" y="41"/>
                  </a:cubicBezTo>
                  <a:cubicBezTo>
                    <a:pt x="47" y="37"/>
                    <a:pt x="49" y="34"/>
                    <a:pt x="49" y="32"/>
                  </a:cubicBezTo>
                  <a:cubicBezTo>
                    <a:pt x="50" y="29"/>
                    <a:pt x="49" y="26"/>
                    <a:pt x="48" y="24"/>
                  </a:cubicBezTo>
                  <a:cubicBezTo>
                    <a:pt x="50" y="18"/>
                    <a:pt x="51" y="11"/>
                    <a:pt x="46" y="9"/>
                  </a:cubicBezTo>
                  <a:close/>
                  <a:moveTo>
                    <a:pt x="9" y="45"/>
                  </a:moveTo>
                  <a:cubicBezTo>
                    <a:pt x="9" y="46"/>
                    <a:pt x="9" y="48"/>
                    <a:pt x="10" y="50"/>
                  </a:cubicBezTo>
                  <a:cubicBezTo>
                    <a:pt x="10" y="51"/>
                    <a:pt x="9" y="51"/>
                    <a:pt x="9" y="52"/>
                  </a:cubicBezTo>
                  <a:cubicBezTo>
                    <a:pt x="9" y="53"/>
                    <a:pt x="9" y="53"/>
                    <a:pt x="10" y="54"/>
                  </a:cubicBezTo>
                  <a:cubicBezTo>
                    <a:pt x="8" y="56"/>
                    <a:pt x="7" y="57"/>
                    <a:pt x="5" y="59"/>
                  </a:cubicBezTo>
                  <a:cubicBezTo>
                    <a:pt x="5" y="60"/>
                    <a:pt x="5" y="60"/>
                    <a:pt x="5" y="61"/>
                  </a:cubicBezTo>
                  <a:cubicBezTo>
                    <a:pt x="3" y="56"/>
                    <a:pt x="6" y="50"/>
                    <a:pt x="9" y="45"/>
                  </a:cubicBezTo>
                  <a:close/>
                  <a:moveTo>
                    <a:pt x="11" y="57"/>
                  </a:moveTo>
                  <a:cubicBezTo>
                    <a:pt x="12" y="59"/>
                    <a:pt x="13" y="59"/>
                    <a:pt x="14" y="60"/>
                  </a:cubicBezTo>
                  <a:cubicBezTo>
                    <a:pt x="14" y="63"/>
                    <a:pt x="15" y="66"/>
                    <a:pt x="16" y="69"/>
                  </a:cubicBezTo>
                  <a:cubicBezTo>
                    <a:pt x="13" y="70"/>
                    <a:pt x="9" y="69"/>
                    <a:pt x="7" y="65"/>
                  </a:cubicBezTo>
                  <a:cubicBezTo>
                    <a:pt x="7" y="62"/>
                    <a:pt x="9" y="60"/>
                    <a:pt x="11" y="57"/>
                  </a:cubicBezTo>
                  <a:close/>
                  <a:moveTo>
                    <a:pt x="16" y="74"/>
                  </a:moveTo>
                  <a:cubicBezTo>
                    <a:pt x="13" y="74"/>
                    <a:pt x="10" y="74"/>
                    <a:pt x="9" y="71"/>
                  </a:cubicBezTo>
                  <a:cubicBezTo>
                    <a:pt x="9" y="72"/>
                    <a:pt x="10" y="72"/>
                    <a:pt x="10" y="72"/>
                  </a:cubicBezTo>
                  <a:cubicBezTo>
                    <a:pt x="13" y="73"/>
                    <a:pt x="16" y="73"/>
                    <a:pt x="19" y="72"/>
                  </a:cubicBezTo>
                  <a:cubicBezTo>
                    <a:pt x="20" y="72"/>
                    <a:pt x="20" y="73"/>
                    <a:pt x="20" y="73"/>
                  </a:cubicBezTo>
                  <a:cubicBezTo>
                    <a:pt x="19" y="73"/>
                    <a:pt x="17" y="74"/>
                    <a:pt x="16" y="74"/>
                  </a:cubicBezTo>
                  <a:close/>
                  <a:moveTo>
                    <a:pt x="32" y="26"/>
                  </a:moveTo>
                  <a:cubicBezTo>
                    <a:pt x="31" y="27"/>
                    <a:pt x="31" y="29"/>
                    <a:pt x="30" y="30"/>
                  </a:cubicBezTo>
                  <a:cubicBezTo>
                    <a:pt x="29" y="32"/>
                    <a:pt x="27" y="33"/>
                    <a:pt x="26" y="35"/>
                  </a:cubicBezTo>
                  <a:cubicBezTo>
                    <a:pt x="26" y="34"/>
                    <a:pt x="27" y="32"/>
                    <a:pt x="27" y="31"/>
                  </a:cubicBezTo>
                  <a:cubicBezTo>
                    <a:pt x="28" y="30"/>
                    <a:pt x="28" y="30"/>
                    <a:pt x="28" y="29"/>
                  </a:cubicBezTo>
                  <a:cubicBezTo>
                    <a:pt x="29" y="28"/>
                    <a:pt x="31" y="27"/>
                    <a:pt x="32" y="26"/>
                  </a:cubicBezTo>
                  <a:close/>
                  <a:moveTo>
                    <a:pt x="31" y="47"/>
                  </a:moveTo>
                  <a:cubicBezTo>
                    <a:pt x="32" y="43"/>
                    <a:pt x="34" y="40"/>
                    <a:pt x="35" y="37"/>
                  </a:cubicBezTo>
                  <a:cubicBezTo>
                    <a:pt x="35" y="36"/>
                    <a:pt x="35" y="36"/>
                    <a:pt x="35" y="36"/>
                  </a:cubicBezTo>
                  <a:cubicBezTo>
                    <a:pt x="34" y="40"/>
                    <a:pt x="33" y="44"/>
                    <a:pt x="31" y="47"/>
                  </a:cubicBezTo>
                  <a:cubicBezTo>
                    <a:pt x="31" y="47"/>
                    <a:pt x="31" y="47"/>
                    <a:pt x="31" y="47"/>
                  </a:cubicBezTo>
                  <a:close/>
                  <a:moveTo>
                    <a:pt x="36" y="8"/>
                  </a:moveTo>
                  <a:cubicBezTo>
                    <a:pt x="36" y="9"/>
                    <a:pt x="36" y="10"/>
                    <a:pt x="36" y="11"/>
                  </a:cubicBezTo>
                  <a:cubicBezTo>
                    <a:pt x="35" y="11"/>
                    <a:pt x="34" y="11"/>
                    <a:pt x="34" y="11"/>
                  </a:cubicBezTo>
                  <a:cubicBezTo>
                    <a:pt x="34" y="10"/>
                    <a:pt x="35" y="9"/>
                    <a:pt x="36" y="8"/>
                  </a:cubicBezTo>
                  <a:close/>
                  <a:moveTo>
                    <a:pt x="24" y="19"/>
                  </a:moveTo>
                  <a:cubicBezTo>
                    <a:pt x="21" y="21"/>
                    <a:pt x="19" y="24"/>
                    <a:pt x="17" y="27"/>
                  </a:cubicBezTo>
                  <a:cubicBezTo>
                    <a:pt x="16" y="28"/>
                    <a:pt x="15" y="30"/>
                    <a:pt x="14" y="31"/>
                  </a:cubicBezTo>
                  <a:cubicBezTo>
                    <a:pt x="16" y="26"/>
                    <a:pt x="20" y="22"/>
                    <a:pt x="24" y="19"/>
                  </a:cubicBezTo>
                  <a:close/>
                  <a:moveTo>
                    <a:pt x="16" y="51"/>
                  </a:moveTo>
                  <a:cubicBezTo>
                    <a:pt x="17" y="51"/>
                    <a:pt x="17" y="51"/>
                    <a:pt x="17" y="51"/>
                  </a:cubicBezTo>
                  <a:cubicBezTo>
                    <a:pt x="17" y="53"/>
                    <a:pt x="17" y="55"/>
                    <a:pt x="17" y="56"/>
                  </a:cubicBezTo>
                  <a:cubicBezTo>
                    <a:pt x="17" y="56"/>
                    <a:pt x="17" y="56"/>
                    <a:pt x="17" y="56"/>
                  </a:cubicBezTo>
                  <a:cubicBezTo>
                    <a:pt x="17" y="56"/>
                    <a:pt x="17" y="56"/>
                    <a:pt x="17" y="55"/>
                  </a:cubicBezTo>
                  <a:cubicBezTo>
                    <a:pt x="16" y="54"/>
                    <a:pt x="16" y="53"/>
                    <a:pt x="16" y="51"/>
                  </a:cubicBezTo>
                  <a:close/>
                  <a:moveTo>
                    <a:pt x="31" y="66"/>
                  </a:moveTo>
                  <a:cubicBezTo>
                    <a:pt x="31" y="66"/>
                    <a:pt x="30" y="67"/>
                    <a:pt x="30" y="67"/>
                  </a:cubicBezTo>
                  <a:cubicBezTo>
                    <a:pt x="28" y="69"/>
                    <a:pt x="26" y="69"/>
                    <a:pt x="24" y="69"/>
                  </a:cubicBezTo>
                  <a:cubicBezTo>
                    <a:pt x="26" y="67"/>
                    <a:pt x="29" y="65"/>
                    <a:pt x="31" y="62"/>
                  </a:cubicBezTo>
                  <a:cubicBezTo>
                    <a:pt x="31" y="62"/>
                    <a:pt x="31" y="62"/>
                    <a:pt x="31" y="62"/>
                  </a:cubicBezTo>
                  <a:cubicBezTo>
                    <a:pt x="32" y="61"/>
                    <a:pt x="33" y="60"/>
                    <a:pt x="34" y="59"/>
                  </a:cubicBezTo>
                  <a:cubicBezTo>
                    <a:pt x="33" y="62"/>
                    <a:pt x="32" y="64"/>
                    <a:pt x="31" y="66"/>
                  </a:cubicBezTo>
                  <a:close/>
                  <a:moveTo>
                    <a:pt x="39" y="56"/>
                  </a:moveTo>
                  <a:cubicBezTo>
                    <a:pt x="39" y="54"/>
                    <a:pt x="40" y="52"/>
                    <a:pt x="41" y="50"/>
                  </a:cubicBezTo>
                  <a:cubicBezTo>
                    <a:pt x="41" y="49"/>
                    <a:pt x="42" y="48"/>
                    <a:pt x="42" y="47"/>
                  </a:cubicBezTo>
                  <a:cubicBezTo>
                    <a:pt x="42" y="50"/>
                    <a:pt x="40" y="53"/>
                    <a:pt x="39" y="56"/>
                  </a:cubicBezTo>
                  <a:close/>
                </a:path>
              </a:pathLst>
            </a:custGeom>
            <a:solidFill>
              <a:srgbClr val="2A2F36"/>
            </a:solidFill>
            <a:ln w="9525">
              <a:noFill/>
            </a:ln>
          </p:spPr>
          <p:txBody>
            <a:bodyPr/>
            <a:p>
              <a:endParaRPr lang="zh-CN" altLang="en-US"/>
            </a:p>
          </p:txBody>
        </p:sp>
        <p:sp>
          <p:nvSpPr>
            <p:cNvPr id="4367" name="Freeform 292"/>
            <p:cNvSpPr/>
            <p:nvPr userDrawn="1"/>
          </p:nvSpPr>
          <p:spPr>
            <a:xfrm>
              <a:off x="3122613" y="4379233"/>
              <a:ext cx="9525" cy="6350"/>
            </a:xfrm>
            <a:custGeom>
              <a:avLst/>
              <a:gdLst/>
              <a:ahLst/>
              <a:cxnLst>
                <a:cxn ang="0">
                  <a:pos x="7620" y="1587"/>
                </a:cxn>
                <a:cxn ang="0">
                  <a:pos x="9525" y="4762"/>
                </a:cxn>
                <a:cxn ang="0">
                  <a:pos x="1905" y="6350"/>
                </a:cxn>
                <a:cxn ang="0">
                  <a:pos x="0" y="0"/>
                </a:cxn>
                <a:cxn ang="0">
                  <a:pos x="7620" y="1587"/>
                </a:cxn>
              </a:cxnLst>
              <a:pathLst>
                <a:path w="5" h="4">
                  <a:moveTo>
                    <a:pt x="4" y="1"/>
                  </a:moveTo>
                  <a:cubicBezTo>
                    <a:pt x="5" y="1"/>
                    <a:pt x="5" y="2"/>
                    <a:pt x="5" y="3"/>
                  </a:cubicBezTo>
                  <a:cubicBezTo>
                    <a:pt x="4" y="3"/>
                    <a:pt x="2" y="3"/>
                    <a:pt x="1" y="4"/>
                  </a:cubicBezTo>
                  <a:cubicBezTo>
                    <a:pt x="1" y="2"/>
                    <a:pt x="1" y="1"/>
                    <a:pt x="0" y="0"/>
                  </a:cubicBezTo>
                  <a:cubicBezTo>
                    <a:pt x="2" y="0"/>
                    <a:pt x="3" y="1"/>
                    <a:pt x="4" y="1"/>
                  </a:cubicBezTo>
                  <a:close/>
                </a:path>
              </a:pathLst>
            </a:custGeom>
            <a:solidFill>
              <a:srgbClr val="706F71"/>
            </a:solidFill>
            <a:ln w="9525">
              <a:noFill/>
            </a:ln>
          </p:spPr>
          <p:txBody>
            <a:bodyPr/>
            <a:p>
              <a:endParaRPr lang="zh-CN" altLang="en-US"/>
            </a:p>
          </p:txBody>
        </p:sp>
        <p:sp>
          <p:nvSpPr>
            <p:cNvPr id="4368" name="Freeform 293"/>
            <p:cNvSpPr/>
            <p:nvPr userDrawn="1"/>
          </p:nvSpPr>
          <p:spPr>
            <a:xfrm>
              <a:off x="3095625" y="4230008"/>
              <a:ext cx="9525" cy="9525"/>
            </a:xfrm>
            <a:custGeom>
              <a:avLst/>
              <a:gdLst/>
              <a:ahLst/>
              <a:cxnLst>
                <a:cxn ang="0">
                  <a:pos x="1587" y="9525"/>
                </a:cxn>
                <a:cxn ang="0">
                  <a:pos x="4762" y="0"/>
                </a:cxn>
                <a:cxn ang="0">
                  <a:pos x="1587" y="9525"/>
                </a:cxn>
              </a:cxnLst>
              <a:pathLst>
                <a:path w="6" h="5">
                  <a:moveTo>
                    <a:pt x="1" y="5"/>
                  </a:moveTo>
                  <a:cubicBezTo>
                    <a:pt x="0" y="2"/>
                    <a:pt x="1" y="1"/>
                    <a:pt x="3" y="0"/>
                  </a:cubicBezTo>
                  <a:cubicBezTo>
                    <a:pt x="6" y="4"/>
                    <a:pt x="3" y="4"/>
                    <a:pt x="1" y="5"/>
                  </a:cubicBezTo>
                  <a:close/>
                </a:path>
              </a:pathLst>
            </a:custGeom>
            <a:solidFill>
              <a:srgbClr val="C3C0C1"/>
            </a:solidFill>
            <a:ln w="9525">
              <a:noFill/>
            </a:ln>
          </p:spPr>
          <p:txBody>
            <a:bodyPr/>
            <a:p>
              <a:endParaRPr lang="zh-CN" altLang="en-US"/>
            </a:p>
          </p:txBody>
        </p:sp>
        <p:sp>
          <p:nvSpPr>
            <p:cNvPr id="4369" name="Freeform 294"/>
            <p:cNvSpPr/>
            <p:nvPr userDrawn="1"/>
          </p:nvSpPr>
          <p:spPr>
            <a:xfrm>
              <a:off x="3146425" y="4250645"/>
              <a:ext cx="1588" cy="1588"/>
            </a:xfrm>
            <a:custGeom>
              <a:avLst/>
              <a:gdLst/>
              <a:ahLst/>
              <a:cxnLst>
                <a:cxn ang="0">
                  <a:pos x="0" y="0"/>
                </a:cxn>
                <a:cxn ang="0">
                  <a:pos x="1588" y="0"/>
                </a:cxn>
                <a:cxn ang="0">
                  <a:pos x="0" y="1588"/>
                </a:cxn>
                <a:cxn ang="0">
                  <a:pos x="0" y="0"/>
                </a:cxn>
              </a:cxnLst>
              <a:pathLst>
                <a:path w="1" h="1">
                  <a:moveTo>
                    <a:pt x="0" y="0"/>
                  </a:moveTo>
                  <a:lnTo>
                    <a:pt x="1" y="0"/>
                  </a:lnTo>
                  <a:lnTo>
                    <a:pt x="0" y="1"/>
                  </a:lnTo>
                  <a:lnTo>
                    <a:pt x="0" y="0"/>
                  </a:lnTo>
                  <a:close/>
                </a:path>
              </a:pathLst>
            </a:custGeom>
            <a:solidFill>
              <a:srgbClr val="CECBCC"/>
            </a:solidFill>
            <a:ln w="9525">
              <a:noFill/>
            </a:ln>
          </p:spPr>
          <p:txBody>
            <a:bodyPr/>
            <a:p>
              <a:endParaRPr lang="zh-CN" altLang="en-US"/>
            </a:p>
          </p:txBody>
        </p:sp>
        <p:sp>
          <p:nvSpPr>
            <p:cNvPr id="4370" name="Freeform 295"/>
            <p:cNvSpPr/>
            <p:nvPr userDrawn="1"/>
          </p:nvSpPr>
          <p:spPr>
            <a:xfrm>
              <a:off x="3403600" y="4301445"/>
              <a:ext cx="3175" cy="6350"/>
            </a:xfrm>
            <a:custGeom>
              <a:avLst/>
              <a:gdLst/>
              <a:ahLst/>
              <a:cxnLst>
                <a:cxn ang="0">
                  <a:pos x="0" y="6350"/>
                </a:cxn>
                <a:cxn ang="0">
                  <a:pos x="3175" y="0"/>
                </a:cxn>
                <a:cxn ang="0">
                  <a:pos x="0" y="6350"/>
                </a:cxn>
              </a:cxnLst>
              <a:pathLst>
                <a:path w="1" h="3">
                  <a:moveTo>
                    <a:pt x="0" y="3"/>
                  </a:moveTo>
                  <a:cubicBezTo>
                    <a:pt x="0" y="2"/>
                    <a:pt x="1" y="1"/>
                    <a:pt x="1" y="0"/>
                  </a:cubicBezTo>
                  <a:cubicBezTo>
                    <a:pt x="1" y="1"/>
                    <a:pt x="0" y="2"/>
                    <a:pt x="0" y="3"/>
                  </a:cubicBezTo>
                  <a:close/>
                </a:path>
              </a:pathLst>
            </a:custGeom>
            <a:solidFill>
              <a:srgbClr val="C5C1C0"/>
            </a:solidFill>
            <a:ln w="9525">
              <a:noFill/>
            </a:ln>
          </p:spPr>
          <p:txBody>
            <a:bodyPr/>
            <a:p>
              <a:endParaRPr lang="zh-CN" altLang="en-US"/>
            </a:p>
          </p:txBody>
        </p:sp>
        <p:sp>
          <p:nvSpPr>
            <p:cNvPr id="4371" name="Freeform 296"/>
            <p:cNvSpPr/>
            <p:nvPr userDrawn="1"/>
          </p:nvSpPr>
          <p:spPr>
            <a:xfrm>
              <a:off x="2955925" y="4141108"/>
              <a:ext cx="7938" cy="3175"/>
            </a:xfrm>
            <a:custGeom>
              <a:avLst/>
              <a:gdLst/>
              <a:ahLst/>
              <a:cxnLst>
                <a:cxn ang="0">
                  <a:pos x="7938" y="1587"/>
                </a:cxn>
                <a:cxn ang="0">
                  <a:pos x="3969" y="3175"/>
                </a:cxn>
                <a:cxn ang="0">
                  <a:pos x="0" y="1587"/>
                </a:cxn>
                <a:cxn ang="0">
                  <a:pos x="7938" y="1587"/>
                </a:cxn>
              </a:cxnLst>
              <a:pathLst>
                <a:path w="4" h="2">
                  <a:moveTo>
                    <a:pt x="4" y="1"/>
                  </a:moveTo>
                  <a:cubicBezTo>
                    <a:pt x="3" y="1"/>
                    <a:pt x="3" y="2"/>
                    <a:pt x="2" y="2"/>
                  </a:cubicBezTo>
                  <a:cubicBezTo>
                    <a:pt x="1" y="1"/>
                    <a:pt x="0" y="1"/>
                    <a:pt x="0" y="1"/>
                  </a:cubicBezTo>
                  <a:cubicBezTo>
                    <a:pt x="1" y="0"/>
                    <a:pt x="3" y="0"/>
                    <a:pt x="4" y="1"/>
                  </a:cubicBezTo>
                  <a:close/>
                </a:path>
              </a:pathLst>
            </a:custGeom>
            <a:solidFill>
              <a:srgbClr val="DFDEDF"/>
            </a:solidFill>
            <a:ln w="9525">
              <a:noFill/>
            </a:ln>
          </p:spPr>
          <p:txBody>
            <a:bodyPr/>
            <a:p>
              <a:endParaRPr lang="zh-CN" altLang="en-US"/>
            </a:p>
          </p:txBody>
        </p:sp>
        <p:sp>
          <p:nvSpPr>
            <p:cNvPr id="4372" name="Freeform 297"/>
            <p:cNvSpPr/>
            <p:nvPr userDrawn="1"/>
          </p:nvSpPr>
          <p:spPr>
            <a:xfrm>
              <a:off x="3086100" y="4249058"/>
              <a:ext cx="6350" cy="1588"/>
            </a:xfrm>
            <a:custGeom>
              <a:avLst/>
              <a:gdLst/>
              <a:ahLst/>
              <a:cxnLst>
                <a:cxn ang="0">
                  <a:pos x="6350" y="1588"/>
                </a:cxn>
                <a:cxn ang="0">
                  <a:pos x="0" y="0"/>
                </a:cxn>
                <a:cxn ang="0">
                  <a:pos x="6350" y="1588"/>
                </a:cxn>
              </a:cxnLst>
              <a:pathLst>
                <a:path w="4" h="1">
                  <a:moveTo>
                    <a:pt x="4" y="1"/>
                  </a:moveTo>
                  <a:cubicBezTo>
                    <a:pt x="2" y="1"/>
                    <a:pt x="1" y="1"/>
                    <a:pt x="0" y="0"/>
                  </a:cubicBezTo>
                  <a:cubicBezTo>
                    <a:pt x="1" y="0"/>
                    <a:pt x="2" y="0"/>
                    <a:pt x="4" y="1"/>
                  </a:cubicBezTo>
                  <a:close/>
                </a:path>
              </a:pathLst>
            </a:custGeom>
            <a:solidFill>
              <a:srgbClr val="C3C0C1"/>
            </a:solidFill>
            <a:ln w="9525">
              <a:noFill/>
            </a:ln>
          </p:spPr>
          <p:txBody>
            <a:bodyPr/>
            <a:p>
              <a:endParaRPr lang="zh-CN" altLang="en-US"/>
            </a:p>
          </p:txBody>
        </p:sp>
        <p:sp>
          <p:nvSpPr>
            <p:cNvPr id="4373" name="Freeform 298"/>
            <p:cNvSpPr/>
            <p:nvPr userDrawn="1"/>
          </p:nvSpPr>
          <p:spPr>
            <a:xfrm>
              <a:off x="3013075" y="4214133"/>
              <a:ext cx="4763" cy="3175"/>
            </a:xfrm>
            <a:custGeom>
              <a:avLst/>
              <a:gdLst/>
              <a:ahLst/>
              <a:cxnLst>
                <a:cxn ang="0">
                  <a:pos x="4763" y="3175"/>
                </a:cxn>
                <a:cxn ang="0">
                  <a:pos x="1587" y="3175"/>
                </a:cxn>
                <a:cxn ang="0">
                  <a:pos x="0" y="1587"/>
                </a:cxn>
                <a:cxn ang="0">
                  <a:pos x="4763" y="3175"/>
                </a:cxn>
              </a:cxnLst>
              <a:pathLst>
                <a:path w="3" h="2">
                  <a:moveTo>
                    <a:pt x="3" y="2"/>
                  </a:moveTo>
                  <a:cubicBezTo>
                    <a:pt x="3" y="2"/>
                    <a:pt x="2" y="2"/>
                    <a:pt x="1" y="2"/>
                  </a:cubicBezTo>
                  <a:cubicBezTo>
                    <a:pt x="1" y="2"/>
                    <a:pt x="1" y="2"/>
                    <a:pt x="0" y="1"/>
                  </a:cubicBezTo>
                  <a:cubicBezTo>
                    <a:pt x="2" y="0"/>
                    <a:pt x="2" y="1"/>
                    <a:pt x="3" y="2"/>
                  </a:cubicBezTo>
                  <a:close/>
                </a:path>
              </a:pathLst>
            </a:custGeom>
            <a:solidFill>
              <a:srgbClr val="C4BFBD"/>
            </a:solidFill>
            <a:ln w="9525">
              <a:noFill/>
            </a:ln>
          </p:spPr>
          <p:txBody>
            <a:bodyPr/>
            <a:p>
              <a:endParaRPr lang="zh-CN" altLang="en-US"/>
            </a:p>
          </p:txBody>
        </p:sp>
        <p:sp>
          <p:nvSpPr>
            <p:cNvPr id="4374" name="Freeform 299"/>
            <p:cNvSpPr/>
            <p:nvPr userDrawn="1"/>
          </p:nvSpPr>
          <p:spPr>
            <a:xfrm>
              <a:off x="3036888" y="4249058"/>
              <a:ext cx="14288" cy="6350"/>
            </a:xfrm>
            <a:custGeom>
              <a:avLst/>
              <a:gdLst/>
              <a:ahLst/>
              <a:cxnLst>
                <a:cxn ang="0">
                  <a:pos x="0" y="4762"/>
                </a:cxn>
                <a:cxn ang="0">
                  <a:pos x="1786" y="0"/>
                </a:cxn>
                <a:cxn ang="0">
                  <a:pos x="14288" y="3175"/>
                </a:cxn>
                <a:cxn ang="0">
                  <a:pos x="0" y="4762"/>
                </a:cxn>
              </a:cxnLst>
              <a:pathLst>
                <a:path w="8" h="4">
                  <a:moveTo>
                    <a:pt x="0" y="3"/>
                  </a:moveTo>
                  <a:cubicBezTo>
                    <a:pt x="0" y="2"/>
                    <a:pt x="0" y="0"/>
                    <a:pt x="1" y="0"/>
                  </a:cubicBezTo>
                  <a:cubicBezTo>
                    <a:pt x="4" y="0"/>
                    <a:pt x="6" y="0"/>
                    <a:pt x="8" y="2"/>
                  </a:cubicBezTo>
                  <a:cubicBezTo>
                    <a:pt x="6" y="4"/>
                    <a:pt x="3" y="3"/>
                    <a:pt x="0" y="3"/>
                  </a:cubicBezTo>
                  <a:close/>
                </a:path>
              </a:pathLst>
            </a:custGeom>
            <a:solidFill>
              <a:srgbClr val="D0CED0"/>
            </a:solidFill>
            <a:ln w="9525">
              <a:noFill/>
            </a:ln>
          </p:spPr>
          <p:txBody>
            <a:bodyPr/>
            <a:p>
              <a:endParaRPr lang="zh-CN" altLang="en-US"/>
            </a:p>
          </p:txBody>
        </p:sp>
        <p:sp>
          <p:nvSpPr>
            <p:cNvPr id="4375" name="Freeform 300"/>
            <p:cNvSpPr/>
            <p:nvPr userDrawn="1"/>
          </p:nvSpPr>
          <p:spPr>
            <a:xfrm>
              <a:off x="3081338" y="4261758"/>
              <a:ext cx="4763" cy="1588"/>
            </a:xfrm>
            <a:custGeom>
              <a:avLst/>
              <a:gdLst/>
              <a:ahLst/>
              <a:cxnLst>
                <a:cxn ang="0">
                  <a:pos x="4763" y="1588"/>
                </a:cxn>
                <a:cxn ang="0">
                  <a:pos x="0" y="0"/>
                </a:cxn>
                <a:cxn ang="0">
                  <a:pos x="4763" y="1588"/>
                </a:cxn>
              </a:cxnLst>
              <a:pathLst>
                <a:path w="2" h="1">
                  <a:moveTo>
                    <a:pt x="2" y="1"/>
                  </a:moveTo>
                  <a:cubicBezTo>
                    <a:pt x="1" y="0"/>
                    <a:pt x="1" y="0"/>
                    <a:pt x="0" y="0"/>
                  </a:cubicBezTo>
                  <a:cubicBezTo>
                    <a:pt x="1" y="0"/>
                    <a:pt x="1" y="0"/>
                    <a:pt x="2" y="1"/>
                  </a:cubicBezTo>
                  <a:close/>
                </a:path>
              </a:pathLst>
            </a:custGeom>
            <a:solidFill>
              <a:srgbClr val="C3C0C1"/>
            </a:solidFill>
            <a:ln w="9525">
              <a:noFill/>
            </a:ln>
          </p:spPr>
          <p:txBody>
            <a:bodyPr/>
            <a:p>
              <a:endParaRPr lang="zh-CN" altLang="en-US"/>
            </a:p>
          </p:txBody>
        </p:sp>
        <p:sp>
          <p:nvSpPr>
            <p:cNvPr id="4376" name="Freeform 301"/>
            <p:cNvSpPr/>
            <p:nvPr userDrawn="1"/>
          </p:nvSpPr>
          <p:spPr>
            <a:xfrm>
              <a:off x="2933700" y="4272870"/>
              <a:ext cx="1588" cy="1588"/>
            </a:xfrm>
            <a:custGeom>
              <a:avLst/>
              <a:gdLst/>
              <a:ahLst/>
              <a:cxnLst>
                <a:cxn ang="0">
                  <a:pos x="0" y="0"/>
                </a:cxn>
                <a:cxn ang="0">
                  <a:pos x="0" y="0"/>
                </a:cxn>
                <a:cxn ang="0">
                  <a:pos x="0" y="0"/>
                </a:cxn>
              </a:cxnLst>
              <a:pathLst>
                <a:path w="1" h="1">
                  <a:moveTo>
                    <a:pt x="0" y="0"/>
                  </a:moveTo>
                  <a:cubicBezTo>
                    <a:pt x="0" y="0"/>
                    <a:pt x="0" y="0"/>
                    <a:pt x="0" y="0"/>
                  </a:cubicBezTo>
                  <a:cubicBezTo>
                    <a:pt x="1" y="1"/>
                    <a:pt x="0" y="1"/>
                    <a:pt x="0" y="0"/>
                  </a:cubicBezTo>
                  <a:close/>
                </a:path>
              </a:pathLst>
            </a:custGeom>
            <a:solidFill>
              <a:srgbClr val="C4C1C1"/>
            </a:solidFill>
            <a:ln w="9525">
              <a:noFill/>
            </a:ln>
          </p:spPr>
          <p:txBody>
            <a:bodyPr/>
            <a:p>
              <a:endParaRPr lang="zh-CN" altLang="en-US"/>
            </a:p>
          </p:txBody>
        </p:sp>
        <p:sp>
          <p:nvSpPr>
            <p:cNvPr id="4377" name="Freeform 302"/>
            <p:cNvSpPr/>
            <p:nvPr userDrawn="1"/>
          </p:nvSpPr>
          <p:spPr>
            <a:xfrm>
              <a:off x="2954338" y="4261758"/>
              <a:ext cx="4763" cy="3175"/>
            </a:xfrm>
            <a:custGeom>
              <a:avLst/>
              <a:gdLst/>
              <a:ahLst/>
              <a:cxnLst>
                <a:cxn ang="0">
                  <a:pos x="0" y="0"/>
                </a:cxn>
                <a:cxn ang="0">
                  <a:pos x="3175" y="0"/>
                </a:cxn>
                <a:cxn ang="0">
                  <a:pos x="4763" y="1587"/>
                </a:cxn>
                <a:cxn ang="0">
                  <a:pos x="4763" y="3175"/>
                </a:cxn>
                <a:cxn ang="0">
                  <a:pos x="4763" y="3175"/>
                </a:cxn>
                <a:cxn ang="0">
                  <a:pos x="0" y="0"/>
                </a:cxn>
              </a:cxnLst>
              <a:pathLst>
                <a:path w="3" h="2">
                  <a:moveTo>
                    <a:pt x="0" y="0"/>
                  </a:moveTo>
                  <a:cubicBezTo>
                    <a:pt x="1" y="0"/>
                    <a:pt x="2" y="0"/>
                    <a:pt x="2" y="0"/>
                  </a:cubicBezTo>
                  <a:cubicBezTo>
                    <a:pt x="3" y="0"/>
                    <a:pt x="3" y="0"/>
                    <a:pt x="3" y="1"/>
                  </a:cubicBezTo>
                  <a:cubicBezTo>
                    <a:pt x="3" y="1"/>
                    <a:pt x="3" y="2"/>
                    <a:pt x="3" y="2"/>
                  </a:cubicBezTo>
                  <a:cubicBezTo>
                    <a:pt x="3" y="2"/>
                    <a:pt x="3" y="2"/>
                    <a:pt x="3" y="2"/>
                  </a:cubicBezTo>
                  <a:cubicBezTo>
                    <a:pt x="2" y="1"/>
                    <a:pt x="1" y="1"/>
                    <a:pt x="0" y="0"/>
                  </a:cubicBezTo>
                  <a:close/>
                </a:path>
              </a:pathLst>
            </a:custGeom>
            <a:solidFill>
              <a:srgbClr val="C0BCBC"/>
            </a:solidFill>
            <a:ln w="9525">
              <a:noFill/>
            </a:ln>
          </p:spPr>
          <p:txBody>
            <a:bodyPr/>
            <a:p>
              <a:endParaRPr lang="zh-CN" altLang="en-US"/>
            </a:p>
          </p:txBody>
        </p:sp>
        <p:sp>
          <p:nvSpPr>
            <p:cNvPr id="4378" name="Freeform 303"/>
            <p:cNvSpPr/>
            <p:nvPr userDrawn="1"/>
          </p:nvSpPr>
          <p:spPr>
            <a:xfrm>
              <a:off x="2947988" y="4261758"/>
              <a:ext cx="4763" cy="3175"/>
            </a:xfrm>
            <a:custGeom>
              <a:avLst/>
              <a:gdLst/>
              <a:ahLst/>
              <a:cxnLst>
                <a:cxn ang="0">
                  <a:pos x="0" y="3175"/>
                </a:cxn>
                <a:cxn ang="0">
                  <a:pos x="4763" y="1587"/>
                </a:cxn>
                <a:cxn ang="0">
                  <a:pos x="0" y="3175"/>
                </a:cxn>
              </a:cxnLst>
              <a:pathLst>
                <a:path w="2" h="2">
                  <a:moveTo>
                    <a:pt x="0" y="2"/>
                  </a:moveTo>
                  <a:cubicBezTo>
                    <a:pt x="0" y="0"/>
                    <a:pt x="1" y="0"/>
                    <a:pt x="2" y="1"/>
                  </a:cubicBezTo>
                  <a:cubicBezTo>
                    <a:pt x="1" y="1"/>
                    <a:pt x="0" y="1"/>
                    <a:pt x="0" y="2"/>
                  </a:cubicBezTo>
                  <a:close/>
                </a:path>
              </a:pathLst>
            </a:custGeom>
            <a:solidFill>
              <a:srgbClr val="C0BCBC"/>
            </a:solidFill>
            <a:ln w="9525">
              <a:noFill/>
            </a:ln>
          </p:spPr>
          <p:txBody>
            <a:bodyPr/>
            <a:p>
              <a:endParaRPr lang="zh-CN" altLang="en-US"/>
            </a:p>
          </p:txBody>
        </p:sp>
        <p:sp>
          <p:nvSpPr>
            <p:cNvPr id="4379" name="Freeform 304"/>
            <p:cNvSpPr/>
            <p:nvPr userDrawn="1"/>
          </p:nvSpPr>
          <p:spPr>
            <a:xfrm>
              <a:off x="2943225" y="4261758"/>
              <a:ext cx="1588" cy="3175"/>
            </a:xfrm>
            <a:custGeom>
              <a:avLst/>
              <a:gdLst/>
              <a:ahLst/>
              <a:cxnLst>
                <a:cxn ang="0">
                  <a:pos x="1588" y="0"/>
                </a:cxn>
                <a:cxn ang="0">
                  <a:pos x="1588" y="3175"/>
                </a:cxn>
                <a:cxn ang="0">
                  <a:pos x="1588" y="0"/>
                </a:cxn>
              </a:cxnLst>
              <a:pathLst>
                <a:path w="1" h="2">
                  <a:moveTo>
                    <a:pt x="1" y="0"/>
                  </a:moveTo>
                  <a:cubicBezTo>
                    <a:pt x="1" y="1"/>
                    <a:pt x="1" y="2"/>
                    <a:pt x="1" y="2"/>
                  </a:cubicBezTo>
                  <a:cubicBezTo>
                    <a:pt x="0" y="2"/>
                    <a:pt x="0" y="1"/>
                    <a:pt x="1" y="0"/>
                  </a:cubicBezTo>
                  <a:close/>
                </a:path>
              </a:pathLst>
            </a:custGeom>
            <a:solidFill>
              <a:srgbClr val="C0BCBC"/>
            </a:solidFill>
            <a:ln w="9525">
              <a:noFill/>
            </a:ln>
          </p:spPr>
          <p:txBody>
            <a:bodyPr/>
            <a:p>
              <a:endParaRPr lang="zh-CN" altLang="en-US"/>
            </a:p>
          </p:txBody>
        </p:sp>
        <p:sp>
          <p:nvSpPr>
            <p:cNvPr id="4380" name="Freeform 305"/>
            <p:cNvSpPr/>
            <p:nvPr userDrawn="1"/>
          </p:nvSpPr>
          <p:spPr>
            <a:xfrm>
              <a:off x="2952750" y="4241120"/>
              <a:ext cx="31750" cy="23813"/>
            </a:xfrm>
            <a:custGeom>
              <a:avLst/>
              <a:gdLst/>
              <a:ahLst/>
              <a:cxnLst>
                <a:cxn ang="0">
                  <a:pos x="7055" y="23813"/>
                </a:cxn>
                <a:cxn ang="0">
                  <a:pos x="5291" y="20149"/>
                </a:cxn>
                <a:cxn ang="0">
                  <a:pos x="0" y="3663"/>
                </a:cxn>
                <a:cxn ang="0">
                  <a:pos x="24694" y="3663"/>
                </a:cxn>
                <a:cxn ang="0">
                  <a:pos x="24694" y="3663"/>
                </a:cxn>
                <a:cxn ang="0">
                  <a:pos x="31750" y="7327"/>
                </a:cxn>
                <a:cxn ang="0">
                  <a:pos x="7055" y="23813"/>
                </a:cxn>
              </a:cxnLst>
              <a:pathLst>
                <a:path w="18" h="13">
                  <a:moveTo>
                    <a:pt x="4" y="13"/>
                  </a:moveTo>
                  <a:cubicBezTo>
                    <a:pt x="4" y="12"/>
                    <a:pt x="3" y="11"/>
                    <a:pt x="3" y="11"/>
                  </a:cubicBezTo>
                  <a:cubicBezTo>
                    <a:pt x="6" y="7"/>
                    <a:pt x="1" y="5"/>
                    <a:pt x="0" y="2"/>
                  </a:cubicBezTo>
                  <a:cubicBezTo>
                    <a:pt x="5" y="3"/>
                    <a:pt x="9" y="3"/>
                    <a:pt x="14" y="2"/>
                  </a:cubicBezTo>
                  <a:cubicBezTo>
                    <a:pt x="14" y="2"/>
                    <a:pt x="14" y="2"/>
                    <a:pt x="14" y="2"/>
                  </a:cubicBezTo>
                  <a:cubicBezTo>
                    <a:pt x="15" y="3"/>
                    <a:pt x="18" y="0"/>
                    <a:pt x="18" y="4"/>
                  </a:cubicBezTo>
                  <a:cubicBezTo>
                    <a:pt x="15" y="9"/>
                    <a:pt x="9" y="10"/>
                    <a:pt x="4" y="13"/>
                  </a:cubicBezTo>
                  <a:close/>
                </a:path>
              </a:pathLst>
            </a:custGeom>
            <a:solidFill>
              <a:srgbClr val="CECBCA"/>
            </a:solidFill>
            <a:ln w="9525">
              <a:noFill/>
            </a:ln>
          </p:spPr>
          <p:txBody>
            <a:bodyPr/>
            <a:p>
              <a:endParaRPr lang="zh-CN" altLang="en-US"/>
            </a:p>
          </p:txBody>
        </p:sp>
        <p:sp>
          <p:nvSpPr>
            <p:cNvPr id="4381" name="Freeform 306"/>
            <p:cNvSpPr/>
            <p:nvPr userDrawn="1"/>
          </p:nvSpPr>
          <p:spPr>
            <a:xfrm>
              <a:off x="2978150" y="4239533"/>
              <a:ext cx="11113" cy="9525"/>
            </a:xfrm>
            <a:custGeom>
              <a:avLst/>
              <a:gdLst/>
              <a:ahLst/>
              <a:cxnLst>
                <a:cxn ang="0">
                  <a:pos x="7408" y="9525"/>
                </a:cxn>
                <a:cxn ang="0">
                  <a:pos x="0" y="5715"/>
                </a:cxn>
                <a:cxn ang="0">
                  <a:pos x="9260" y="1905"/>
                </a:cxn>
                <a:cxn ang="0">
                  <a:pos x="7408" y="9525"/>
                </a:cxn>
              </a:cxnLst>
              <a:pathLst>
                <a:path w="6" h="5">
                  <a:moveTo>
                    <a:pt x="4" y="5"/>
                  </a:moveTo>
                  <a:cubicBezTo>
                    <a:pt x="3" y="4"/>
                    <a:pt x="1" y="4"/>
                    <a:pt x="0" y="3"/>
                  </a:cubicBezTo>
                  <a:cubicBezTo>
                    <a:pt x="1" y="3"/>
                    <a:pt x="3" y="0"/>
                    <a:pt x="5" y="1"/>
                  </a:cubicBezTo>
                  <a:cubicBezTo>
                    <a:pt x="6" y="2"/>
                    <a:pt x="6" y="4"/>
                    <a:pt x="4" y="5"/>
                  </a:cubicBezTo>
                  <a:close/>
                </a:path>
              </a:pathLst>
            </a:custGeom>
            <a:solidFill>
              <a:srgbClr val="C6C3C2"/>
            </a:solidFill>
            <a:ln w="9525">
              <a:noFill/>
            </a:ln>
          </p:spPr>
          <p:txBody>
            <a:bodyPr/>
            <a:p>
              <a:endParaRPr lang="zh-CN" altLang="en-US"/>
            </a:p>
          </p:txBody>
        </p:sp>
        <p:sp>
          <p:nvSpPr>
            <p:cNvPr id="4382" name="Freeform 307"/>
            <p:cNvSpPr/>
            <p:nvPr userDrawn="1"/>
          </p:nvSpPr>
          <p:spPr>
            <a:xfrm>
              <a:off x="3087688" y="4276045"/>
              <a:ext cx="1588" cy="1588"/>
            </a:xfrm>
            <a:custGeom>
              <a:avLst/>
              <a:gdLst/>
              <a:ahLst/>
              <a:cxnLst>
                <a:cxn ang="0">
                  <a:pos x="1588" y="0"/>
                </a:cxn>
                <a:cxn ang="0">
                  <a:pos x="1588" y="1588"/>
                </a:cxn>
                <a:cxn ang="0">
                  <a:pos x="1588" y="0"/>
                </a:cxn>
              </a:cxnLst>
              <a:pathLst>
                <a:path w="1" h="1">
                  <a:moveTo>
                    <a:pt x="1" y="0"/>
                  </a:moveTo>
                  <a:cubicBezTo>
                    <a:pt x="1" y="0"/>
                    <a:pt x="1" y="1"/>
                    <a:pt x="1" y="1"/>
                  </a:cubicBezTo>
                  <a:cubicBezTo>
                    <a:pt x="0" y="1"/>
                    <a:pt x="1" y="0"/>
                    <a:pt x="1" y="0"/>
                  </a:cubicBezTo>
                  <a:close/>
                </a:path>
              </a:pathLst>
            </a:custGeom>
            <a:solidFill>
              <a:srgbClr val="C3C0C1"/>
            </a:solidFill>
            <a:ln w="9525">
              <a:noFill/>
            </a:ln>
          </p:spPr>
          <p:txBody>
            <a:bodyPr/>
            <a:p>
              <a:endParaRPr lang="zh-CN" altLang="en-US"/>
            </a:p>
          </p:txBody>
        </p:sp>
        <p:sp>
          <p:nvSpPr>
            <p:cNvPr id="4383" name="Freeform 308"/>
            <p:cNvSpPr>
              <a:spLocks noEditPoints="1"/>
            </p:cNvSpPr>
            <p:nvPr userDrawn="1"/>
          </p:nvSpPr>
          <p:spPr>
            <a:xfrm>
              <a:off x="2997200" y="4596720"/>
              <a:ext cx="41275" cy="68263"/>
            </a:xfrm>
            <a:custGeom>
              <a:avLst/>
              <a:gdLst/>
              <a:ahLst/>
              <a:cxnLst>
                <a:cxn ang="0">
                  <a:pos x="35646" y="12914"/>
                </a:cxn>
                <a:cxn ang="0">
                  <a:pos x="33770" y="11069"/>
                </a:cxn>
                <a:cxn ang="0">
                  <a:pos x="33770" y="11069"/>
                </a:cxn>
                <a:cxn ang="0">
                  <a:pos x="31894" y="7379"/>
                </a:cxn>
                <a:cxn ang="0">
                  <a:pos x="20637" y="1844"/>
                </a:cxn>
                <a:cxn ang="0">
                  <a:pos x="16885" y="7379"/>
                </a:cxn>
                <a:cxn ang="0">
                  <a:pos x="18761" y="9224"/>
                </a:cxn>
                <a:cxn ang="0">
                  <a:pos x="18761" y="11069"/>
                </a:cxn>
                <a:cxn ang="0">
                  <a:pos x="16885" y="12914"/>
                </a:cxn>
                <a:cxn ang="0">
                  <a:pos x="3752" y="49813"/>
                </a:cxn>
                <a:cxn ang="0">
                  <a:pos x="9380" y="68263"/>
                </a:cxn>
                <a:cxn ang="0">
                  <a:pos x="13132" y="66418"/>
                </a:cxn>
                <a:cxn ang="0">
                  <a:pos x="31894" y="25829"/>
                </a:cxn>
                <a:cxn ang="0">
                  <a:pos x="33770" y="23984"/>
                </a:cxn>
                <a:cxn ang="0">
                  <a:pos x="33770" y="22139"/>
                </a:cxn>
                <a:cxn ang="0">
                  <a:pos x="39398" y="16604"/>
                </a:cxn>
                <a:cxn ang="0">
                  <a:pos x="35646" y="12914"/>
                </a:cxn>
                <a:cxn ang="0">
                  <a:pos x="9380" y="59038"/>
                </a:cxn>
                <a:cxn ang="0">
                  <a:pos x="22513" y="12914"/>
                </a:cxn>
                <a:cxn ang="0">
                  <a:pos x="22513" y="11069"/>
                </a:cxn>
                <a:cxn ang="0">
                  <a:pos x="22513" y="11069"/>
                </a:cxn>
                <a:cxn ang="0">
                  <a:pos x="22513" y="11069"/>
                </a:cxn>
                <a:cxn ang="0">
                  <a:pos x="24389" y="11069"/>
                </a:cxn>
                <a:cxn ang="0">
                  <a:pos x="24389" y="12914"/>
                </a:cxn>
                <a:cxn ang="0">
                  <a:pos x="26265" y="16604"/>
                </a:cxn>
                <a:cxn ang="0">
                  <a:pos x="26265" y="16604"/>
                </a:cxn>
                <a:cxn ang="0">
                  <a:pos x="22513" y="22139"/>
                </a:cxn>
                <a:cxn ang="0">
                  <a:pos x="20637" y="25829"/>
                </a:cxn>
                <a:cxn ang="0">
                  <a:pos x="20637" y="27674"/>
                </a:cxn>
                <a:cxn ang="0">
                  <a:pos x="16885" y="35053"/>
                </a:cxn>
                <a:cxn ang="0">
                  <a:pos x="16885" y="35053"/>
                </a:cxn>
                <a:cxn ang="0">
                  <a:pos x="11256" y="44278"/>
                </a:cxn>
                <a:cxn ang="0">
                  <a:pos x="13132" y="47968"/>
                </a:cxn>
                <a:cxn ang="0">
                  <a:pos x="9380" y="59038"/>
                </a:cxn>
              </a:cxnLst>
              <a:pathLst>
                <a:path w="22" h="37">
                  <a:moveTo>
                    <a:pt x="19" y="7"/>
                  </a:moveTo>
                  <a:cubicBezTo>
                    <a:pt x="19" y="6"/>
                    <a:pt x="19" y="6"/>
                    <a:pt x="18" y="6"/>
                  </a:cubicBezTo>
                  <a:cubicBezTo>
                    <a:pt x="18" y="6"/>
                    <a:pt x="18" y="6"/>
                    <a:pt x="18" y="6"/>
                  </a:cubicBezTo>
                  <a:cubicBezTo>
                    <a:pt x="18" y="5"/>
                    <a:pt x="18" y="4"/>
                    <a:pt x="17" y="4"/>
                  </a:cubicBezTo>
                  <a:cubicBezTo>
                    <a:pt x="15" y="3"/>
                    <a:pt x="13" y="2"/>
                    <a:pt x="11" y="1"/>
                  </a:cubicBezTo>
                  <a:cubicBezTo>
                    <a:pt x="9" y="0"/>
                    <a:pt x="7" y="3"/>
                    <a:pt x="9" y="4"/>
                  </a:cubicBezTo>
                  <a:cubicBezTo>
                    <a:pt x="9" y="4"/>
                    <a:pt x="9" y="4"/>
                    <a:pt x="10" y="5"/>
                  </a:cubicBezTo>
                  <a:cubicBezTo>
                    <a:pt x="9" y="5"/>
                    <a:pt x="9" y="6"/>
                    <a:pt x="10" y="6"/>
                  </a:cubicBezTo>
                  <a:cubicBezTo>
                    <a:pt x="10" y="6"/>
                    <a:pt x="9" y="6"/>
                    <a:pt x="9" y="7"/>
                  </a:cubicBezTo>
                  <a:cubicBezTo>
                    <a:pt x="7" y="14"/>
                    <a:pt x="4" y="20"/>
                    <a:pt x="2" y="27"/>
                  </a:cubicBezTo>
                  <a:cubicBezTo>
                    <a:pt x="1" y="31"/>
                    <a:pt x="0" y="35"/>
                    <a:pt x="5" y="37"/>
                  </a:cubicBezTo>
                  <a:cubicBezTo>
                    <a:pt x="6" y="37"/>
                    <a:pt x="7" y="37"/>
                    <a:pt x="7" y="36"/>
                  </a:cubicBezTo>
                  <a:cubicBezTo>
                    <a:pt x="9" y="28"/>
                    <a:pt x="12" y="20"/>
                    <a:pt x="17" y="14"/>
                  </a:cubicBezTo>
                  <a:cubicBezTo>
                    <a:pt x="17" y="13"/>
                    <a:pt x="18" y="13"/>
                    <a:pt x="18" y="13"/>
                  </a:cubicBezTo>
                  <a:cubicBezTo>
                    <a:pt x="18" y="13"/>
                    <a:pt x="18" y="12"/>
                    <a:pt x="18" y="12"/>
                  </a:cubicBezTo>
                  <a:cubicBezTo>
                    <a:pt x="19" y="11"/>
                    <a:pt x="20" y="10"/>
                    <a:pt x="21" y="9"/>
                  </a:cubicBezTo>
                  <a:cubicBezTo>
                    <a:pt x="22" y="8"/>
                    <a:pt x="21" y="6"/>
                    <a:pt x="19" y="7"/>
                  </a:cubicBezTo>
                  <a:close/>
                  <a:moveTo>
                    <a:pt x="5" y="32"/>
                  </a:moveTo>
                  <a:cubicBezTo>
                    <a:pt x="4" y="27"/>
                    <a:pt x="11" y="11"/>
                    <a:pt x="12" y="7"/>
                  </a:cubicBezTo>
                  <a:cubicBezTo>
                    <a:pt x="12" y="7"/>
                    <a:pt x="12" y="6"/>
                    <a:pt x="12" y="6"/>
                  </a:cubicBezTo>
                  <a:cubicBezTo>
                    <a:pt x="12" y="6"/>
                    <a:pt x="12" y="6"/>
                    <a:pt x="12" y="6"/>
                  </a:cubicBezTo>
                  <a:cubicBezTo>
                    <a:pt x="12" y="6"/>
                    <a:pt x="12" y="6"/>
                    <a:pt x="12" y="6"/>
                  </a:cubicBezTo>
                  <a:cubicBezTo>
                    <a:pt x="13" y="6"/>
                    <a:pt x="13" y="6"/>
                    <a:pt x="13" y="6"/>
                  </a:cubicBezTo>
                  <a:cubicBezTo>
                    <a:pt x="13" y="7"/>
                    <a:pt x="13" y="7"/>
                    <a:pt x="13" y="7"/>
                  </a:cubicBezTo>
                  <a:cubicBezTo>
                    <a:pt x="13" y="8"/>
                    <a:pt x="13" y="9"/>
                    <a:pt x="14" y="9"/>
                  </a:cubicBezTo>
                  <a:cubicBezTo>
                    <a:pt x="14" y="9"/>
                    <a:pt x="14" y="9"/>
                    <a:pt x="14" y="9"/>
                  </a:cubicBezTo>
                  <a:cubicBezTo>
                    <a:pt x="13" y="10"/>
                    <a:pt x="13" y="11"/>
                    <a:pt x="12" y="12"/>
                  </a:cubicBezTo>
                  <a:cubicBezTo>
                    <a:pt x="12" y="13"/>
                    <a:pt x="11" y="14"/>
                    <a:pt x="11" y="14"/>
                  </a:cubicBezTo>
                  <a:cubicBezTo>
                    <a:pt x="11" y="15"/>
                    <a:pt x="11" y="15"/>
                    <a:pt x="11" y="15"/>
                  </a:cubicBezTo>
                  <a:cubicBezTo>
                    <a:pt x="10" y="16"/>
                    <a:pt x="9" y="18"/>
                    <a:pt x="9" y="19"/>
                  </a:cubicBezTo>
                  <a:cubicBezTo>
                    <a:pt x="9" y="19"/>
                    <a:pt x="9" y="19"/>
                    <a:pt x="9" y="19"/>
                  </a:cubicBezTo>
                  <a:cubicBezTo>
                    <a:pt x="8" y="21"/>
                    <a:pt x="7" y="22"/>
                    <a:pt x="6" y="24"/>
                  </a:cubicBezTo>
                  <a:cubicBezTo>
                    <a:pt x="6" y="24"/>
                    <a:pt x="6" y="25"/>
                    <a:pt x="7" y="26"/>
                  </a:cubicBezTo>
                  <a:cubicBezTo>
                    <a:pt x="6" y="28"/>
                    <a:pt x="5" y="30"/>
                    <a:pt x="5" y="32"/>
                  </a:cubicBezTo>
                  <a:close/>
                </a:path>
              </a:pathLst>
            </a:custGeom>
            <a:solidFill>
              <a:srgbClr val="4B5158"/>
            </a:solidFill>
            <a:ln w="9525">
              <a:noFill/>
            </a:ln>
          </p:spPr>
          <p:txBody>
            <a:bodyPr/>
            <a:p>
              <a:endParaRPr lang="zh-CN" altLang="en-US"/>
            </a:p>
          </p:txBody>
        </p:sp>
        <p:sp>
          <p:nvSpPr>
            <p:cNvPr id="4384" name="Freeform 309"/>
            <p:cNvSpPr/>
            <p:nvPr userDrawn="1"/>
          </p:nvSpPr>
          <p:spPr>
            <a:xfrm>
              <a:off x="2971800" y="4663395"/>
              <a:ext cx="34925" cy="65088"/>
            </a:xfrm>
            <a:custGeom>
              <a:avLst/>
              <a:gdLst/>
              <a:ahLst/>
              <a:cxnLst>
                <a:cxn ang="0">
                  <a:pos x="33086" y="7232"/>
                </a:cxn>
                <a:cxn ang="0">
                  <a:pos x="29410" y="3616"/>
                </a:cxn>
                <a:cxn ang="0">
                  <a:pos x="27572" y="1808"/>
                </a:cxn>
                <a:cxn ang="0">
                  <a:pos x="23896" y="7232"/>
                </a:cxn>
                <a:cxn ang="0">
                  <a:pos x="25734" y="9040"/>
                </a:cxn>
                <a:cxn ang="0">
                  <a:pos x="25734" y="9040"/>
                </a:cxn>
                <a:cxn ang="0">
                  <a:pos x="23896" y="9040"/>
                </a:cxn>
                <a:cxn ang="0">
                  <a:pos x="22057" y="12656"/>
                </a:cxn>
                <a:cxn ang="0">
                  <a:pos x="20219" y="14464"/>
                </a:cxn>
                <a:cxn ang="0">
                  <a:pos x="11028" y="32544"/>
                </a:cxn>
                <a:cxn ang="0">
                  <a:pos x="11028" y="36160"/>
                </a:cxn>
                <a:cxn ang="0">
                  <a:pos x="1838" y="54240"/>
                </a:cxn>
                <a:cxn ang="0">
                  <a:pos x="1838" y="56048"/>
                </a:cxn>
                <a:cxn ang="0">
                  <a:pos x="3676" y="57856"/>
                </a:cxn>
                <a:cxn ang="0">
                  <a:pos x="3676" y="59664"/>
                </a:cxn>
                <a:cxn ang="0">
                  <a:pos x="9190" y="61472"/>
                </a:cxn>
                <a:cxn ang="0">
                  <a:pos x="11028" y="63280"/>
                </a:cxn>
                <a:cxn ang="0">
                  <a:pos x="16543" y="61472"/>
                </a:cxn>
                <a:cxn ang="0">
                  <a:pos x="18381" y="41584"/>
                </a:cxn>
                <a:cxn ang="0">
                  <a:pos x="31248" y="12656"/>
                </a:cxn>
                <a:cxn ang="0">
                  <a:pos x="34925" y="9040"/>
                </a:cxn>
                <a:cxn ang="0">
                  <a:pos x="33086" y="7232"/>
                </a:cxn>
                <a:cxn ang="0">
                  <a:pos x="33086" y="7232"/>
                </a:cxn>
              </a:cxnLst>
              <a:pathLst>
                <a:path w="19" h="36">
                  <a:moveTo>
                    <a:pt x="18" y="4"/>
                  </a:moveTo>
                  <a:cubicBezTo>
                    <a:pt x="19" y="2"/>
                    <a:pt x="17" y="1"/>
                    <a:pt x="16" y="2"/>
                  </a:cubicBezTo>
                  <a:cubicBezTo>
                    <a:pt x="16" y="1"/>
                    <a:pt x="15" y="1"/>
                    <a:pt x="15" y="1"/>
                  </a:cubicBezTo>
                  <a:cubicBezTo>
                    <a:pt x="14" y="0"/>
                    <a:pt x="12" y="2"/>
                    <a:pt x="13" y="4"/>
                  </a:cubicBezTo>
                  <a:cubicBezTo>
                    <a:pt x="13" y="4"/>
                    <a:pt x="14" y="4"/>
                    <a:pt x="14" y="5"/>
                  </a:cubicBezTo>
                  <a:cubicBezTo>
                    <a:pt x="14" y="5"/>
                    <a:pt x="14" y="5"/>
                    <a:pt x="14" y="5"/>
                  </a:cubicBezTo>
                  <a:cubicBezTo>
                    <a:pt x="13" y="4"/>
                    <a:pt x="13" y="4"/>
                    <a:pt x="13" y="5"/>
                  </a:cubicBezTo>
                  <a:cubicBezTo>
                    <a:pt x="12" y="6"/>
                    <a:pt x="12" y="6"/>
                    <a:pt x="12" y="7"/>
                  </a:cubicBezTo>
                  <a:cubicBezTo>
                    <a:pt x="11" y="7"/>
                    <a:pt x="11" y="7"/>
                    <a:pt x="11" y="8"/>
                  </a:cubicBezTo>
                  <a:cubicBezTo>
                    <a:pt x="9" y="11"/>
                    <a:pt x="8" y="14"/>
                    <a:pt x="6" y="18"/>
                  </a:cubicBezTo>
                  <a:cubicBezTo>
                    <a:pt x="5" y="19"/>
                    <a:pt x="6" y="19"/>
                    <a:pt x="6" y="20"/>
                  </a:cubicBezTo>
                  <a:cubicBezTo>
                    <a:pt x="5" y="23"/>
                    <a:pt x="3" y="26"/>
                    <a:pt x="1" y="30"/>
                  </a:cubicBezTo>
                  <a:cubicBezTo>
                    <a:pt x="0" y="30"/>
                    <a:pt x="0" y="31"/>
                    <a:pt x="1" y="31"/>
                  </a:cubicBezTo>
                  <a:cubicBezTo>
                    <a:pt x="1" y="32"/>
                    <a:pt x="2" y="32"/>
                    <a:pt x="2" y="32"/>
                  </a:cubicBezTo>
                  <a:cubicBezTo>
                    <a:pt x="2" y="32"/>
                    <a:pt x="2" y="33"/>
                    <a:pt x="2" y="33"/>
                  </a:cubicBezTo>
                  <a:cubicBezTo>
                    <a:pt x="1" y="34"/>
                    <a:pt x="4" y="35"/>
                    <a:pt x="5" y="34"/>
                  </a:cubicBezTo>
                  <a:cubicBezTo>
                    <a:pt x="5" y="34"/>
                    <a:pt x="6" y="35"/>
                    <a:pt x="6" y="35"/>
                  </a:cubicBezTo>
                  <a:cubicBezTo>
                    <a:pt x="7" y="36"/>
                    <a:pt x="9" y="36"/>
                    <a:pt x="9" y="34"/>
                  </a:cubicBezTo>
                  <a:cubicBezTo>
                    <a:pt x="9" y="30"/>
                    <a:pt x="9" y="27"/>
                    <a:pt x="10" y="23"/>
                  </a:cubicBezTo>
                  <a:cubicBezTo>
                    <a:pt x="12" y="18"/>
                    <a:pt x="14" y="12"/>
                    <a:pt x="17" y="7"/>
                  </a:cubicBezTo>
                  <a:cubicBezTo>
                    <a:pt x="18" y="7"/>
                    <a:pt x="19" y="6"/>
                    <a:pt x="19" y="5"/>
                  </a:cubicBezTo>
                  <a:cubicBezTo>
                    <a:pt x="18" y="4"/>
                    <a:pt x="18" y="4"/>
                    <a:pt x="18" y="4"/>
                  </a:cubicBezTo>
                  <a:cubicBezTo>
                    <a:pt x="18" y="4"/>
                    <a:pt x="18" y="4"/>
                    <a:pt x="18" y="4"/>
                  </a:cubicBezTo>
                  <a:close/>
                </a:path>
              </a:pathLst>
            </a:custGeom>
            <a:solidFill>
              <a:srgbClr val="4B5158"/>
            </a:solidFill>
            <a:ln w="9525">
              <a:noFill/>
            </a:ln>
          </p:spPr>
          <p:txBody>
            <a:bodyPr/>
            <a:p>
              <a:endParaRPr lang="zh-CN" altLang="en-US"/>
            </a:p>
          </p:txBody>
        </p:sp>
        <p:sp>
          <p:nvSpPr>
            <p:cNvPr id="4385" name="Freeform 310"/>
            <p:cNvSpPr/>
            <p:nvPr userDrawn="1"/>
          </p:nvSpPr>
          <p:spPr>
            <a:xfrm>
              <a:off x="3233738" y="4253820"/>
              <a:ext cx="449263" cy="161925"/>
            </a:xfrm>
            <a:custGeom>
              <a:avLst/>
              <a:gdLst/>
              <a:ahLst/>
              <a:cxnLst>
                <a:cxn ang="0">
                  <a:pos x="399752" y="62561"/>
                </a:cxn>
                <a:cxn ang="0">
                  <a:pos x="271391" y="33121"/>
                </a:cxn>
                <a:cxn ang="0">
                  <a:pos x="16503" y="12880"/>
                </a:cxn>
                <a:cxn ang="0">
                  <a:pos x="16503" y="14720"/>
                </a:cxn>
                <a:cxn ang="0">
                  <a:pos x="232883" y="29440"/>
                </a:cxn>
                <a:cxn ang="0">
                  <a:pos x="337405" y="53361"/>
                </a:cxn>
                <a:cxn ang="0">
                  <a:pos x="386916" y="64401"/>
                </a:cxn>
                <a:cxn ang="0">
                  <a:pos x="408921" y="71762"/>
                </a:cxn>
                <a:cxn ang="0">
                  <a:pos x="430925" y="95682"/>
                </a:cxn>
                <a:cxn ang="0">
                  <a:pos x="412588" y="119603"/>
                </a:cxn>
                <a:cxn ang="0">
                  <a:pos x="205377" y="143524"/>
                </a:cxn>
                <a:cxn ang="0">
                  <a:pos x="5501" y="46001"/>
                </a:cxn>
                <a:cxn ang="0">
                  <a:pos x="3667" y="51521"/>
                </a:cxn>
                <a:cxn ang="0">
                  <a:pos x="227382" y="152724"/>
                </a:cxn>
                <a:cxn ang="0">
                  <a:pos x="333738" y="154564"/>
                </a:cxn>
                <a:cxn ang="0">
                  <a:pos x="430925" y="108563"/>
                </a:cxn>
                <a:cxn ang="0">
                  <a:pos x="399752" y="62561"/>
                </a:cxn>
              </a:cxnLst>
              <a:pathLst>
                <a:path w="245" h="88">
                  <a:moveTo>
                    <a:pt x="218" y="34"/>
                  </a:moveTo>
                  <a:cubicBezTo>
                    <a:pt x="195" y="28"/>
                    <a:pt x="171" y="23"/>
                    <a:pt x="148" y="18"/>
                  </a:cubicBezTo>
                  <a:cubicBezTo>
                    <a:pt x="103" y="8"/>
                    <a:pt x="54" y="0"/>
                    <a:pt x="9" y="7"/>
                  </a:cubicBezTo>
                  <a:cubicBezTo>
                    <a:pt x="8" y="7"/>
                    <a:pt x="8" y="8"/>
                    <a:pt x="9" y="8"/>
                  </a:cubicBezTo>
                  <a:cubicBezTo>
                    <a:pt x="49" y="7"/>
                    <a:pt x="88" y="9"/>
                    <a:pt x="127" y="16"/>
                  </a:cubicBezTo>
                  <a:cubicBezTo>
                    <a:pt x="146" y="19"/>
                    <a:pt x="165" y="24"/>
                    <a:pt x="184" y="29"/>
                  </a:cubicBezTo>
                  <a:cubicBezTo>
                    <a:pt x="193" y="31"/>
                    <a:pt x="202" y="33"/>
                    <a:pt x="211" y="35"/>
                  </a:cubicBezTo>
                  <a:cubicBezTo>
                    <a:pt x="215" y="36"/>
                    <a:pt x="219" y="37"/>
                    <a:pt x="223" y="39"/>
                  </a:cubicBezTo>
                  <a:cubicBezTo>
                    <a:pt x="230" y="40"/>
                    <a:pt x="234" y="44"/>
                    <a:pt x="235" y="52"/>
                  </a:cubicBezTo>
                  <a:cubicBezTo>
                    <a:pt x="234" y="58"/>
                    <a:pt x="229" y="62"/>
                    <a:pt x="225" y="65"/>
                  </a:cubicBezTo>
                  <a:cubicBezTo>
                    <a:pt x="193" y="88"/>
                    <a:pt x="148" y="87"/>
                    <a:pt x="112" y="78"/>
                  </a:cubicBezTo>
                  <a:cubicBezTo>
                    <a:pt x="73" y="68"/>
                    <a:pt x="37" y="46"/>
                    <a:pt x="3" y="25"/>
                  </a:cubicBezTo>
                  <a:cubicBezTo>
                    <a:pt x="2" y="25"/>
                    <a:pt x="0" y="27"/>
                    <a:pt x="2" y="28"/>
                  </a:cubicBezTo>
                  <a:cubicBezTo>
                    <a:pt x="40" y="51"/>
                    <a:pt x="79" y="74"/>
                    <a:pt x="124" y="83"/>
                  </a:cubicBezTo>
                  <a:cubicBezTo>
                    <a:pt x="143" y="87"/>
                    <a:pt x="163" y="88"/>
                    <a:pt x="182" y="84"/>
                  </a:cubicBezTo>
                  <a:cubicBezTo>
                    <a:pt x="200" y="81"/>
                    <a:pt x="223" y="74"/>
                    <a:pt x="235" y="59"/>
                  </a:cubicBezTo>
                  <a:cubicBezTo>
                    <a:pt x="245" y="45"/>
                    <a:pt x="229" y="37"/>
                    <a:pt x="218" y="34"/>
                  </a:cubicBezTo>
                  <a:close/>
                </a:path>
              </a:pathLst>
            </a:custGeom>
            <a:solidFill>
              <a:srgbClr val="878787"/>
            </a:solidFill>
            <a:ln w="9525">
              <a:noFill/>
            </a:ln>
          </p:spPr>
          <p:txBody>
            <a:bodyPr/>
            <a:p>
              <a:endParaRPr lang="zh-CN" altLang="en-US"/>
            </a:p>
          </p:txBody>
        </p:sp>
        <p:sp>
          <p:nvSpPr>
            <p:cNvPr id="4386" name="Freeform 311"/>
            <p:cNvSpPr/>
            <p:nvPr userDrawn="1"/>
          </p:nvSpPr>
          <p:spPr>
            <a:xfrm>
              <a:off x="2814638" y="3963308"/>
              <a:ext cx="357188" cy="292100"/>
            </a:xfrm>
            <a:custGeom>
              <a:avLst/>
              <a:gdLst/>
              <a:ahLst/>
              <a:cxnLst>
                <a:cxn ang="0">
                  <a:pos x="355356" y="251936"/>
                </a:cxn>
                <a:cxn ang="0">
                  <a:pos x="161192" y="74850"/>
                </a:cxn>
                <a:cxn ang="0">
                  <a:pos x="56783" y="9128"/>
                </a:cxn>
                <a:cxn ang="0">
                  <a:pos x="5495" y="43815"/>
                </a:cxn>
                <a:cxn ang="0">
                  <a:pos x="38466" y="146050"/>
                </a:cxn>
                <a:cxn ang="0">
                  <a:pos x="130053" y="219075"/>
                </a:cxn>
                <a:cxn ang="0">
                  <a:pos x="344365" y="290274"/>
                </a:cxn>
                <a:cxn ang="0">
                  <a:pos x="344365" y="286623"/>
                </a:cxn>
                <a:cxn ang="0">
                  <a:pos x="152033" y="228203"/>
                </a:cxn>
                <a:cxn ang="0">
                  <a:pos x="9158" y="54768"/>
                </a:cxn>
                <a:cxn ang="0">
                  <a:pos x="51288" y="10953"/>
                </a:cxn>
                <a:cxn ang="0">
                  <a:pos x="100745" y="40163"/>
                </a:cxn>
                <a:cxn ang="0">
                  <a:pos x="192332" y="105886"/>
                </a:cxn>
                <a:cxn ang="0">
                  <a:pos x="353524" y="255587"/>
                </a:cxn>
                <a:cxn ang="0">
                  <a:pos x="355356" y="251936"/>
                </a:cxn>
              </a:cxnLst>
              <a:pathLst>
                <a:path w="195" h="160">
                  <a:moveTo>
                    <a:pt x="194" y="138"/>
                  </a:moveTo>
                  <a:cubicBezTo>
                    <a:pt x="160" y="104"/>
                    <a:pt x="126" y="71"/>
                    <a:pt x="88" y="41"/>
                  </a:cubicBezTo>
                  <a:cubicBezTo>
                    <a:pt x="71" y="28"/>
                    <a:pt x="52" y="13"/>
                    <a:pt x="31" y="5"/>
                  </a:cubicBezTo>
                  <a:cubicBezTo>
                    <a:pt x="16" y="0"/>
                    <a:pt x="6" y="10"/>
                    <a:pt x="3" y="24"/>
                  </a:cubicBezTo>
                  <a:cubicBezTo>
                    <a:pt x="0" y="44"/>
                    <a:pt x="10" y="65"/>
                    <a:pt x="21" y="80"/>
                  </a:cubicBezTo>
                  <a:cubicBezTo>
                    <a:pt x="34" y="97"/>
                    <a:pt x="52" y="109"/>
                    <a:pt x="71" y="120"/>
                  </a:cubicBezTo>
                  <a:cubicBezTo>
                    <a:pt x="106" y="142"/>
                    <a:pt x="146" y="160"/>
                    <a:pt x="188" y="159"/>
                  </a:cubicBezTo>
                  <a:cubicBezTo>
                    <a:pt x="190" y="159"/>
                    <a:pt x="190" y="157"/>
                    <a:pt x="188" y="157"/>
                  </a:cubicBezTo>
                  <a:cubicBezTo>
                    <a:pt x="150" y="157"/>
                    <a:pt x="115" y="143"/>
                    <a:pt x="83" y="125"/>
                  </a:cubicBezTo>
                  <a:cubicBezTo>
                    <a:pt x="46" y="104"/>
                    <a:pt x="5" y="76"/>
                    <a:pt x="5" y="30"/>
                  </a:cubicBezTo>
                  <a:cubicBezTo>
                    <a:pt x="4" y="16"/>
                    <a:pt x="13" y="3"/>
                    <a:pt x="28" y="6"/>
                  </a:cubicBezTo>
                  <a:cubicBezTo>
                    <a:pt x="38" y="8"/>
                    <a:pt x="47" y="16"/>
                    <a:pt x="55" y="22"/>
                  </a:cubicBezTo>
                  <a:cubicBezTo>
                    <a:pt x="72" y="33"/>
                    <a:pt x="89" y="45"/>
                    <a:pt x="105" y="58"/>
                  </a:cubicBezTo>
                  <a:cubicBezTo>
                    <a:pt x="136" y="84"/>
                    <a:pt x="164" y="112"/>
                    <a:pt x="193" y="140"/>
                  </a:cubicBezTo>
                  <a:cubicBezTo>
                    <a:pt x="194" y="141"/>
                    <a:pt x="195" y="139"/>
                    <a:pt x="194" y="138"/>
                  </a:cubicBezTo>
                  <a:close/>
                </a:path>
              </a:pathLst>
            </a:custGeom>
            <a:solidFill>
              <a:srgbClr val="878787"/>
            </a:solidFill>
            <a:ln w="9525">
              <a:noFill/>
            </a:ln>
          </p:spPr>
          <p:txBody>
            <a:bodyPr/>
            <a:p>
              <a:endParaRPr lang="zh-CN" altLang="en-US"/>
            </a:p>
          </p:txBody>
        </p:sp>
        <p:sp>
          <p:nvSpPr>
            <p:cNvPr id="4387" name="Freeform 312"/>
            <p:cNvSpPr/>
            <p:nvPr userDrawn="1"/>
          </p:nvSpPr>
          <p:spPr>
            <a:xfrm>
              <a:off x="2932113" y="4150633"/>
              <a:ext cx="0" cy="1588"/>
            </a:xfrm>
            <a:custGeom>
              <a:avLst/>
              <a:gdLst/>
              <a:ahLst/>
              <a:cxnLst>
                <a:cxn ang="0">
                  <a:pos x="0" y="0"/>
                </a:cxn>
                <a:cxn ang="0">
                  <a:pos x="0" y="1588"/>
                </a:cxn>
                <a:cxn ang="0">
                  <a:pos x="0" y="0"/>
                </a:cxn>
              </a:cxnLst>
              <a:pathLst>
                <a:path w="1" h="1">
                  <a:moveTo>
                    <a:pt x="0" y="0"/>
                  </a:moveTo>
                  <a:cubicBezTo>
                    <a:pt x="0" y="0"/>
                    <a:pt x="0" y="1"/>
                    <a:pt x="0" y="1"/>
                  </a:cubicBezTo>
                  <a:cubicBezTo>
                    <a:pt x="0" y="1"/>
                    <a:pt x="0" y="0"/>
                    <a:pt x="0" y="0"/>
                  </a:cubicBezTo>
                  <a:close/>
                </a:path>
              </a:pathLst>
            </a:custGeom>
            <a:solidFill>
              <a:srgbClr val="D1D1D1"/>
            </a:solidFill>
            <a:ln w="9525">
              <a:noFill/>
            </a:ln>
          </p:spPr>
          <p:txBody>
            <a:bodyPr/>
            <a:p>
              <a:endParaRPr lang="zh-CN" altLang="en-US"/>
            </a:p>
          </p:txBody>
        </p:sp>
        <p:sp>
          <p:nvSpPr>
            <p:cNvPr id="4388" name="Freeform 313"/>
            <p:cNvSpPr/>
            <p:nvPr userDrawn="1"/>
          </p:nvSpPr>
          <p:spPr>
            <a:xfrm>
              <a:off x="2838450" y="4142695"/>
              <a:ext cx="1588" cy="0"/>
            </a:xfrm>
            <a:custGeom>
              <a:avLst/>
              <a:gdLst/>
              <a:ahLst/>
              <a:cxnLst>
                <a:cxn ang="0">
                  <a:pos x="0" y="0"/>
                </a:cxn>
                <a:cxn ang="0">
                  <a:pos x="0" y="0"/>
                </a:cxn>
                <a:cxn ang="0">
                  <a:pos x="0" y="0"/>
                </a:cxn>
              </a:cxnLst>
              <a:pathLst>
                <a:path w="1" h="1">
                  <a:moveTo>
                    <a:pt x="0" y="0"/>
                  </a:moveTo>
                  <a:cubicBezTo>
                    <a:pt x="0" y="0"/>
                    <a:pt x="0" y="0"/>
                    <a:pt x="0" y="0"/>
                  </a:cubicBezTo>
                  <a:cubicBezTo>
                    <a:pt x="1" y="0"/>
                    <a:pt x="1" y="0"/>
                    <a:pt x="0" y="0"/>
                  </a:cubicBezTo>
                  <a:close/>
                </a:path>
              </a:pathLst>
            </a:custGeom>
            <a:solidFill>
              <a:srgbClr val="D1D1D1"/>
            </a:solidFill>
            <a:ln w="9525">
              <a:noFill/>
            </a:ln>
          </p:spPr>
          <p:txBody>
            <a:bodyPr/>
            <a:p>
              <a:endParaRPr lang="zh-CN" altLang="en-US"/>
            </a:p>
          </p:txBody>
        </p:sp>
        <p:sp>
          <p:nvSpPr>
            <p:cNvPr id="4389" name="Freeform 314"/>
            <p:cNvSpPr/>
            <p:nvPr userDrawn="1"/>
          </p:nvSpPr>
          <p:spPr>
            <a:xfrm>
              <a:off x="2787650" y="4134758"/>
              <a:ext cx="3175" cy="7938"/>
            </a:xfrm>
            <a:custGeom>
              <a:avLst/>
              <a:gdLst/>
              <a:ahLst/>
              <a:cxnLst>
                <a:cxn ang="0">
                  <a:pos x="3175" y="0"/>
                </a:cxn>
                <a:cxn ang="0">
                  <a:pos x="1587" y="3969"/>
                </a:cxn>
                <a:cxn ang="0">
                  <a:pos x="3175" y="5953"/>
                </a:cxn>
                <a:cxn ang="0">
                  <a:pos x="3175" y="0"/>
                </a:cxn>
                <a:cxn ang="0">
                  <a:pos x="3175" y="0"/>
                </a:cxn>
              </a:cxnLst>
              <a:pathLst>
                <a:path w="2" h="4">
                  <a:moveTo>
                    <a:pt x="2" y="0"/>
                  </a:moveTo>
                  <a:cubicBezTo>
                    <a:pt x="1" y="1"/>
                    <a:pt x="1" y="2"/>
                    <a:pt x="1" y="2"/>
                  </a:cubicBezTo>
                  <a:cubicBezTo>
                    <a:pt x="0" y="3"/>
                    <a:pt x="2" y="4"/>
                    <a:pt x="2" y="3"/>
                  </a:cubicBezTo>
                  <a:cubicBezTo>
                    <a:pt x="2" y="2"/>
                    <a:pt x="2" y="1"/>
                    <a:pt x="2" y="0"/>
                  </a:cubicBezTo>
                  <a:cubicBezTo>
                    <a:pt x="2" y="0"/>
                    <a:pt x="2" y="0"/>
                    <a:pt x="2" y="0"/>
                  </a:cubicBezTo>
                  <a:close/>
                </a:path>
              </a:pathLst>
            </a:custGeom>
            <a:solidFill>
              <a:srgbClr val="D1D1D1"/>
            </a:solidFill>
            <a:ln w="9525">
              <a:noFill/>
            </a:ln>
          </p:spPr>
          <p:txBody>
            <a:bodyPr/>
            <a:p>
              <a:endParaRPr lang="zh-CN" altLang="en-US"/>
            </a:p>
          </p:txBody>
        </p:sp>
        <p:sp>
          <p:nvSpPr>
            <p:cNvPr id="4390" name="Freeform 315"/>
            <p:cNvSpPr/>
            <p:nvPr userDrawn="1"/>
          </p:nvSpPr>
          <p:spPr>
            <a:xfrm>
              <a:off x="2841625" y="4001408"/>
              <a:ext cx="39688" cy="39688"/>
            </a:xfrm>
            <a:custGeom>
              <a:avLst/>
              <a:gdLst/>
              <a:ahLst/>
              <a:cxnLst>
                <a:cxn ang="0">
                  <a:pos x="37798" y="19844"/>
                </a:cxn>
                <a:cxn ang="0">
                  <a:pos x="30238" y="10824"/>
                </a:cxn>
                <a:cxn ang="0">
                  <a:pos x="18899" y="1804"/>
                </a:cxn>
                <a:cxn ang="0">
                  <a:pos x="15119" y="5412"/>
                </a:cxn>
                <a:cxn ang="0">
                  <a:pos x="17009" y="9020"/>
                </a:cxn>
                <a:cxn ang="0">
                  <a:pos x="17009" y="9020"/>
                </a:cxn>
                <a:cxn ang="0">
                  <a:pos x="11339" y="14432"/>
                </a:cxn>
                <a:cxn ang="0">
                  <a:pos x="7559" y="19844"/>
                </a:cxn>
                <a:cxn ang="0">
                  <a:pos x="1889" y="27060"/>
                </a:cxn>
                <a:cxn ang="0">
                  <a:pos x="13229" y="36080"/>
                </a:cxn>
                <a:cxn ang="0">
                  <a:pos x="20788" y="37884"/>
                </a:cxn>
                <a:cxn ang="0">
                  <a:pos x="24568" y="36080"/>
                </a:cxn>
                <a:cxn ang="0">
                  <a:pos x="34018" y="34276"/>
                </a:cxn>
                <a:cxn ang="0">
                  <a:pos x="37798" y="23452"/>
                </a:cxn>
                <a:cxn ang="0">
                  <a:pos x="37798" y="19844"/>
                </a:cxn>
              </a:cxnLst>
              <a:pathLst>
                <a:path w="21" h="22">
                  <a:moveTo>
                    <a:pt x="20" y="11"/>
                  </a:moveTo>
                  <a:cubicBezTo>
                    <a:pt x="20" y="8"/>
                    <a:pt x="18" y="7"/>
                    <a:pt x="16" y="6"/>
                  </a:cubicBezTo>
                  <a:cubicBezTo>
                    <a:pt x="15" y="4"/>
                    <a:pt x="13" y="2"/>
                    <a:pt x="10" y="1"/>
                  </a:cubicBezTo>
                  <a:cubicBezTo>
                    <a:pt x="9" y="0"/>
                    <a:pt x="7" y="2"/>
                    <a:pt x="8" y="3"/>
                  </a:cubicBezTo>
                  <a:cubicBezTo>
                    <a:pt x="9" y="4"/>
                    <a:pt x="9" y="5"/>
                    <a:pt x="9" y="5"/>
                  </a:cubicBezTo>
                  <a:cubicBezTo>
                    <a:pt x="9" y="5"/>
                    <a:pt x="9" y="5"/>
                    <a:pt x="9" y="5"/>
                  </a:cubicBezTo>
                  <a:cubicBezTo>
                    <a:pt x="8" y="5"/>
                    <a:pt x="7" y="6"/>
                    <a:pt x="6" y="8"/>
                  </a:cubicBezTo>
                  <a:cubicBezTo>
                    <a:pt x="5" y="9"/>
                    <a:pt x="5" y="10"/>
                    <a:pt x="4" y="11"/>
                  </a:cubicBezTo>
                  <a:cubicBezTo>
                    <a:pt x="2" y="12"/>
                    <a:pt x="0" y="13"/>
                    <a:pt x="1" y="15"/>
                  </a:cubicBezTo>
                  <a:cubicBezTo>
                    <a:pt x="1" y="19"/>
                    <a:pt x="4" y="20"/>
                    <a:pt x="7" y="20"/>
                  </a:cubicBezTo>
                  <a:cubicBezTo>
                    <a:pt x="8" y="21"/>
                    <a:pt x="10" y="22"/>
                    <a:pt x="11" y="21"/>
                  </a:cubicBezTo>
                  <a:cubicBezTo>
                    <a:pt x="12" y="21"/>
                    <a:pt x="13" y="20"/>
                    <a:pt x="13" y="20"/>
                  </a:cubicBezTo>
                  <a:cubicBezTo>
                    <a:pt x="15" y="21"/>
                    <a:pt x="17" y="21"/>
                    <a:pt x="18" y="19"/>
                  </a:cubicBezTo>
                  <a:cubicBezTo>
                    <a:pt x="20" y="17"/>
                    <a:pt x="21" y="15"/>
                    <a:pt x="20" y="13"/>
                  </a:cubicBezTo>
                  <a:cubicBezTo>
                    <a:pt x="20" y="12"/>
                    <a:pt x="20" y="11"/>
                    <a:pt x="20" y="11"/>
                  </a:cubicBezTo>
                  <a:close/>
                </a:path>
              </a:pathLst>
            </a:custGeom>
            <a:solidFill>
              <a:srgbClr val="B5B0B3"/>
            </a:solidFill>
            <a:ln w="9525">
              <a:noFill/>
            </a:ln>
          </p:spPr>
          <p:txBody>
            <a:bodyPr/>
            <a:p>
              <a:endParaRPr lang="zh-CN" altLang="en-US"/>
            </a:p>
          </p:txBody>
        </p:sp>
        <p:sp>
          <p:nvSpPr>
            <p:cNvPr id="4391" name="Freeform 316"/>
            <p:cNvSpPr/>
            <p:nvPr userDrawn="1"/>
          </p:nvSpPr>
          <p:spPr>
            <a:xfrm>
              <a:off x="2874963" y="4231595"/>
              <a:ext cx="25400" cy="17463"/>
            </a:xfrm>
            <a:custGeom>
              <a:avLst/>
              <a:gdLst/>
              <a:ahLst/>
              <a:cxnLst>
                <a:cxn ang="0">
                  <a:pos x="25400" y="5821"/>
                </a:cxn>
                <a:cxn ang="0">
                  <a:pos x="21771" y="5821"/>
                </a:cxn>
                <a:cxn ang="0">
                  <a:pos x="21771" y="3880"/>
                </a:cxn>
                <a:cxn ang="0">
                  <a:pos x="10885" y="1940"/>
                </a:cxn>
                <a:cxn ang="0">
                  <a:pos x="1814" y="1940"/>
                </a:cxn>
                <a:cxn ang="0">
                  <a:pos x="1814" y="5821"/>
                </a:cxn>
                <a:cxn ang="0">
                  <a:pos x="9071" y="9701"/>
                </a:cxn>
                <a:cxn ang="0">
                  <a:pos x="9071" y="9701"/>
                </a:cxn>
                <a:cxn ang="0">
                  <a:pos x="9071" y="11642"/>
                </a:cxn>
                <a:cxn ang="0">
                  <a:pos x="16328" y="17463"/>
                </a:cxn>
                <a:cxn ang="0">
                  <a:pos x="18142" y="13582"/>
                </a:cxn>
                <a:cxn ang="0">
                  <a:pos x="21771" y="11642"/>
                </a:cxn>
                <a:cxn ang="0">
                  <a:pos x="25400" y="9701"/>
                </a:cxn>
                <a:cxn ang="0">
                  <a:pos x="25400" y="5821"/>
                </a:cxn>
              </a:cxnLst>
              <a:pathLst>
                <a:path w="14" h="9">
                  <a:moveTo>
                    <a:pt x="14" y="3"/>
                  </a:moveTo>
                  <a:cubicBezTo>
                    <a:pt x="13" y="3"/>
                    <a:pt x="13" y="3"/>
                    <a:pt x="12" y="3"/>
                  </a:cubicBezTo>
                  <a:cubicBezTo>
                    <a:pt x="12" y="2"/>
                    <a:pt x="12" y="2"/>
                    <a:pt x="12" y="2"/>
                  </a:cubicBezTo>
                  <a:cubicBezTo>
                    <a:pt x="10" y="0"/>
                    <a:pt x="8" y="0"/>
                    <a:pt x="6" y="1"/>
                  </a:cubicBezTo>
                  <a:cubicBezTo>
                    <a:pt x="5" y="1"/>
                    <a:pt x="3" y="0"/>
                    <a:pt x="1" y="1"/>
                  </a:cubicBezTo>
                  <a:cubicBezTo>
                    <a:pt x="0" y="1"/>
                    <a:pt x="0" y="2"/>
                    <a:pt x="1" y="3"/>
                  </a:cubicBezTo>
                  <a:cubicBezTo>
                    <a:pt x="2" y="4"/>
                    <a:pt x="3" y="5"/>
                    <a:pt x="5" y="5"/>
                  </a:cubicBezTo>
                  <a:cubicBezTo>
                    <a:pt x="5" y="5"/>
                    <a:pt x="5" y="5"/>
                    <a:pt x="5" y="5"/>
                  </a:cubicBezTo>
                  <a:cubicBezTo>
                    <a:pt x="5" y="6"/>
                    <a:pt x="5" y="6"/>
                    <a:pt x="5" y="6"/>
                  </a:cubicBezTo>
                  <a:cubicBezTo>
                    <a:pt x="6" y="7"/>
                    <a:pt x="7" y="8"/>
                    <a:pt x="9" y="9"/>
                  </a:cubicBezTo>
                  <a:cubicBezTo>
                    <a:pt x="9" y="9"/>
                    <a:pt x="10" y="8"/>
                    <a:pt x="10" y="7"/>
                  </a:cubicBezTo>
                  <a:cubicBezTo>
                    <a:pt x="11" y="7"/>
                    <a:pt x="12" y="6"/>
                    <a:pt x="12" y="6"/>
                  </a:cubicBezTo>
                  <a:cubicBezTo>
                    <a:pt x="13" y="5"/>
                    <a:pt x="13" y="5"/>
                    <a:pt x="14" y="5"/>
                  </a:cubicBezTo>
                  <a:cubicBezTo>
                    <a:pt x="14" y="5"/>
                    <a:pt x="14" y="4"/>
                    <a:pt x="14" y="3"/>
                  </a:cubicBezTo>
                  <a:close/>
                </a:path>
              </a:pathLst>
            </a:custGeom>
            <a:solidFill>
              <a:srgbClr val="B5B0B3"/>
            </a:solidFill>
            <a:ln w="9525">
              <a:noFill/>
            </a:ln>
          </p:spPr>
          <p:txBody>
            <a:bodyPr/>
            <a:p>
              <a:endParaRPr lang="zh-CN" altLang="en-US"/>
            </a:p>
          </p:txBody>
        </p:sp>
        <p:sp>
          <p:nvSpPr>
            <p:cNvPr id="4392" name="Freeform 317"/>
            <p:cNvSpPr/>
            <p:nvPr userDrawn="1"/>
          </p:nvSpPr>
          <p:spPr>
            <a:xfrm>
              <a:off x="3433763" y="4485595"/>
              <a:ext cx="26988" cy="19050"/>
            </a:xfrm>
            <a:custGeom>
              <a:avLst/>
              <a:gdLst/>
              <a:ahLst/>
              <a:cxnLst>
                <a:cxn ang="0">
                  <a:pos x="17992" y="5195"/>
                </a:cxn>
                <a:cxn ang="0">
                  <a:pos x="17992" y="5195"/>
                </a:cxn>
                <a:cxn ang="0">
                  <a:pos x="16192" y="3463"/>
                </a:cxn>
                <a:cxn ang="0">
                  <a:pos x="12594" y="1731"/>
                </a:cxn>
                <a:cxn ang="0">
                  <a:pos x="12594" y="3463"/>
                </a:cxn>
                <a:cxn ang="0">
                  <a:pos x="10795" y="1731"/>
                </a:cxn>
                <a:cxn ang="0">
                  <a:pos x="1799" y="13854"/>
                </a:cxn>
                <a:cxn ang="0">
                  <a:pos x="5397" y="15586"/>
                </a:cxn>
                <a:cxn ang="0">
                  <a:pos x="16192" y="15586"/>
                </a:cxn>
                <a:cxn ang="0">
                  <a:pos x="16192" y="15586"/>
                </a:cxn>
                <a:cxn ang="0">
                  <a:pos x="23389" y="17318"/>
                </a:cxn>
                <a:cxn ang="0">
                  <a:pos x="26988" y="13854"/>
                </a:cxn>
                <a:cxn ang="0">
                  <a:pos x="17992" y="5195"/>
                </a:cxn>
              </a:cxnLst>
              <a:pathLst>
                <a:path w="15" h="11">
                  <a:moveTo>
                    <a:pt x="10" y="3"/>
                  </a:moveTo>
                  <a:cubicBezTo>
                    <a:pt x="10" y="3"/>
                    <a:pt x="10" y="3"/>
                    <a:pt x="10" y="3"/>
                  </a:cubicBezTo>
                  <a:cubicBezTo>
                    <a:pt x="10" y="3"/>
                    <a:pt x="10" y="2"/>
                    <a:pt x="9" y="2"/>
                  </a:cubicBezTo>
                  <a:cubicBezTo>
                    <a:pt x="10" y="1"/>
                    <a:pt x="8" y="0"/>
                    <a:pt x="7" y="1"/>
                  </a:cubicBezTo>
                  <a:cubicBezTo>
                    <a:pt x="7" y="1"/>
                    <a:pt x="7" y="1"/>
                    <a:pt x="7" y="2"/>
                  </a:cubicBezTo>
                  <a:cubicBezTo>
                    <a:pt x="6" y="2"/>
                    <a:pt x="6" y="1"/>
                    <a:pt x="6" y="1"/>
                  </a:cubicBezTo>
                  <a:cubicBezTo>
                    <a:pt x="2" y="1"/>
                    <a:pt x="0" y="5"/>
                    <a:pt x="1" y="8"/>
                  </a:cubicBezTo>
                  <a:cubicBezTo>
                    <a:pt x="1" y="9"/>
                    <a:pt x="2" y="9"/>
                    <a:pt x="3" y="9"/>
                  </a:cubicBezTo>
                  <a:cubicBezTo>
                    <a:pt x="4" y="11"/>
                    <a:pt x="7" y="11"/>
                    <a:pt x="9" y="9"/>
                  </a:cubicBezTo>
                  <a:cubicBezTo>
                    <a:pt x="9" y="9"/>
                    <a:pt x="9" y="9"/>
                    <a:pt x="9" y="9"/>
                  </a:cubicBezTo>
                  <a:cubicBezTo>
                    <a:pt x="10" y="10"/>
                    <a:pt x="12" y="10"/>
                    <a:pt x="13" y="10"/>
                  </a:cubicBezTo>
                  <a:cubicBezTo>
                    <a:pt x="14" y="10"/>
                    <a:pt x="15" y="9"/>
                    <a:pt x="15" y="8"/>
                  </a:cubicBezTo>
                  <a:cubicBezTo>
                    <a:pt x="14" y="6"/>
                    <a:pt x="12" y="4"/>
                    <a:pt x="10" y="3"/>
                  </a:cubicBezTo>
                  <a:close/>
                </a:path>
              </a:pathLst>
            </a:custGeom>
            <a:solidFill>
              <a:srgbClr val="B5B0B3"/>
            </a:solidFill>
            <a:ln w="9525">
              <a:noFill/>
            </a:ln>
          </p:spPr>
          <p:txBody>
            <a:bodyPr/>
            <a:p>
              <a:endParaRPr lang="zh-CN" altLang="en-US"/>
            </a:p>
          </p:txBody>
        </p:sp>
        <p:sp>
          <p:nvSpPr>
            <p:cNvPr id="4393" name="Freeform 318"/>
            <p:cNvSpPr/>
            <p:nvPr userDrawn="1"/>
          </p:nvSpPr>
          <p:spPr>
            <a:xfrm>
              <a:off x="3116263" y="4382408"/>
              <a:ext cx="53975" cy="53975"/>
            </a:xfrm>
            <a:custGeom>
              <a:avLst/>
              <a:gdLst/>
              <a:ahLst/>
              <a:cxnLst>
                <a:cxn ang="0">
                  <a:pos x="46530" y="3722"/>
                </a:cxn>
                <a:cxn ang="0">
                  <a:pos x="46530" y="3722"/>
                </a:cxn>
                <a:cxn ang="0">
                  <a:pos x="40946" y="3722"/>
                </a:cxn>
                <a:cxn ang="0">
                  <a:pos x="39085" y="5583"/>
                </a:cxn>
                <a:cxn ang="0">
                  <a:pos x="37224" y="7444"/>
                </a:cxn>
                <a:cxn ang="0">
                  <a:pos x="37224" y="7444"/>
                </a:cxn>
                <a:cxn ang="0">
                  <a:pos x="22334" y="5583"/>
                </a:cxn>
                <a:cxn ang="0">
                  <a:pos x="22334" y="7444"/>
                </a:cxn>
                <a:cxn ang="0">
                  <a:pos x="33501" y="11167"/>
                </a:cxn>
                <a:cxn ang="0">
                  <a:pos x="31640" y="13028"/>
                </a:cxn>
                <a:cxn ang="0">
                  <a:pos x="29779" y="14889"/>
                </a:cxn>
                <a:cxn ang="0">
                  <a:pos x="27918" y="18612"/>
                </a:cxn>
                <a:cxn ang="0">
                  <a:pos x="20473" y="22334"/>
                </a:cxn>
                <a:cxn ang="0">
                  <a:pos x="20473" y="26056"/>
                </a:cxn>
                <a:cxn ang="0">
                  <a:pos x="16750" y="29779"/>
                </a:cxn>
                <a:cxn ang="0">
                  <a:pos x="16750" y="29779"/>
                </a:cxn>
                <a:cxn ang="0">
                  <a:pos x="1861" y="48391"/>
                </a:cxn>
                <a:cxn ang="0">
                  <a:pos x="5583" y="52113"/>
                </a:cxn>
                <a:cxn ang="0">
                  <a:pos x="5583" y="52113"/>
                </a:cxn>
                <a:cxn ang="0">
                  <a:pos x="11167" y="52113"/>
                </a:cxn>
                <a:cxn ang="0">
                  <a:pos x="14889" y="46530"/>
                </a:cxn>
                <a:cxn ang="0">
                  <a:pos x="14889" y="46530"/>
                </a:cxn>
                <a:cxn ang="0">
                  <a:pos x="14889" y="44668"/>
                </a:cxn>
                <a:cxn ang="0">
                  <a:pos x="20473" y="39085"/>
                </a:cxn>
                <a:cxn ang="0">
                  <a:pos x="33501" y="24195"/>
                </a:cxn>
                <a:cxn ang="0">
                  <a:pos x="33501" y="24195"/>
                </a:cxn>
                <a:cxn ang="0">
                  <a:pos x="46530" y="14889"/>
                </a:cxn>
                <a:cxn ang="0">
                  <a:pos x="48391" y="13028"/>
                </a:cxn>
                <a:cxn ang="0">
                  <a:pos x="48391" y="11167"/>
                </a:cxn>
                <a:cxn ang="0">
                  <a:pos x="52113" y="7444"/>
                </a:cxn>
                <a:cxn ang="0">
                  <a:pos x="46530" y="3722"/>
                </a:cxn>
              </a:cxnLst>
              <a:pathLst>
                <a:path w="29" h="29">
                  <a:moveTo>
                    <a:pt x="25" y="2"/>
                  </a:moveTo>
                  <a:cubicBezTo>
                    <a:pt x="25" y="2"/>
                    <a:pt x="25" y="2"/>
                    <a:pt x="25" y="2"/>
                  </a:cubicBezTo>
                  <a:cubicBezTo>
                    <a:pt x="24" y="1"/>
                    <a:pt x="23" y="1"/>
                    <a:pt x="22" y="2"/>
                  </a:cubicBezTo>
                  <a:cubicBezTo>
                    <a:pt x="22" y="2"/>
                    <a:pt x="22" y="3"/>
                    <a:pt x="21" y="3"/>
                  </a:cubicBezTo>
                  <a:cubicBezTo>
                    <a:pt x="21" y="3"/>
                    <a:pt x="20" y="3"/>
                    <a:pt x="20" y="4"/>
                  </a:cubicBezTo>
                  <a:cubicBezTo>
                    <a:pt x="20" y="4"/>
                    <a:pt x="20" y="4"/>
                    <a:pt x="20" y="4"/>
                  </a:cubicBezTo>
                  <a:cubicBezTo>
                    <a:pt x="17" y="3"/>
                    <a:pt x="15" y="3"/>
                    <a:pt x="12" y="3"/>
                  </a:cubicBezTo>
                  <a:cubicBezTo>
                    <a:pt x="11" y="3"/>
                    <a:pt x="11" y="4"/>
                    <a:pt x="12" y="4"/>
                  </a:cubicBezTo>
                  <a:cubicBezTo>
                    <a:pt x="14" y="5"/>
                    <a:pt x="16" y="5"/>
                    <a:pt x="18" y="6"/>
                  </a:cubicBezTo>
                  <a:cubicBezTo>
                    <a:pt x="18" y="6"/>
                    <a:pt x="18" y="7"/>
                    <a:pt x="17" y="7"/>
                  </a:cubicBezTo>
                  <a:cubicBezTo>
                    <a:pt x="17" y="7"/>
                    <a:pt x="16" y="8"/>
                    <a:pt x="16" y="8"/>
                  </a:cubicBezTo>
                  <a:cubicBezTo>
                    <a:pt x="16" y="9"/>
                    <a:pt x="15" y="9"/>
                    <a:pt x="15" y="10"/>
                  </a:cubicBezTo>
                  <a:cubicBezTo>
                    <a:pt x="14" y="10"/>
                    <a:pt x="13" y="11"/>
                    <a:pt x="11" y="12"/>
                  </a:cubicBezTo>
                  <a:cubicBezTo>
                    <a:pt x="10" y="12"/>
                    <a:pt x="10" y="14"/>
                    <a:pt x="11" y="14"/>
                  </a:cubicBezTo>
                  <a:cubicBezTo>
                    <a:pt x="10" y="15"/>
                    <a:pt x="10" y="15"/>
                    <a:pt x="9" y="16"/>
                  </a:cubicBezTo>
                  <a:cubicBezTo>
                    <a:pt x="9" y="16"/>
                    <a:pt x="9" y="16"/>
                    <a:pt x="9" y="16"/>
                  </a:cubicBezTo>
                  <a:cubicBezTo>
                    <a:pt x="7" y="19"/>
                    <a:pt x="4" y="22"/>
                    <a:pt x="1" y="26"/>
                  </a:cubicBezTo>
                  <a:cubicBezTo>
                    <a:pt x="0" y="27"/>
                    <a:pt x="2" y="29"/>
                    <a:pt x="3" y="28"/>
                  </a:cubicBezTo>
                  <a:cubicBezTo>
                    <a:pt x="3" y="28"/>
                    <a:pt x="3" y="28"/>
                    <a:pt x="3" y="28"/>
                  </a:cubicBezTo>
                  <a:cubicBezTo>
                    <a:pt x="4" y="28"/>
                    <a:pt x="5" y="29"/>
                    <a:pt x="6" y="28"/>
                  </a:cubicBezTo>
                  <a:cubicBezTo>
                    <a:pt x="6" y="27"/>
                    <a:pt x="7" y="26"/>
                    <a:pt x="8" y="25"/>
                  </a:cubicBezTo>
                  <a:cubicBezTo>
                    <a:pt x="8" y="25"/>
                    <a:pt x="8" y="25"/>
                    <a:pt x="8" y="25"/>
                  </a:cubicBezTo>
                  <a:cubicBezTo>
                    <a:pt x="8" y="25"/>
                    <a:pt x="8" y="24"/>
                    <a:pt x="8" y="24"/>
                  </a:cubicBezTo>
                  <a:cubicBezTo>
                    <a:pt x="9" y="23"/>
                    <a:pt x="10" y="22"/>
                    <a:pt x="11" y="21"/>
                  </a:cubicBezTo>
                  <a:cubicBezTo>
                    <a:pt x="13" y="19"/>
                    <a:pt x="16" y="16"/>
                    <a:pt x="18" y="13"/>
                  </a:cubicBezTo>
                  <a:cubicBezTo>
                    <a:pt x="18" y="13"/>
                    <a:pt x="18" y="13"/>
                    <a:pt x="18" y="13"/>
                  </a:cubicBezTo>
                  <a:cubicBezTo>
                    <a:pt x="20" y="11"/>
                    <a:pt x="23" y="10"/>
                    <a:pt x="25" y="8"/>
                  </a:cubicBezTo>
                  <a:cubicBezTo>
                    <a:pt x="25" y="7"/>
                    <a:pt x="25" y="7"/>
                    <a:pt x="26" y="7"/>
                  </a:cubicBezTo>
                  <a:cubicBezTo>
                    <a:pt x="26" y="7"/>
                    <a:pt x="26" y="6"/>
                    <a:pt x="26" y="6"/>
                  </a:cubicBezTo>
                  <a:cubicBezTo>
                    <a:pt x="27" y="5"/>
                    <a:pt x="27" y="5"/>
                    <a:pt x="28" y="4"/>
                  </a:cubicBezTo>
                  <a:cubicBezTo>
                    <a:pt x="29" y="2"/>
                    <a:pt x="27" y="0"/>
                    <a:pt x="25" y="2"/>
                  </a:cubicBezTo>
                  <a:close/>
                </a:path>
              </a:pathLst>
            </a:custGeom>
            <a:solidFill>
              <a:srgbClr val="2A2F36"/>
            </a:solidFill>
            <a:ln w="9525">
              <a:noFill/>
            </a:ln>
          </p:spPr>
          <p:txBody>
            <a:bodyPr/>
            <a:p>
              <a:endParaRPr lang="zh-CN" altLang="en-US"/>
            </a:p>
          </p:txBody>
        </p:sp>
        <p:sp>
          <p:nvSpPr>
            <p:cNvPr id="4394" name="Freeform 319"/>
            <p:cNvSpPr/>
            <p:nvPr userDrawn="1"/>
          </p:nvSpPr>
          <p:spPr>
            <a:xfrm>
              <a:off x="3071813" y="4455433"/>
              <a:ext cx="38100" cy="61913"/>
            </a:xfrm>
            <a:custGeom>
              <a:avLst/>
              <a:gdLst/>
              <a:ahLst/>
              <a:cxnLst>
                <a:cxn ang="0">
                  <a:pos x="36285" y="7283"/>
                </a:cxn>
                <a:cxn ang="0">
                  <a:pos x="25400" y="1820"/>
                </a:cxn>
                <a:cxn ang="0">
                  <a:pos x="23585" y="3641"/>
                </a:cxn>
                <a:cxn ang="0">
                  <a:pos x="30842" y="9104"/>
                </a:cxn>
                <a:cxn ang="0">
                  <a:pos x="0" y="56450"/>
                </a:cxn>
                <a:cxn ang="0">
                  <a:pos x="0" y="56450"/>
                </a:cxn>
                <a:cxn ang="0">
                  <a:pos x="0" y="56450"/>
                </a:cxn>
                <a:cxn ang="0">
                  <a:pos x="0" y="56450"/>
                </a:cxn>
                <a:cxn ang="0">
                  <a:pos x="0" y="56450"/>
                </a:cxn>
                <a:cxn ang="0">
                  <a:pos x="5442" y="58271"/>
                </a:cxn>
                <a:cxn ang="0">
                  <a:pos x="36285" y="10925"/>
                </a:cxn>
                <a:cxn ang="0">
                  <a:pos x="36285" y="7283"/>
                </a:cxn>
              </a:cxnLst>
              <a:pathLst>
                <a:path w="21" h="34">
                  <a:moveTo>
                    <a:pt x="20" y="4"/>
                  </a:moveTo>
                  <a:cubicBezTo>
                    <a:pt x="18" y="3"/>
                    <a:pt x="16" y="2"/>
                    <a:pt x="14" y="1"/>
                  </a:cubicBezTo>
                  <a:cubicBezTo>
                    <a:pt x="14" y="0"/>
                    <a:pt x="13" y="1"/>
                    <a:pt x="13" y="2"/>
                  </a:cubicBezTo>
                  <a:cubicBezTo>
                    <a:pt x="15" y="3"/>
                    <a:pt x="16" y="4"/>
                    <a:pt x="17" y="5"/>
                  </a:cubicBezTo>
                  <a:cubicBezTo>
                    <a:pt x="10" y="12"/>
                    <a:pt x="4" y="21"/>
                    <a:pt x="0" y="31"/>
                  </a:cubicBezTo>
                  <a:cubicBezTo>
                    <a:pt x="0" y="31"/>
                    <a:pt x="0" y="31"/>
                    <a:pt x="0" y="31"/>
                  </a:cubicBezTo>
                  <a:cubicBezTo>
                    <a:pt x="0" y="31"/>
                    <a:pt x="0" y="31"/>
                    <a:pt x="0" y="31"/>
                  </a:cubicBezTo>
                  <a:cubicBezTo>
                    <a:pt x="0" y="31"/>
                    <a:pt x="0" y="31"/>
                    <a:pt x="0" y="31"/>
                  </a:cubicBezTo>
                  <a:cubicBezTo>
                    <a:pt x="0" y="31"/>
                    <a:pt x="0" y="31"/>
                    <a:pt x="0" y="31"/>
                  </a:cubicBezTo>
                  <a:cubicBezTo>
                    <a:pt x="0" y="33"/>
                    <a:pt x="2" y="34"/>
                    <a:pt x="3" y="32"/>
                  </a:cubicBezTo>
                  <a:cubicBezTo>
                    <a:pt x="7" y="22"/>
                    <a:pt x="13" y="14"/>
                    <a:pt x="20" y="6"/>
                  </a:cubicBezTo>
                  <a:cubicBezTo>
                    <a:pt x="21" y="6"/>
                    <a:pt x="21" y="5"/>
                    <a:pt x="20" y="4"/>
                  </a:cubicBezTo>
                  <a:close/>
                </a:path>
              </a:pathLst>
            </a:custGeom>
            <a:solidFill>
              <a:srgbClr val="2A2F36"/>
            </a:solidFill>
            <a:ln w="9525">
              <a:noFill/>
            </a:ln>
          </p:spPr>
          <p:txBody>
            <a:bodyPr/>
            <a:p>
              <a:endParaRPr lang="zh-CN" altLang="en-US"/>
            </a:p>
          </p:txBody>
        </p:sp>
        <p:sp>
          <p:nvSpPr>
            <p:cNvPr id="4395" name="Freeform 320"/>
            <p:cNvSpPr/>
            <p:nvPr userDrawn="1"/>
          </p:nvSpPr>
          <p:spPr>
            <a:xfrm>
              <a:off x="3033713" y="4530045"/>
              <a:ext cx="39688" cy="58738"/>
            </a:xfrm>
            <a:custGeom>
              <a:avLst/>
              <a:gdLst/>
              <a:ahLst/>
              <a:cxnLst>
                <a:cxn ang="0">
                  <a:pos x="37798" y="7342"/>
                </a:cxn>
                <a:cxn ang="0">
                  <a:pos x="22678" y="3671"/>
                </a:cxn>
                <a:cxn ang="0">
                  <a:pos x="22678" y="5506"/>
                </a:cxn>
                <a:cxn ang="0">
                  <a:pos x="32128" y="9177"/>
                </a:cxn>
                <a:cxn ang="0">
                  <a:pos x="28348" y="14684"/>
                </a:cxn>
                <a:cxn ang="0">
                  <a:pos x="24568" y="14684"/>
                </a:cxn>
                <a:cxn ang="0">
                  <a:pos x="9449" y="44053"/>
                </a:cxn>
                <a:cxn ang="0">
                  <a:pos x="1889" y="53231"/>
                </a:cxn>
                <a:cxn ang="0">
                  <a:pos x="5669" y="56902"/>
                </a:cxn>
                <a:cxn ang="0">
                  <a:pos x="9449" y="56902"/>
                </a:cxn>
                <a:cxn ang="0">
                  <a:pos x="9449" y="55066"/>
                </a:cxn>
                <a:cxn ang="0">
                  <a:pos x="13229" y="55066"/>
                </a:cxn>
                <a:cxn ang="0">
                  <a:pos x="37798" y="14684"/>
                </a:cxn>
                <a:cxn ang="0">
                  <a:pos x="37798" y="12848"/>
                </a:cxn>
                <a:cxn ang="0">
                  <a:pos x="39688" y="11013"/>
                </a:cxn>
                <a:cxn ang="0">
                  <a:pos x="37798" y="7342"/>
                </a:cxn>
              </a:cxnLst>
              <a:pathLst>
                <a:path w="21" h="32">
                  <a:moveTo>
                    <a:pt x="20" y="4"/>
                  </a:moveTo>
                  <a:cubicBezTo>
                    <a:pt x="16" y="2"/>
                    <a:pt x="15" y="0"/>
                    <a:pt x="12" y="2"/>
                  </a:cubicBezTo>
                  <a:cubicBezTo>
                    <a:pt x="11" y="3"/>
                    <a:pt x="11" y="4"/>
                    <a:pt x="12" y="3"/>
                  </a:cubicBezTo>
                  <a:cubicBezTo>
                    <a:pt x="14" y="3"/>
                    <a:pt x="15" y="4"/>
                    <a:pt x="17" y="5"/>
                  </a:cubicBezTo>
                  <a:cubicBezTo>
                    <a:pt x="16" y="6"/>
                    <a:pt x="16" y="7"/>
                    <a:pt x="15" y="8"/>
                  </a:cubicBezTo>
                  <a:cubicBezTo>
                    <a:pt x="15" y="7"/>
                    <a:pt x="14" y="7"/>
                    <a:pt x="13" y="8"/>
                  </a:cubicBezTo>
                  <a:cubicBezTo>
                    <a:pt x="10" y="13"/>
                    <a:pt x="8" y="18"/>
                    <a:pt x="5" y="24"/>
                  </a:cubicBezTo>
                  <a:cubicBezTo>
                    <a:pt x="4" y="26"/>
                    <a:pt x="2" y="27"/>
                    <a:pt x="1" y="29"/>
                  </a:cubicBezTo>
                  <a:cubicBezTo>
                    <a:pt x="0" y="31"/>
                    <a:pt x="2" y="32"/>
                    <a:pt x="3" y="31"/>
                  </a:cubicBezTo>
                  <a:cubicBezTo>
                    <a:pt x="4" y="32"/>
                    <a:pt x="5" y="31"/>
                    <a:pt x="5" y="31"/>
                  </a:cubicBezTo>
                  <a:cubicBezTo>
                    <a:pt x="5" y="30"/>
                    <a:pt x="5" y="30"/>
                    <a:pt x="5" y="30"/>
                  </a:cubicBezTo>
                  <a:cubicBezTo>
                    <a:pt x="6" y="31"/>
                    <a:pt x="7" y="31"/>
                    <a:pt x="7" y="30"/>
                  </a:cubicBezTo>
                  <a:cubicBezTo>
                    <a:pt x="12" y="23"/>
                    <a:pt x="16" y="15"/>
                    <a:pt x="20" y="8"/>
                  </a:cubicBezTo>
                  <a:cubicBezTo>
                    <a:pt x="20" y="8"/>
                    <a:pt x="20" y="7"/>
                    <a:pt x="20" y="7"/>
                  </a:cubicBezTo>
                  <a:cubicBezTo>
                    <a:pt x="20" y="6"/>
                    <a:pt x="20" y="6"/>
                    <a:pt x="21" y="6"/>
                  </a:cubicBezTo>
                  <a:cubicBezTo>
                    <a:pt x="21" y="5"/>
                    <a:pt x="21" y="4"/>
                    <a:pt x="20" y="4"/>
                  </a:cubicBezTo>
                  <a:close/>
                </a:path>
              </a:pathLst>
            </a:custGeom>
            <a:solidFill>
              <a:srgbClr val="2A2F36"/>
            </a:solidFill>
            <a:ln w="9525">
              <a:noFill/>
            </a:ln>
          </p:spPr>
          <p:txBody>
            <a:bodyPr/>
            <a:p>
              <a:endParaRPr lang="zh-CN" altLang="en-US"/>
            </a:p>
          </p:txBody>
        </p:sp>
        <p:sp>
          <p:nvSpPr>
            <p:cNvPr id="4396" name="Freeform 321"/>
            <p:cNvSpPr/>
            <p:nvPr userDrawn="1"/>
          </p:nvSpPr>
          <p:spPr>
            <a:xfrm>
              <a:off x="2878138" y="4228420"/>
              <a:ext cx="28575" cy="20638"/>
            </a:xfrm>
            <a:custGeom>
              <a:avLst/>
              <a:gdLst/>
              <a:ahLst/>
              <a:cxnLst>
                <a:cxn ang="0">
                  <a:pos x="26670" y="3752"/>
                </a:cxn>
                <a:cxn ang="0">
                  <a:pos x="19050" y="3752"/>
                </a:cxn>
                <a:cxn ang="0">
                  <a:pos x="15240" y="1876"/>
                </a:cxn>
                <a:cxn ang="0">
                  <a:pos x="11430" y="1876"/>
                </a:cxn>
                <a:cxn ang="0">
                  <a:pos x="7620" y="3752"/>
                </a:cxn>
                <a:cxn ang="0">
                  <a:pos x="0" y="11257"/>
                </a:cxn>
                <a:cxn ang="0">
                  <a:pos x="3810" y="16885"/>
                </a:cxn>
                <a:cxn ang="0">
                  <a:pos x="5715" y="18761"/>
                </a:cxn>
                <a:cxn ang="0">
                  <a:pos x="9525" y="18761"/>
                </a:cxn>
                <a:cxn ang="0">
                  <a:pos x="15240" y="18761"/>
                </a:cxn>
                <a:cxn ang="0">
                  <a:pos x="26670" y="13133"/>
                </a:cxn>
                <a:cxn ang="0">
                  <a:pos x="26670" y="13133"/>
                </a:cxn>
                <a:cxn ang="0">
                  <a:pos x="28575" y="11257"/>
                </a:cxn>
                <a:cxn ang="0">
                  <a:pos x="28575" y="7504"/>
                </a:cxn>
                <a:cxn ang="0">
                  <a:pos x="26670" y="3752"/>
                </a:cxn>
              </a:cxnLst>
              <a:pathLst>
                <a:path w="15" h="11">
                  <a:moveTo>
                    <a:pt x="14" y="2"/>
                  </a:moveTo>
                  <a:cubicBezTo>
                    <a:pt x="12" y="1"/>
                    <a:pt x="11" y="1"/>
                    <a:pt x="10" y="2"/>
                  </a:cubicBezTo>
                  <a:cubicBezTo>
                    <a:pt x="9" y="1"/>
                    <a:pt x="8" y="1"/>
                    <a:pt x="8" y="1"/>
                  </a:cubicBezTo>
                  <a:cubicBezTo>
                    <a:pt x="7" y="0"/>
                    <a:pt x="6" y="0"/>
                    <a:pt x="6" y="1"/>
                  </a:cubicBezTo>
                  <a:cubicBezTo>
                    <a:pt x="5" y="1"/>
                    <a:pt x="5" y="1"/>
                    <a:pt x="4" y="2"/>
                  </a:cubicBezTo>
                  <a:cubicBezTo>
                    <a:pt x="3" y="3"/>
                    <a:pt x="1" y="4"/>
                    <a:pt x="0" y="6"/>
                  </a:cubicBezTo>
                  <a:cubicBezTo>
                    <a:pt x="0" y="7"/>
                    <a:pt x="1" y="8"/>
                    <a:pt x="2" y="9"/>
                  </a:cubicBezTo>
                  <a:cubicBezTo>
                    <a:pt x="2" y="9"/>
                    <a:pt x="2" y="10"/>
                    <a:pt x="3" y="10"/>
                  </a:cubicBezTo>
                  <a:cubicBezTo>
                    <a:pt x="4" y="10"/>
                    <a:pt x="5" y="10"/>
                    <a:pt x="5" y="10"/>
                  </a:cubicBezTo>
                  <a:cubicBezTo>
                    <a:pt x="6" y="10"/>
                    <a:pt x="7" y="10"/>
                    <a:pt x="8" y="10"/>
                  </a:cubicBezTo>
                  <a:cubicBezTo>
                    <a:pt x="11" y="11"/>
                    <a:pt x="13" y="10"/>
                    <a:pt x="14" y="7"/>
                  </a:cubicBezTo>
                  <a:cubicBezTo>
                    <a:pt x="14" y="7"/>
                    <a:pt x="14" y="7"/>
                    <a:pt x="14" y="7"/>
                  </a:cubicBezTo>
                  <a:cubicBezTo>
                    <a:pt x="15" y="7"/>
                    <a:pt x="15" y="6"/>
                    <a:pt x="15" y="6"/>
                  </a:cubicBezTo>
                  <a:cubicBezTo>
                    <a:pt x="15" y="5"/>
                    <a:pt x="15" y="4"/>
                    <a:pt x="15" y="4"/>
                  </a:cubicBezTo>
                  <a:cubicBezTo>
                    <a:pt x="15" y="3"/>
                    <a:pt x="15" y="2"/>
                    <a:pt x="14" y="2"/>
                  </a:cubicBezTo>
                  <a:close/>
                </a:path>
              </a:pathLst>
            </a:custGeom>
            <a:solidFill>
              <a:srgbClr val="A5A5A5"/>
            </a:solidFill>
            <a:ln w="9525">
              <a:noFill/>
            </a:ln>
          </p:spPr>
          <p:txBody>
            <a:bodyPr/>
            <a:p>
              <a:endParaRPr lang="zh-CN" altLang="en-US"/>
            </a:p>
          </p:txBody>
        </p:sp>
        <p:sp>
          <p:nvSpPr>
            <p:cNvPr id="4397" name="Freeform 322"/>
            <p:cNvSpPr/>
            <p:nvPr userDrawn="1"/>
          </p:nvSpPr>
          <p:spPr>
            <a:xfrm>
              <a:off x="3433763" y="4496708"/>
              <a:ext cx="20638" cy="23813"/>
            </a:xfrm>
            <a:custGeom>
              <a:avLst/>
              <a:gdLst/>
              <a:ahLst/>
              <a:cxnLst>
                <a:cxn ang="0">
                  <a:pos x="13133" y="5495"/>
                </a:cxn>
                <a:cxn ang="0">
                  <a:pos x="9380" y="5495"/>
                </a:cxn>
                <a:cxn ang="0">
                  <a:pos x="9380" y="3663"/>
                </a:cxn>
                <a:cxn ang="0">
                  <a:pos x="9380" y="3663"/>
                </a:cxn>
                <a:cxn ang="0">
                  <a:pos x="3752" y="1831"/>
                </a:cxn>
                <a:cxn ang="0">
                  <a:pos x="1876" y="5495"/>
                </a:cxn>
                <a:cxn ang="0">
                  <a:pos x="1876" y="5495"/>
                </a:cxn>
                <a:cxn ang="0">
                  <a:pos x="1876" y="7327"/>
                </a:cxn>
                <a:cxn ang="0">
                  <a:pos x="1876" y="10990"/>
                </a:cxn>
                <a:cxn ang="0">
                  <a:pos x="1876" y="20149"/>
                </a:cxn>
                <a:cxn ang="0">
                  <a:pos x="5628" y="20149"/>
                </a:cxn>
                <a:cxn ang="0">
                  <a:pos x="7504" y="18317"/>
                </a:cxn>
                <a:cxn ang="0">
                  <a:pos x="7504" y="20149"/>
                </a:cxn>
                <a:cxn ang="0">
                  <a:pos x="7504" y="20149"/>
                </a:cxn>
                <a:cxn ang="0">
                  <a:pos x="15009" y="23813"/>
                </a:cxn>
                <a:cxn ang="0">
                  <a:pos x="20638" y="18317"/>
                </a:cxn>
                <a:cxn ang="0">
                  <a:pos x="18761" y="16485"/>
                </a:cxn>
                <a:cxn ang="0">
                  <a:pos x="18761" y="12822"/>
                </a:cxn>
                <a:cxn ang="0">
                  <a:pos x="13133" y="5495"/>
                </a:cxn>
              </a:cxnLst>
              <a:pathLst>
                <a:path w="11" h="13">
                  <a:moveTo>
                    <a:pt x="7" y="3"/>
                  </a:moveTo>
                  <a:cubicBezTo>
                    <a:pt x="6" y="2"/>
                    <a:pt x="6" y="2"/>
                    <a:pt x="5" y="3"/>
                  </a:cubicBezTo>
                  <a:cubicBezTo>
                    <a:pt x="5" y="3"/>
                    <a:pt x="5" y="2"/>
                    <a:pt x="5" y="2"/>
                  </a:cubicBezTo>
                  <a:cubicBezTo>
                    <a:pt x="5" y="2"/>
                    <a:pt x="5" y="2"/>
                    <a:pt x="5" y="2"/>
                  </a:cubicBezTo>
                  <a:cubicBezTo>
                    <a:pt x="5" y="1"/>
                    <a:pt x="3" y="0"/>
                    <a:pt x="2" y="1"/>
                  </a:cubicBezTo>
                  <a:cubicBezTo>
                    <a:pt x="2" y="2"/>
                    <a:pt x="2" y="3"/>
                    <a:pt x="1" y="3"/>
                  </a:cubicBezTo>
                  <a:cubicBezTo>
                    <a:pt x="1" y="3"/>
                    <a:pt x="1" y="3"/>
                    <a:pt x="1" y="3"/>
                  </a:cubicBezTo>
                  <a:cubicBezTo>
                    <a:pt x="1" y="4"/>
                    <a:pt x="1" y="4"/>
                    <a:pt x="1" y="4"/>
                  </a:cubicBezTo>
                  <a:cubicBezTo>
                    <a:pt x="0" y="4"/>
                    <a:pt x="0" y="6"/>
                    <a:pt x="1" y="6"/>
                  </a:cubicBezTo>
                  <a:cubicBezTo>
                    <a:pt x="0" y="8"/>
                    <a:pt x="0" y="9"/>
                    <a:pt x="1" y="11"/>
                  </a:cubicBezTo>
                  <a:cubicBezTo>
                    <a:pt x="1" y="11"/>
                    <a:pt x="2" y="12"/>
                    <a:pt x="3" y="11"/>
                  </a:cubicBezTo>
                  <a:cubicBezTo>
                    <a:pt x="3" y="11"/>
                    <a:pt x="4" y="11"/>
                    <a:pt x="4" y="10"/>
                  </a:cubicBezTo>
                  <a:cubicBezTo>
                    <a:pt x="4" y="10"/>
                    <a:pt x="4" y="10"/>
                    <a:pt x="4" y="11"/>
                  </a:cubicBezTo>
                  <a:cubicBezTo>
                    <a:pt x="4" y="11"/>
                    <a:pt x="4" y="11"/>
                    <a:pt x="4" y="11"/>
                  </a:cubicBezTo>
                  <a:cubicBezTo>
                    <a:pt x="4" y="12"/>
                    <a:pt x="6" y="13"/>
                    <a:pt x="8" y="13"/>
                  </a:cubicBezTo>
                  <a:cubicBezTo>
                    <a:pt x="10" y="13"/>
                    <a:pt x="11" y="12"/>
                    <a:pt x="11" y="10"/>
                  </a:cubicBezTo>
                  <a:cubicBezTo>
                    <a:pt x="11" y="10"/>
                    <a:pt x="10" y="9"/>
                    <a:pt x="10" y="9"/>
                  </a:cubicBezTo>
                  <a:cubicBezTo>
                    <a:pt x="10" y="8"/>
                    <a:pt x="10" y="8"/>
                    <a:pt x="10" y="7"/>
                  </a:cubicBezTo>
                  <a:cubicBezTo>
                    <a:pt x="11" y="5"/>
                    <a:pt x="10" y="3"/>
                    <a:pt x="7" y="3"/>
                  </a:cubicBezTo>
                  <a:close/>
                </a:path>
              </a:pathLst>
            </a:custGeom>
            <a:solidFill>
              <a:srgbClr val="A5A5A5"/>
            </a:solidFill>
            <a:ln w="9525">
              <a:noFill/>
            </a:ln>
          </p:spPr>
          <p:txBody>
            <a:bodyPr/>
            <a:p>
              <a:endParaRPr lang="zh-CN" altLang="en-US"/>
            </a:p>
          </p:txBody>
        </p:sp>
      </p:grpSp>
      <p:grpSp>
        <p:nvGrpSpPr>
          <p:cNvPr id="4398" name="组合 314"/>
          <p:cNvGrpSpPr/>
          <p:nvPr userDrawn="1"/>
        </p:nvGrpSpPr>
        <p:grpSpPr>
          <a:xfrm>
            <a:off x="7812088" y="877888"/>
            <a:ext cx="1339850" cy="1179512"/>
            <a:chOff x="7634288" y="650195"/>
            <a:chExt cx="1339850" cy="1179513"/>
          </a:xfrm>
        </p:grpSpPr>
        <p:sp>
          <p:nvSpPr>
            <p:cNvPr id="4399" name="Freeform 323"/>
            <p:cNvSpPr/>
            <p:nvPr userDrawn="1"/>
          </p:nvSpPr>
          <p:spPr>
            <a:xfrm>
              <a:off x="7729538" y="1510620"/>
              <a:ext cx="66675" cy="61913"/>
            </a:xfrm>
            <a:custGeom>
              <a:avLst/>
              <a:gdLst/>
              <a:ahLst/>
              <a:cxnLst>
                <a:cxn ang="0">
                  <a:pos x="40745" y="5462"/>
                </a:cxn>
                <a:cxn ang="0">
                  <a:pos x="3704" y="29135"/>
                </a:cxn>
                <a:cxn ang="0">
                  <a:pos x="3704" y="30956"/>
                </a:cxn>
                <a:cxn ang="0">
                  <a:pos x="0" y="41882"/>
                </a:cxn>
                <a:cxn ang="0">
                  <a:pos x="0" y="43703"/>
                </a:cxn>
                <a:cxn ang="0">
                  <a:pos x="1852" y="43703"/>
                </a:cxn>
                <a:cxn ang="0">
                  <a:pos x="1852" y="45524"/>
                </a:cxn>
                <a:cxn ang="0">
                  <a:pos x="1852" y="45524"/>
                </a:cxn>
                <a:cxn ang="0">
                  <a:pos x="5556" y="50987"/>
                </a:cxn>
                <a:cxn ang="0">
                  <a:pos x="25929" y="60092"/>
                </a:cxn>
                <a:cxn ang="0">
                  <a:pos x="50006" y="47345"/>
                </a:cxn>
                <a:cxn ang="0">
                  <a:pos x="51858" y="43703"/>
                </a:cxn>
                <a:cxn ang="0">
                  <a:pos x="55562" y="41882"/>
                </a:cxn>
                <a:cxn ang="0">
                  <a:pos x="40745" y="5462"/>
                </a:cxn>
              </a:cxnLst>
              <a:pathLst>
                <a:path w="36" h="34">
                  <a:moveTo>
                    <a:pt x="22" y="3"/>
                  </a:moveTo>
                  <a:cubicBezTo>
                    <a:pt x="13" y="0"/>
                    <a:pt x="4" y="6"/>
                    <a:pt x="2" y="16"/>
                  </a:cubicBezTo>
                  <a:cubicBezTo>
                    <a:pt x="2" y="16"/>
                    <a:pt x="2" y="16"/>
                    <a:pt x="2" y="17"/>
                  </a:cubicBezTo>
                  <a:cubicBezTo>
                    <a:pt x="0" y="19"/>
                    <a:pt x="0" y="21"/>
                    <a:pt x="0" y="23"/>
                  </a:cubicBezTo>
                  <a:cubicBezTo>
                    <a:pt x="0" y="23"/>
                    <a:pt x="0" y="24"/>
                    <a:pt x="0" y="24"/>
                  </a:cubicBezTo>
                  <a:cubicBezTo>
                    <a:pt x="1" y="24"/>
                    <a:pt x="1" y="24"/>
                    <a:pt x="1" y="24"/>
                  </a:cubicBezTo>
                  <a:cubicBezTo>
                    <a:pt x="1" y="24"/>
                    <a:pt x="1" y="25"/>
                    <a:pt x="1" y="25"/>
                  </a:cubicBezTo>
                  <a:cubicBezTo>
                    <a:pt x="1" y="25"/>
                    <a:pt x="1" y="25"/>
                    <a:pt x="1" y="25"/>
                  </a:cubicBezTo>
                  <a:cubicBezTo>
                    <a:pt x="1" y="26"/>
                    <a:pt x="2" y="27"/>
                    <a:pt x="3" y="28"/>
                  </a:cubicBezTo>
                  <a:cubicBezTo>
                    <a:pt x="6" y="31"/>
                    <a:pt x="10" y="33"/>
                    <a:pt x="14" y="33"/>
                  </a:cubicBezTo>
                  <a:cubicBezTo>
                    <a:pt x="20" y="34"/>
                    <a:pt x="24" y="30"/>
                    <a:pt x="27" y="26"/>
                  </a:cubicBezTo>
                  <a:cubicBezTo>
                    <a:pt x="28" y="25"/>
                    <a:pt x="28" y="25"/>
                    <a:pt x="28" y="24"/>
                  </a:cubicBezTo>
                  <a:cubicBezTo>
                    <a:pt x="29" y="24"/>
                    <a:pt x="29" y="23"/>
                    <a:pt x="30" y="23"/>
                  </a:cubicBezTo>
                  <a:cubicBezTo>
                    <a:pt x="36" y="16"/>
                    <a:pt x="30" y="6"/>
                    <a:pt x="22" y="3"/>
                  </a:cubicBezTo>
                  <a:close/>
                </a:path>
              </a:pathLst>
            </a:custGeom>
            <a:solidFill>
              <a:srgbClr val="565656"/>
            </a:solidFill>
            <a:ln w="9525">
              <a:noFill/>
            </a:ln>
          </p:spPr>
          <p:txBody>
            <a:bodyPr/>
            <a:p>
              <a:endParaRPr lang="zh-CN" altLang="en-US"/>
            </a:p>
          </p:txBody>
        </p:sp>
        <p:sp>
          <p:nvSpPr>
            <p:cNvPr id="4400" name="Freeform 324"/>
            <p:cNvSpPr>
              <a:spLocks noEditPoints="1"/>
            </p:cNvSpPr>
            <p:nvPr userDrawn="1"/>
          </p:nvSpPr>
          <p:spPr>
            <a:xfrm>
              <a:off x="7756525" y="1518558"/>
              <a:ext cx="79375" cy="53975"/>
            </a:xfrm>
            <a:custGeom>
              <a:avLst/>
              <a:gdLst/>
              <a:ahLst/>
              <a:cxnLst>
                <a:cxn ang="0">
                  <a:pos x="79375" y="28786"/>
                </a:cxn>
                <a:cxn ang="0">
                  <a:pos x="62761" y="16192"/>
                </a:cxn>
                <a:cxn ang="0">
                  <a:pos x="59069" y="14393"/>
                </a:cxn>
                <a:cxn ang="0">
                  <a:pos x="66453" y="7196"/>
                </a:cxn>
                <a:cxn ang="0">
                  <a:pos x="66453" y="3598"/>
                </a:cxn>
                <a:cxn ang="0">
                  <a:pos x="47994" y="8995"/>
                </a:cxn>
                <a:cxn ang="0">
                  <a:pos x="20305" y="8995"/>
                </a:cxn>
                <a:cxn ang="0">
                  <a:pos x="16613" y="17991"/>
                </a:cxn>
                <a:cxn ang="0">
                  <a:pos x="1845" y="30585"/>
                </a:cxn>
                <a:cxn ang="0">
                  <a:pos x="22151" y="46778"/>
                </a:cxn>
                <a:cxn ang="0">
                  <a:pos x="42456" y="53975"/>
                </a:cxn>
                <a:cxn ang="0">
                  <a:pos x="53531" y="48577"/>
                </a:cxn>
                <a:cxn ang="0">
                  <a:pos x="62761" y="43180"/>
                </a:cxn>
                <a:cxn ang="0">
                  <a:pos x="79375" y="30585"/>
                </a:cxn>
                <a:cxn ang="0">
                  <a:pos x="79375" y="28786"/>
                </a:cxn>
                <a:cxn ang="0">
                  <a:pos x="44302" y="44979"/>
                </a:cxn>
                <a:cxn ang="0">
                  <a:pos x="38764" y="44979"/>
                </a:cxn>
                <a:cxn ang="0">
                  <a:pos x="42456" y="41380"/>
                </a:cxn>
                <a:cxn ang="0">
                  <a:pos x="44302" y="41380"/>
                </a:cxn>
                <a:cxn ang="0">
                  <a:pos x="44302" y="41380"/>
                </a:cxn>
                <a:cxn ang="0">
                  <a:pos x="46148" y="43180"/>
                </a:cxn>
                <a:cxn ang="0">
                  <a:pos x="47994" y="43180"/>
                </a:cxn>
                <a:cxn ang="0">
                  <a:pos x="44302" y="44979"/>
                </a:cxn>
                <a:cxn ang="0">
                  <a:pos x="38764" y="12594"/>
                </a:cxn>
                <a:cxn ang="0">
                  <a:pos x="42456" y="14393"/>
                </a:cxn>
                <a:cxn ang="0">
                  <a:pos x="42456" y="14393"/>
                </a:cxn>
                <a:cxn ang="0">
                  <a:pos x="40610" y="14393"/>
                </a:cxn>
                <a:cxn ang="0">
                  <a:pos x="38764" y="14393"/>
                </a:cxn>
                <a:cxn ang="0">
                  <a:pos x="38764" y="14393"/>
                </a:cxn>
                <a:cxn ang="0">
                  <a:pos x="27688" y="16192"/>
                </a:cxn>
                <a:cxn ang="0">
                  <a:pos x="27688" y="16192"/>
                </a:cxn>
                <a:cxn ang="0">
                  <a:pos x="38764" y="12594"/>
                </a:cxn>
                <a:cxn ang="0">
                  <a:pos x="60915" y="7196"/>
                </a:cxn>
                <a:cxn ang="0">
                  <a:pos x="55377" y="10795"/>
                </a:cxn>
                <a:cxn ang="0">
                  <a:pos x="53531" y="10795"/>
                </a:cxn>
                <a:cxn ang="0">
                  <a:pos x="60915" y="7196"/>
                </a:cxn>
                <a:cxn ang="0">
                  <a:pos x="5537" y="28786"/>
                </a:cxn>
                <a:cxn ang="0">
                  <a:pos x="14767" y="21590"/>
                </a:cxn>
                <a:cxn ang="0">
                  <a:pos x="12921" y="25188"/>
                </a:cxn>
                <a:cxn ang="0">
                  <a:pos x="12921" y="28786"/>
                </a:cxn>
                <a:cxn ang="0">
                  <a:pos x="14767" y="28786"/>
                </a:cxn>
                <a:cxn ang="0">
                  <a:pos x="12921" y="34184"/>
                </a:cxn>
                <a:cxn ang="0">
                  <a:pos x="12921" y="34184"/>
                </a:cxn>
                <a:cxn ang="0">
                  <a:pos x="14767" y="37782"/>
                </a:cxn>
                <a:cxn ang="0">
                  <a:pos x="14767" y="37782"/>
                </a:cxn>
                <a:cxn ang="0">
                  <a:pos x="18459" y="43180"/>
                </a:cxn>
                <a:cxn ang="0">
                  <a:pos x="5537" y="28786"/>
                </a:cxn>
                <a:cxn ang="0">
                  <a:pos x="71991" y="30585"/>
                </a:cxn>
                <a:cxn ang="0">
                  <a:pos x="71991" y="30585"/>
                </a:cxn>
                <a:cxn ang="0">
                  <a:pos x="66453" y="25188"/>
                </a:cxn>
                <a:cxn ang="0">
                  <a:pos x="66453" y="23389"/>
                </a:cxn>
                <a:cxn ang="0">
                  <a:pos x="71991" y="30585"/>
                </a:cxn>
              </a:cxnLst>
              <a:pathLst>
                <a:path w="43" h="30">
                  <a:moveTo>
                    <a:pt x="43" y="16"/>
                  </a:moveTo>
                  <a:cubicBezTo>
                    <a:pt x="41" y="11"/>
                    <a:pt x="38" y="9"/>
                    <a:pt x="34" y="9"/>
                  </a:cubicBezTo>
                  <a:cubicBezTo>
                    <a:pt x="34" y="9"/>
                    <a:pt x="33" y="8"/>
                    <a:pt x="32" y="8"/>
                  </a:cubicBezTo>
                  <a:cubicBezTo>
                    <a:pt x="34" y="6"/>
                    <a:pt x="35" y="5"/>
                    <a:pt x="36" y="4"/>
                  </a:cubicBezTo>
                  <a:cubicBezTo>
                    <a:pt x="37" y="4"/>
                    <a:pt x="37" y="3"/>
                    <a:pt x="36" y="2"/>
                  </a:cubicBezTo>
                  <a:cubicBezTo>
                    <a:pt x="31" y="1"/>
                    <a:pt x="29" y="2"/>
                    <a:pt x="26" y="5"/>
                  </a:cubicBezTo>
                  <a:cubicBezTo>
                    <a:pt x="21" y="1"/>
                    <a:pt x="15" y="0"/>
                    <a:pt x="11" y="5"/>
                  </a:cubicBezTo>
                  <a:cubicBezTo>
                    <a:pt x="9" y="7"/>
                    <a:pt x="9" y="8"/>
                    <a:pt x="9" y="10"/>
                  </a:cubicBezTo>
                  <a:cubicBezTo>
                    <a:pt x="5" y="10"/>
                    <a:pt x="0" y="12"/>
                    <a:pt x="1" y="17"/>
                  </a:cubicBezTo>
                  <a:cubicBezTo>
                    <a:pt x="2" y="23"/>
                    <a:pt x="7" y="26"/>
                    <a:pt x="12" y="26"/>
                  </a:cubicBezTo>
                  <a:cubicBezTo>
                    <a:pt x="15" y="29"/>
                    <a:pt x="20" y="30"/>
                    <a:pt x="23" y="30"/>
                  </a:cubicBezTo>
                  <a:cubicBezTo>
                    <a:pt x="25" y="30"/>
                    <a:pt x="27" y="29"/>
                    <a:pt x="29" y="27"/>
                  </a:cubicBezTo>
                  <a:cubicBezTo>
                    <a:pt x="31" y="27"/>
                    <a:pt x="33" y="26"/>
                    <a:pt x="34" y="24"/>
                  </a:cubicBezTo>
                  <a:cubicBezTo>
                    <a:pt x="38" y="22"/>
                    <a:pt x="41" y="19"/>
                    <a:pt x="43" y="17"/>
                  </a:cubicBezTo>
                  <a:cubicBezTo>
                    <a:pt x="43" y="17"/>
                    <a:pt x="43" y="16"/>
                    <a:pt x="43" y="16"/>
                  </a:cubicBezTo>
                  <a:close/>
                  <a:moveTo>
                    <a:pt x="24" y="25"/>
                  </a:moveTo>
                  <a:cubicBezTo>
                    <a:pt x="23" y="25"/>
                    <a:pt x="22" y="25"/>
                    <a:pt x="21" y="25"/>
                  </a:cubicBezTo>
                  <a:cubicBezTo>
                    <a:pt x="22" y="24"/>
                    <a:pt x="22" y="23"/>
                    <a:pt x="23" y="23"/>
                  </a:cubicBezTo>
                  <a:cubicBezTo>
                    <a:pt x="23" y="23"/>
                    <a:pt x="23" y="23"/>
                    <a:pt x="24" y="23"/>
                  </a:cubicBezTo>
                  <a:cubicBezTo>
                    <a:pt x="24" y="23"/>
                    <a:pt x="24" y="23"/>
                    <a:pt x="24" y="23"/>
                  </a:cubicBezTo>
                  <a:cubicBezTo>
                    <a:pt x="24" y="23"/>
                    <a:pt x="25" y="23"/>
                    <a:pt x="25" y="24"/>
                  </a:cubicBezTo>
                  <a:cubicBezTo>
                    <a:pt x="25" y="24"/>
                    <a:pt x="25" y="24"/>
                    <a:pt x="26" y="24"/>
                  </a:cubicBezTo>
                  <a:cubicBezTo>
                    <a:pt x="25" y="25"/>
                    <a:pt x="25" y="25"/>
                    <a:pt x="24" y="25"/>
                  </a:cubicBezTo>
                  <a:close/>
                  <a:moveTo>
                    <a:pt x="21" y="7"/>
                  </a:moveTo>
                  <a:cubicBezTo>
                    <a:pt x="22" y="7"/>
                    <a:pt x="23" y="7"/>
                    <a:pt x="23" y="8"/>
                  </a:cubicBezTo>
                  <a:cubicBezTo>
                    <a:pt x="23" y="8"/>
                    <a:pt x="23" y="8"/>
                    <a:pt x="23" y="8"/>
                  </a:cubicBezTo>
                  <a:cubicBezTo>
                    <a:pt x="23" y="8"/>
                    <a:pt x="23" y="8"/>
                    <a:pt x="22" y="8"/>
                  </a:cubicBezTo>
                  <a:cubicBezTo>
                    <a:pt x="22" y="8"/>
                    <a:pt x="22" y="7"/>
                    <a:pt x="21" y="8"/>
                  </a:cubicBezTo>
                  <a:cubicBezTo>
                    <a:pt x="21" y="8"/>
                    <a:pt x="21" y="8"/>
                    <a:pt x="21" y="8"/>
                  </a:cubicBezTo>
                  <a:cubicBezTo>
                    <a:pt x="19" y="8"/>
                    <a:pt x="17" y="8"/>
                    <a:pt x="15" y="9"/>
                  </a:cubicBezTo>
                  <a:cubicBezTo>
                    <a:pt x="15" y="9"/>
                    <a:pt x="15" y="9"/>
                    <a:pt x="15" y="9"/>
                  </a:cubicBezTo>
                  <a:cubicBezTo>
                    <a:pt x="17" y="8"/>
                    <a:pt x="19" y="7"/>
                    <a:pt x="21" y="7"/>
                  </a:cubicBezTo>
                  <a:close/>
                  <a:moveTo>
                    <a:pt x="33" y="4"/>
                  </a:moveTo>
                  <a:cubicBezTo>
                    <a:pt x="32" y="5"/>
                    <a:pt x="31" y="6"/>
                    <a:pt x="30" y="6"/>
                  </a:cubicBezTo>
                  <a:cubicBezTo>
                    <a:pt x="30" y="6"/>
                    <a:pt x="29" y="6"/>
                    <a:pt x="29" y="6"/>
                  </a:cubicBezTo>
                  <a:cubicBezTo>
                    <a:pt x="30" y="5"/>
                    <a:pt x="31" y="4"/>
                    <a:pt x="33" y="4"/>
                  </a:cubicBezTo>
                  <a:close/>
                  <a:moveTo>
                    <a:pt x="3" y="16"/>
                  </a:moveTo>
                  <a:cubicBezTo>
                    <a:pt x="3" y="14"/>
                    <a:pt x="6" y="13"/>
                    <a:pt x="8" y="12"/>
                  </a:cubicBezTo>
                  <a:cubicBezTo>
                    <a:pt x="7" y="13"/>
                    <a:pt x="7" y="13"/>
                    <a:pt x="7" y="14"/>
                  </a:cubicBezTo>
                  <a:cubicBezTo>
                    <a:pt x="6" y="15"/>
                    <a:pt x="7" y="15"/>
                    <a:pt x="7" y="16"/>
                  </a:cubicBezTo>
                  <a:cubicBezTo>
                    <a:pt x="7" y="16"/>
                    <a:pt x="8" y="16"/>
                    <a:pt x="8" y="16"/>
                  </a:cubicBezTo>
                  <a:cubicBezTo>
                    <a:pt x="7" y="17"/>
                    <a:pt x="7" y="18"/>
                    <a:pt x="7" y="19"/>
                  </a:cubicBezTo>
                  <a:cubicBezTo>
                    <a:pt x="7" y="19"/>
                    <a:pt x="7" y="19"/>
                    <a:pt x="7" y="19"/>
                  </a:cubicBezTo>
                  <a:cubicBezTo>
                    <a:pt x="7" y="20"/>
                    <a:pt x="7" y="20"/>
                    <a:pt x="8" y="21"/>
                  </a:cubicBezTo>
                  <a:cubicBezTo>
                    <a:pt x="8" y="21"/>
                    <a:pt x="8" y="21"/>
                    <a:pt x="8" y="21"/>
                  </a:cubicBezTo>
                  <a:cubicBezTo>
                    <a:pt x="9" y="22"/>
                    <a:pt x="9" y="23"/>
                    <a:pt x="10" y="24"/>
                  </a:cubicBezTo>
                  <a:cubicBezTo>
                    <a:pt x="6" y="23"/>
                    <a:pt x="3" y="20"/>
                    <a:pt x="3" y="16"/>
                  </a:cubicBezTo>
                  <a:close/>
                  <a:moveTo>
                    <a:pt x="39" y="17"/>
                  </a:moveTo>
                  <a:cubicBezTo>
                    <a:pt x="39" y="17"/>
                    <a:pt x="39" y="17"/>
                    <a:pt x="39" y="17"/>
                  </a:cubicBezTo>
                  <a:cubicBezTo>
                    <a:pt x="38" y="16"/>
                    <a:pt x="37" y="15"/>
                    <a:pt x="36" y="14"/>
                  </a:cubicBezTo>
                  <a:cubicBezTo>
                    <a:pt x="36" y="14"/>
                    <a:pt x="36" y="13"/>
                    <a:pt x="36" y="13"/>
                  </a:cubicBezTo>
                  <a:cubicBezTo>
                    <a:pt x="38" y="13"/>
                    <a:pt x="42" y="14"/>
                    <a:pt x="39" y="17"/>
                  </a:cubicBezTo>
                  <a:close/>
                </a:path>
              </a:pathLst>
            </a:custGeom>
            <a:solidFill>
              <a:srgbClr val="565656"/>
            </a:solidFill>
            <a:ln w="9525">
              <a:noFill/>
            </a:ln>
          </p:spPr>
          <p:txBody>
            <a:bodyPr/>
            <a:p>
              <a:endParaRPr lang="zh-CN" altLang="en-US"/>
            </a:p>
          </p:txBody>
        </p:sp>
        <p:sp>
          <p:nvSpPr>
            <p:cNvPr id="4401" name="Freeform 325"/>
            <p:cNvSpPr/>
            <p:nvPr userDrawn="1"/>
          </p:nvSpPr>
          <p:spPr>
            <a:xfrm>
              <a:off x="8050213" y="1170895"/>
              <a:ext cx="292100" cy="179388"/>
            </a:xfrm>
            <a:custGeom>
              <a:avLst/>
              <a:gdLst/>
              <a:ahLst/>
              <a:cxnLst>
                <a:cxn ang="0">
                  <a:pos x="233680" y="36609"/>
                </a:cxn>
                <a:cxn ang="0">
                  <a:pos x="237331" y="34779"/>
                </a:cxn>
                <a:cxn ang="0">
                  <a:pos x="259238" y="18304"/>
                </a:cxn>
                <a:cxn ang="0">
                  <a:pos x="268366" y="3660"/>
                </a:cxn>
                <a:cxn ang="0">
                  <a:pos x="272018" y="0"/>
                </a:cxn>
                <a:cxn ang="0">
                  <a:pos x="279320" y="3660"/>
                </a:cxn>
                <a:cxn ang="0">
                  <a:pos x="279320" y="7321"/>
                </a:cxn>
                <a:cxn ang="0">
                  <a:pos x="284797" y="10982"/>
                </a:cxn>
                <a:cxn ang="0">
                  <a:pos x="288448" y="12813"/>
                </a:cxn>
                <a:cxn ang="0">
                  <a:pos x="292100" y="16474"/>
                </a:cxn>
                <a:cxn ang="0">
                  <a:pos x="290274" y="21965"/>
                </a:cxn>
                <a:cxn ang="0">
                  <a:pos x="259238" y="45762"/>
                </a:cxn>
                <a:cxn ang="0">
                  <a:pos x="248285" y="69558"/>
                </a:cxn>
                <a:cxn ang="0">
                  <a:pos x="255587" y="82372"/>
                </a:cxn>
                <a:cxn ang="0">
                  <a:pos x="257413" y="89694"/>
                </a:cxn>
                <a:cxn ang="0">
                  <a:pos x="211772" y="115320"/>
                </a:cxn>
                <a:cxn ang="0">
                  <a:pos x="180736" y="122642"/>
                </a:cxn>
                <a:cxn ang="0">
                  <a:pos x="158829" y="129964"/>
                </a:cxn>
                <a:cxn ang="0">
                  <a:pos x="144224" y="135456"/>
                </a:cxn>
                <a:cxn ang="0">
                  <a:pos x="115014" y="144608"/>
                </a:cxn>
                <a:cxn ang="0">
                  <a:pos x="87630" y="153761"/>
                </a:cxn>
                <a:cxn ang="0">
                  <a:pos x="69373" y="157422"/>
                </a:cxn>
                <a:cxn ang="0">
                  <a:pos x="49291" y="164744"/>
                </a:cxn>
                <a:cxn ang="0">
                  <a:pos x="27384" y="172066"/>
                </a:cxn>
                <a:cxn ang="0">
                  <a:pos x="1825" y="175727"/>
                </a:cxn>
                <a:cxn ang="0">
                  <a:pos x="1825" y="170235"/>
                </a:cxn>
                <a:cxn ang="0">
                  <a:pos x="32861" y="157422"/>
                </a:cxn>
                <a:cxn ang="0">
                  <a:pos x="56594" y="148269"/>
                </a:cxn>
                <a:cxn ang="0">
                  <a:pos x="96758" y="135456"/>
                </a:cxn>
                <a:cxn ang="0">
                  <a:pos x="109537" y="129964"/>
                </a:cxn>
                <a:cxn ang="0">
                  <a:pos x="135096" y="124473"/>
                </a:cxn>
                <a:cxn ang="0">
                  <a:pos x="146050" y="118981"/>
                </a:cxn>
                <a:cxn ang="0">
                  <a:pos x="188039" y="106168"/>
                </a:cxn>
                <a:cxn ang="0">
                  <a:pos x="191690" y="106168"/>
                </a:cxn>
                <a:cxn ang="0">
                  <a:pos x="206295" y="104337"/>
                </a:cxn>
                <a:cxn ang="0">
                  <a:pos x="213598" y="100676"/>
                </a:cxn>
                <a:cxn ang="0">
                  <a:pos x="222726" y="84202"/>
                </a:cxn>
                <a:cxn ang="0">
                  <a:pos x="215423" y="62236"/>
                </a:cxn>
                <a:cxn ang="0">
                  <a:pos x="215423" y="62236"/>
                </a:cxn>
                <a:cxn ang="0">
                  <a:pos x="219075" y="56745"/>
                </a:cxn>
                <a:cxn ang="0">
                  <a:pos x="219075" y="56745"/>
                </a:cxn>
                <a:cxn ang="0">
                  <a:pos x="233680" y="36609"/>
                </a:cxn>
              </a:cxnLst>
              <a:pathLst>
                <a:path w="160" h="98">
                  <a:moveTo>
                    <a:pt x="128" y="20"/>
                  </a:moveTo>
                  <a:cubicBezTo>
                    <a:pt x="129" y="20"/>
                    <a:pt x="129" y="19"/>
                    <a:pt x="130" y="19"/>
                  </a:cubicBezTo>
                  <a:cubicBezTo>
                    <a:pt x="134" y="16"/>
                    <a:pt x="143" y="19"/>
                    <a:pt x="142" y="10"/>
                  </a:cubicBezTo>
                  <a:cubicBezTo>
                    <a:pt x="143" y="6"/>
                    <a:pt x="145" y="4"/>
                    <a:pt x="147" y="2"/>
                  </a:cubicBezTo>
                  <a:cubicBezTo>
                    <a:pt x="148" y="1"/>
                    <a:pt x="148" y="0"/>
                    <a:pt x="149" y="0"/>
                  </a:cubicBezTo>
                  <a:cubicBezTo>
                    <a:pt x="151" y="0"/>
                    <a:pt x="152" y="1"/>
                    <a:pt x="153" y="2"/>
                  </a:cubicBezTo>
                  <a:cubicBezTo>
                    <a:pt x="153" y="3"/>
                    <a:pt x="153" y="3"/>
                    <a:pt x="153" y="4"/>
                  </a:cubicBezTo>
                  <a:cubicBezTo>
                    <a:pt x="154" y="5"/>
                    <a:pt x="155" y="6"/>
                    <a:pt x="156" y="6"/>
                  </a:cubicBezTo>
                  <a:cubicBezTo>
                    <a:pt x="157" y="6"/>
                    <a:pt x="157" y="7"/>
                    <a:pt x="158" y="7"/>
                  </a:cubicBezTo>
                  <a:cubicBezTo>
                    <a:pt x="159" y="8"/>
                    <a:pt x="160" y="8"/>
                    <a:pt x="160" y="9"/>
                  </a:cubicBezTo>
                  <a:cubicBezTo>
                    <a:pt x="160" y="10"/>
                    <a:pt x="159" y="11"/>
                    <a:pt x="159" y="12"/>
                  </a:cubicBezTo>
                  <a:cubicBezTo>
                    <a:pt x="155" y="19"/>
                    <a:pt x="148" y="22"/>
                    <a:pt x="142" y="25"/>
                  </a:cubicBezTo>
                  <a:cubicBezTo>
                    <a:pt x="135" y="28"/>
                    <a:pt x="133" y="32"/>
                    <a:pt x="136" y="38"/>
                  </a:cubicBezTo>
                  <a:cubicBezTo>
                    <a:pt x="137" y="41"/>
                    <a:pt x="138" y="43"/>
                    <a:pt x="140" y="45"/>
                  </a:cubicBezTo>
                  <a:cubicBezTo>
                    <a:pt x="141" y="46"/>
                    <a:pt x="141" y="48"/>
                    <a:pt x="141" y="49"/>
                  </a:cubicBezTo>
                  <a:cubicBezTo>
                    <a:pt x="136" y="59"/>
                    <a:pt x="125" y="59"/>
                    <a:pt x="116" y="63"/>
                  </a:cubicBezTo>
                  <a:cubicBezTo>
                    <a:pt x="111" y="65"/>
                    <a:pt x="105" y="65"/>
                    <a:pt x="99" y="67"/>
                  </a:cubicBezTo>
                  <a:cubicBezTo>
                    <a:pt x="95" y="68"/>
                    <a:pt x="91" y="69"/>
                    <a:pt x="87" y="71"/>
                  </a:cubicBezTo>
                  <a:cubicBezTo>
                    <a:pt x="85" y="72"/>
                    <a:pt x="82" y="73"/>
                    <a:pt x="79" y="74"/>
                  </a:cubicBezTo>
                  <a:cubicBezTo>
                    <a:pt x="74" y="77"/>
                    <a:pt x="68" y="77"/>
                    <a:pt x="63" y="79"/>
                  </a:cubicBezTo>
                  <a:cubicBezTo>
                    <a:pt x="58" y="81"/>
                    <a:pt x="53" y="83"/>
                    <a:pt x="48" y="84"/>
                  </a:cubicBezTo>
                  <a:cubicBezTo>
                    <a:pt x="45" y="84"/>
                    <a:pt x="41" y="85"/>
                    <a:pt x="38" y="86"/>
                  </a:cubicBezTo>
                  <a:cubicBezTo>
                    <a:pt x="34" y="88"/>
                    <a:pt x="31" y="89"/>
                    <a:pt x="27" y="90"/>
                  </a:cubicBezTo>
                  <a:cubicBezTo>
                    <a:pt x="23" y="90"/>
                    <a:pt x="19" y="92"/>
                    <a:pt x="15" y="94"/>
                  </a:cubicBezTo>
                  <a:cubicBezTo>
                    <a:pt x="10" y="95"/>
                    <a:pt x="6" y="98"/>
                    <a:pt x="1" y="96"/>
                  </a:cubicBezTo>
                  <a:cubicBezTo>
                    <a:pt x="0" y="95"/>
                    <a:pt x="0" y="94"/>
                    <a:pt x="1" y="93"/>
                  </a:cubicBezTo>
                  <a:cubicBezTo>
                    <a:pt x="6" y="90"/>
                    <a:pt x="11" y="87"/>
                    <a:pt x="18" y="86"/>
                  </a:cubicBezTo>
                  <a:cubicBezTo>
                    <a:pt x="22" y="85"/>
                    <a:pt x="26" y="83"/>
                    <a:pt x="31" y="81"/>
                  </a:cubicBezTo>
                  <a:cubicBezTo>
                    <a:pt x="39" y="81"/>
                    <a:pt x="45" y="74"/>
                    <a:pt x="53" y="74"/>
                  </a:cubicBezTo>
                  <a:cubicBezTo>
                    <a:pt x="56" y="73"/>
                    <a:pt x="58" y="72"/>
                    <a:pt x="60" y="71"/>
                  </a:cubicBezTo>
                  <a:cubicBezTo>
                    <a:pt x="65" y="72"/>
                    <a:pt x="69" y="67"/>
                    <a:pt x="74" y="68"/>
                  </a:cubicBezTo>
                  <a:cubicBezTo>
                    <a:pt x="76" y="67"/>
                    <a:pt x="78" y="66"/>
                    <a:pt x="80" y="65"/>
                  </a:cubicBezTo>
                  <a:cubicBezTo>
                    <a:pt x="89" y="66"/>
                    <a:pt x="95" y="59"/>
                    <a:pt x="103" y="58"/>
                  </a:cubicBezTo>
                  <a:cubicBezTo>
                    <a:pt x="104" y="58"/>
                    <a:pt x="104" y="58"/>
                    <a:pt x="105" y="58"/>
                  </a:cubicBezTo>
                  <a:cubicBezTo>
                    <a:pt x="108" y="59"/>
                    <a:pt x="110" y="56"/>
                    <a:pt x="113" y="57"/>
                  </a:cubicBezTo>
                  <a:cubicBezTo>
                    <a:pt x="114" y="56"/>
                    <a:pt x="116" y="56"/>
                    <a:pt x="117" y="55"/>
                  </a:cubicBezTo>
                  <a:cubicBezTo>
                    <a:pt x="124" y="55"/>
                    <a:pt x="125" y="51"/>
                    <a:pt x="122" y="46"/>
                  </a:cubicBezTo>
                  <a:cubicBezTo>
                    <a:pt x="121" y="42"/>
                    <a:pt x="116" y="39"/>
                    <a:pt x="118" y="34"/>
                  </a:cubicBezTo>
                  <a:cubicBezTo>
                    <a:pt x="118" y="34"/>
                    <a:pt x="118" y="34"/>
                    <a:pt x="118" y="34"/>
                  </a:cubicBezTo>
                  <a:cubicBezTo>
                    <a:pt x="119" y="33"/>
                    <a:pt x="119" y="32"/>
                    <a:pt x="120" y="31"/>
                  </a:cubicBezTo>
                  <a:cubicBezTo>
                    <a:pt x="120" y="31"/>
                    <a:pt x="120" y="31"/>
                    <a:pt x="120" y="31"/>
                  </a:cubicBezTo>
                  <a:cubicBezTo>
                    <a:pt x="119" y="25"/>
                    <a:pt x="118" y="19"/>
                    <a:pt x="128" y="20"/>
                  </a:cubicBezTo>
                  <a:close/>
                </a:path>
              </a:pathLst>
            </a:custGeom>
            <a:solidFill>
              <a:srgbClr val="E5E6E9"/>
            </a:solidFill>
            <a:ln w="9525">
              <a:noFill/>
            </a:ln>
          </p:spPr>
          <p:txBody>
            <a:bodyPr/>
            <a:p>
              <a:endParaRPr lang="zh-CN" altLang="en-US"/>
            </a:p>
          </p:txBody>
        </p:sp>
        <p:sp>
          <p:nvSpPr>
            <p:cNvPr id="4402" name="Freeform 326"/>
            <p:cNvSpPr/>
            <p:nvPr userDrawn="1"/>
          </p:nvSpPr>
          <p:spPr>
            <a:xfrm>
              <a:off x="8656638" y="681945"/>
              <a:ext cx="74613" cy="98425"/>
            </a:xfrm>
            <a:custGeom>
              <a:avLst/>
              <a:gdLst/>
              <a:ahLst/>
              <a:cxnLst>
                <a:cxn ang="0">
                  <a:pos x="41856" y="30985"/>
                </a:cxn>
                <a:cxn ang="0">
                  <a:pos x="47315" y="16404"/>
                </a:cxn>
                <a:cxn ang="0">
                  <a:pos x="70973" y="9113"/>
                </a:cxn>
                <a:cxn ang="0">
                  <a:pos x="65513" y="20049"/>
                </a:cxn>
                <a:cxn ang="0">
                  <a:pos x="60054" y="18226"/>
                </a:cxn>
                <a:cxn ang="0">
                  <a:pos x="61874" y="20049"/>
                </a:cxn>
                <a:cxn ang="0">
                  <a:pos x="60054" y="36453"/>
                </a:cxn>
                <a:cxn ang="0">
                  <a:pos x="56414" y="41921"/>
                </a:cxn>
                <a:cxn ang="0">
                  <a:pos x="50955" y="49212"/>
                </a:cxn>
                <a:cxn ang="0">
                  <a:pos x="49135" y="54680"/>
                </a:cxn>
                <a:cxn ang="0">
                  <a:pos x="47315" y="58325"/>
                </a:cxn>
                <a:cxn ang="0">
                  <a:pos x="43675" y="61971"/>
                </a:cxn>
                <a:cxn ang="0">
                  <a:pos x="41856" y="63793"/>
                </a:cxn>
                <a:cxn ang="0">
                  <a:pos x="38216" y="67439"/>
                </a:cxn>
                <a:cxn ang="0">
                  <a:pos x="34576" y="72907"/>
                </a:cxn>
                <a:cxn ang="0">
                  <a:pos x="30937" y="76552"/>
                </a:cxn>
                <a:cxn ang="0">
                  <a:pos x="29117" y="76552"/>
                </a:cxn>
                <a:cxn ang="0">
                  <a:pos x="27297" y="78375"/>
                </a:cxn>
                <a:cxn ang="0">
                  <a:pos x="27297" y="80198"/>
                </a:cxn>
                <a:cxn ang="0">
                  <a:pos x="23657" y="83843"/>
                </a:cxn>
                <a:cxn ang="0">
                  <a:pos x="21837" y="87488"/>
                </a:cxn>
                <a:cxn ang="0">
                  <a:pos x="18198" y="91134"/>
                </a:cxn>
                <a:cxn ang="0">
                  <a:pos x="14558" y="94779"/>
                </a:cxn>
                <a:cxn ang="0">
                  <a:pos x="10918" y="96602"/>
                </a:cxn>
                <a:cxn ang="0">
                  <a:pos x="7279" y="98425"/>
                </a:cxn>
                <a:cxn ang="0">
                  <a:pos x="5459" y="96602"/>
                </a:cxn>
                <a:cxn ang="0">
                  <a:pos x="0" y="76552"/>
                </a:cxn>
                <a:cxn ang="0">
                  <a:pos x="5459" y="63793"/>
                </a:cxn>
                <a:cxn ang="0">
                  <a:pos x="27297" y="51035"/>
                </a:cxn>
                <a:cxn ang="0">
                  <a:pos x="30937" y="49212"/>
                </a:cxn>
                <a:cxn ang="0">
                  <a:pos x="36396" y="38276"/>
                </a:cxn>
                <a:cxn ang="0">
                  <a:pos x="41856" y="30985"/>
                </a:cxn>
              </a:cxnLst>
              <a:pathLst>
                <a:path w="41" h="54">
                  <a:moveTo>
                    <a:pt x="23" y="17"/>
                  </a:moveTo>
                  <a:cubicBezTo>
                    <a:pt x="24" y="14"/>
                    <a:pt x="25" y="12"/>
                    <a:pt x="26" y="9"/>
                  </a:cubicBezTo>
                  <a:cubicBezTo>
                    <a:pt x="29" y="0"/>
                    <a:pt x="29" y="0"/>
                    <a:pt x="39" y="5"/>
                  </a:cubicBezTo>
                  <a:cubicBezTo>
                    <a:pt x="41" y="9"/>
                    <a:pt x="38" y="10"/>
                    <a:pt x="36" y="11"/>
                  </a:cubicBezTo>
                  <a:cubicBezTo>
                    <a:pt x="35" y="11"/>
                    <a:pt x="34" y="11"/>
                    <a:pt x="33" y="10"/>
                  </a:cubicBezTo>
                  <a:cubicBezTo>
                    <a:pt x="34" y="11"/>
                    <a:pt x="34" y="10"/>
                    <a:pt x="34" y="11"/>
                  </a:cubicBezTo>
                  <a:cubicBezTo>
                    <a:pt x="35" y="14"/>
                    <a:pt x="34" y="17"/>
                    <a:pt x="33" y="20"/>
                  </a:cubicBezTo>
                  <a:cubicBezTo>
                    <a:pt x="32" y="21"/>
                    <a:pt x="32" y="22"/>
                    <a:pt x="31" y="23"/>
                  </a:cubicBezTo>
                  <a:cubicBezTo>
                    <a:pt x="30" y="24"/>
                    <a:pt x="29" y="26"/>
                    <a:pt x="28" y="27"/>
                  </a:cubicBezTo>
                  <a:cubicBezTo>
                    <a:pt x="28" y="28"/>
                    <a:pt x="27" y="29"/>
                    <a:pt x="27" y="30"/>
                  </a:cubicBezTo>
                  <a:cubicBezTo>
                    <a:pt x="27" y="30"/>
                    <a:pt x="26" y="31"/>
                    <a:pt x="26" y="32"/>
                  </a:cubicBezTo>
                  <a:cubicBezTo>
                    <a:pt x="25" y="32"/>
                    <a:pt x="25" y="33"/>
                    <a:pt x="24" y="34"/>
                  </a:cubicBezTo>
                  <a:cubicBezTo>
                    <a:pt x="24" y="34"/>
                    <a:pt x="23" y="35"/>
                    <a:pt x="23" y="35"/>
                  </a:cubicBezTo>
                  <a:cubicBezTo>
                    <a:pt x="22" y="36"/>
                    <a:pt x="22" y="37"/>
                    <a:pt x="21" y="37"/>
                  </a:cubicBezTo>
                  <a:cubicBezTo>
                    <a:pt x="20" y="38"/>
                    <a:pt x="19" y="39"/>
                    <a:pt x="19" y="40"/>
                  </a:cubicBezTo>
                  <a:cubicBezTo>
                    <a:pt x="18" y="41"/>
                    <a:pt x="17" y="41"/>
                    <a:pt x="17" y="42"/>
                  </a:cubicBezTo>
                  <a:cubicBezTo>
                    <a:pt x="16" y="42"/>
                    <a:pt x="16" y="42"/>
                    <a:pt x="16" y="42"/>
                  </a:cubicBezTo>
                  <a:cubicBezTo>
                    <a:pt x="16" y="42"/>
                    <a:pt x="15" y="43"/>
                    <a:pt x="15" y="43"/>
                  </a:cubicBezTo>
                  <a:cubicBezTo>
                    <a:pt x="15" y="44"/>
                    <a:pt x="15" y="44"/>
                    <a:pt x="15" y="44"/>
                  </a:cubicBezTo>
                  <a:cubicBezTo>
                    <a:pt x="14" y="45"/>
                    <a:pt x="14" y="45"/>
                    <a:pt x="13" y="46"/>
                  </a:cubicBezTo>
                  <a:cubicBezTo>
                    <a:pt x="13" y="47"/>
                    <a:pt x="12" y="47"/>
                    <a:pt x="12" y="48"/>
                  </a:cubicBezTo>
                  <a:cubicBezTo>
                    <a:pt x="11" y="49"/>
                    <a:pt x="11" y="49"/>
                    <a:pt x="10" y="50"/>
                  </a:cubicBezTo>
                  <a:cubicBezTo>
                    <a:pt x="10" y="51"/>
                    <a:pt x="9" y="51"/>
                    <a:pt x="8" y="52"/>
                  </a:cubicBezTo>
                  <a:cubicBezTo>
                    <a:pt x="8" y="52"/>
                    <a:pt x="7" y="53"/>
                    <a:pt x="6" y="53"/>
                  </a:cubicBezTo>
                  <a:cubicBezTo>
                    <a:pt x="6" y="54"/>
                    <a:pt x="5" y="54"/>
                    <a:pt x="4" y="54"/>
                  </a:cubicBezTo>
                  <a:cubicBezTo>
                    <a:pt x="4" y="54"/>
                    <a:pt x="3" y="54"/>
                    <a:pt x="3" y="53"/>
                  </a:cubicBezTo>
                  <a:cubicBezTo>
                    <a:pt x="1" y="50"/>
                    <a:pt x="0" y="46"/>
                    <a:pt x="0" y="42"/>
                  </a:cubicBezTo>
                  <a:cubicBezTo>
                    <a:pt x="1" y="40"/>
                    <a:pt x="2" y="38"/>
                    <a:pt x="3" y="35"/>
                  </a:cubicBezTo>
                  <a:cubicBezTo>
                    <a:pt x="8" y="34"/>
                    <a:pt x="11" y="30"/>
                    <a:pt x="15" y="28"/>
                  </a:cubicBezTo>
                  <a:cubicBezTo>
                    <a:pt x="17" y="29"/>
                    <a:pt x="17" y="28"/>
                    <a:pt x="17" y="27"/>
                  </a:cubicBezTo>
                  <a:cubicBezTo>
                    <a:pt x="17" y="24"/>
                    <a:pt x="18" y="22"/>
                    <a:pt x="20" y="21"/>
                  </a:cubicBezTo>
                  <a:cubicBezTo>
                    <a:pt x="23" y="21"/>
                    <a:pt x="23" y="19"/>
                    <a:pt x="23" y="17"/>
                  </a:cubicBezTo>
                  <a:close/>
                </a:path>
              </a:pathLst>
            </a:custGeom>
            <a:solidFill>
              <a:srgbClr val="FEFFFF"/>
            </a:solidFill>
            <a:ln w="9525">
              <a:noFill/>
            </a:ln>
          </p:spPr>
          <p:txBody>
            <a:bodyPr/>
            <a:p>
              <a:endParaRPr lang="zh-CN" altLang="en-US"/>
            </a:p>
          </p:txBody>
        </p:sp>
        <p:sp>
          <p:nvSpPr>
            <p:cNvPr id="4403" name="Freeform 327"/>
            <p:cNvSpPr/>
            <p:nvPr userDrawn="1"/>
          </p:nvSpPr>
          <p:spPr>
            <a:xfrm>
              <a:off x="7634288" y="1474108"/>
              <a:ext cx="34925" cy="46038"/>
            </a:xfrm>
            <a:custGeom>
              <a:avLst/>
              <a:gdLst/>
              <a:ahLst/>
              <a:cxnLst>
                <a:cxn ang="0">
                  <a:pos x="18381" y="42354"/>
                </a:cxn>
                <a:cxn ang="0">
                  <a:pos x="0" y="31305"/>
                </a:cxn>
                <a:cxn ang="0">
                  <a:pos x="3676" y="31305"/>
                </a:cxn>
                <a:cxn ang="0">
                  <a:pos x="5514" y="23939"/>
                </a:cxn>
                <a:cxn ang="0">
                  <a:pos x="9190" y="23939"/>
                </a:cxn>
                <a:cxn ang="0">
                  <a:pos x="12867" y="18415"/>
                </a:cxn>
                <a:cxn ang="0">
                  <a:pos x="22057" y="9207"/>
                </a:cxn>
                <a:cxn ang="0">
                  <a:pos x="23896" y="3683"/>
                </a:cxn>
                <a:cxn ang="0">
                  <a:pos x="33086" y="0"/>
                </a:cxn>
                <a:cxn ang="0">
                  <a:pos x="34925" y="1841"/>
                </a:cxn>
                <a:cxn ang="0">
                  <a:pos x="34925" y="3683"/>
                </a:cxn>
                <a:cxn ang="0">
                  <a:pos x="34925" y="3683"/>
                </a:cxn>
                <a:cxn ang="0">
                  <a:pos x="31248" y="9207"/>
                </a:cxn>
                <a:cxn ang="0">
                  <a:pos x="27572" y="11049"/>
                </a:cxn>
                <a:cxn ang="0">
                  <a:pos x="25734" y="16573"/>
                </a:cxn>
                <a:cxn ang="0">
                  <a:pos x="22057" y="18415"/>
                </a:cxn>
                <a:cxn ang="0">
                  <a:pos x="20219" y="23939"/>
                </a:cxn>
                <a:cxn ang="0">
                  <a:pos x="20219" y="23939"/>
                </a:cxn>
                <a:cxn ang="0">
                  <a:pos x="16543" y="29464"/>
                </a:cxn>
                <a:cxn ang="0">
                  <a:pos x="18381" y="42354"/>
                </a:cxn>
              </a:cxnLst>
              <a:pathLst>
                <a:path w="19" h="25">
                  <a:moveTo>
                    <a:pt x="10" y="23"/>
                  </a:moveTo>
                  <a:cubicBezTo>
                    <a:pt x="4" y="25"/>
                    <a:pt x="2" y="21"/>
                    <a:pt x="0" y="17"/>
                  </a:cubicBezTo>
                  <a:cubicBezTo>
                    <a:pt x="0" y="17"/>
                    <a:pt x="1" y="17"/>
                    <a:pt x="2" y="17"/>
                  </a:cubicBezTo>
                  <a:cubicBezTo>
                    <a:pt x="2" y="15"/>
                    <a:pt x="3" y="15"/>
                    <a:pt x="3" y="13"/>
                  </a:cubicBezTo>
                  <a:cubicBezTo>
                    <a:pt x="4" y="13"/>
                    <a:pt x="5" y="13"/>
                    <a:pt x="5" y="13"/>
                  </a:cubicBezTo>
                  <a:cubicBezTo>
                    <a:pt x="6" y="12"/>
                    <a:pt x="6" y="11"/>
                    <a:pt x="7" y="10"/>
                  </a:cubicBezTo>
                  <a:cubicBezTo>
                    <a:pt x="9" y="9"/>
                    <a:pt x="10" y="6"/>
                    <a:pt x="12" y="5"/>
                  </a:cubicBezTo>
                  <a:cubicBezTo>
                    <a:pt x="13" y="4"/>
                    <a:pt x="13" y="3"/>
                    <a:pt x="13" y="2"/>
                  </a:cubicBezTo>
                  <a:cubicBezTo>
                    <a:pt x="15" y="1"/>
                    <a:pt x="16" y="0"/>
                    <a:pt x="18" y="0"/>
                  </a:cubicBezTo>
                  <a:cubicBezTo>
                    <a:pt x="19" y="0"/>
                    <a:pt x="19" y="0"/>
                    <a:pt x="19" y="1"/>
                  </a:cubicBezTo>
                  <a:cubicBezTo>
                    <a:pt x="19" y="1"/>
                    <a:pt x="19" y="2"/>
                    <a:pt x="19" y="2"/>
                  </a:cubicBezTo>
                  <a:cubicBezTo>
                    <a:pt x="19" y="2"/>
                    <a:pt x="19" y="2"/>
                    <a:pt x="19" y="2"/>
                  </a:cubicBezTo>
                  <a:cubicBezTo>
                    <a:pt x="18" y="3"/>
                    <a:pt x="18" y="4"/>
                    <a:pt x="17" y="5"/>
                  </a:cubicBezTo>
                  <a:cubicBezTo>
                    <a:pt x="17" y="5"/>
                    <a:pt x="16" y="6"/>
                    <a:pt x="15" y="6"/>
                  </a:cubicBezTo>
                  <a:cubicBezTo>
                    <a:pt x="15" y="7"/>
                    <a:pt x="14" y="8"/>
                    <a:pt x="14" y="9"/>
                  </a:cubicBezTo>
                  <a:cubicBezTo>
                    <a:pt x="13" y="9"/>
                    <a:pt x="12" y="10"/>
                    <a:pt x="12" y="10"/>
                  </a:cubicBezTo>
                  <a:cubicBezTo>
                    <a:pt x="11" y="11"/>
                    <a:pt x="11" y="12"/>
                    <a:pt x="11" y="13"/>
                  </a:cubicBezTo>
                  <a:cubicBezTo>
                    <a:pt x="11" y="13"/>
                    <a:pt x="11" y="13"/>
                    <a:pt x="11" y="13"/>
                  </a:cubicBezTo>
                  <a:cubicBezTo>
                    <a:pt x="10" y="14"/>
                    <a:pt x="10" y="15"/>
                    <a:pt x="9" y="16"/>
                  </a:cubicBezTo>
                  <a:cubicBezTo>
                    <a:pt x="9" y="18"/>
                    <a:pt x="9" y="21"/>
                    <a:pt x="10" y="23"/>
                  </a:cubicBezTo>
                  <a:close/>
                </a:path>
              </a:pathLst>
            </a:custGeom>
            <a:solidFill>
              <a:srgbClr val="EFF0F3"/>
            </a:solidFill>
            <a:ln w="9525">
              <a:noFill/>
            </a:ln>
          </p:spPr>
          <p:txBody>
            <a:bodyPr/>
            <a:p>
              <a:endParaRPr lang="zh-CN" altLang="en-US"/>
            </a:p>
          </p:txBody>
        </p:sp>
        <p:sp>
          <p:nvSpPr>
            <p:cNvPr id="4404" name="Freeform 328"/>
            <p:cNvSpPr/>
            <p:nvPr userDrawn="1"/>
          </p:nvSpPr>
          <p:spPr>
            <a:xfrm>
              <a:off x="8624888" y="713695"/>
              <a:ext cx="22225" cy="20638"/>
            </a:xfrm>
            <a:custGeom>
              <a:avLst/>
              <a:gdLst/>
              <a:ahLst/>
              <a:cxnLst>
                <a:cxn ang="0">
                  <a:pos x="7408" y="16885"/>
                </a:cxn>
                <a:cxn ang="0">
                  <a:pos x="3704" y="5628"/>
                </a:cxn>
                <a:cxn ang="0">
                  <a:pos x="16668" y="1876"/>
                </a:cxn>
                <a:cxn ang="0">
                  <a:pos x="20372" y="11257"/>
                </a:cxn>
                <a:cxn ang="0">
                  <a:pos x="7408" y="16885"/>
                </a:cxn>
              </a:cxnLst>
              <a:pathLst>
                <a:path w="12" h="11">
                  <a:moveTo>
                    <a:pt x="4" y="9"/>
                  </a:moveTo>
                  <a:cubicBezTo>
                    <a:pt x="0" y="8"/>
                    <a:pt x="1" y="5"/>
                    <a:pt x="2" y="3"/>
                  </a:cubicBezTo>
                  <a:cubicBezTo>
                    <a:pt x="4" y="1"/>
                    <a:pt x="6" y="0"/>
                    <a:pt x="9" y="1"/>
                  </a:cubicBezTo>
                  <a:cubicBezTo>
                    <a:pt x="11" y="2"/>
                    <a:pt x="12" y="4"/>
                    <a:pt x="11" y="6"/>
                  </a:cubicBezTo>
                  <a:cubicBezTo>
                    <a:pt x="10" y="9"/>
                    <a:pt x="7" y="11"/>
                    <a:pt x="4" y="9"/>
                  </a:cubicBezTo>
                  <a:close/>
                </a:path>
              </a:pathLst>
            </a:custGeom>
            <a:solidFill>
              <a:srgbClr val="FEFFFF"/>
            </a:solidFill>
            <a:ln w="9525">
              <a:noFill/>
            </a:ln>
          </p:spPr>
          <p:txBody>
            <a:bodyPr/>
            <a:p>
              <a:endParaRPr lang="zh-CN" altLang="en-US"/>
            </a:p>
          </p:txBody>
        </p:sp>
        <p:sp>
          <p:nvSpPr>
            <p:cNvPr id="4405" name="Freeform 329"/>
            <p:cNvSpPr/>
            <p:nvPr userDrawn="1"/>
          </p:nvSpPr>
          <p:spPr>
            <a:xfrm>
              <a:off x="8509000" y="983570"/>
              <a:ext cx="19050" cy="36513"/>
            </a:xfrm>
            <a:custGeom>
              <a:avLst/>
              <a:gdLst/>
              <a:ahLst/>
              <a:cxnLst>
                <a:cxn ang="0">
                  <a:pos x="19050" y="0"/>
                </a:cxn>
                <a:cxn ang="0">
                  <a:pos x="0" y="36513"/>
                </a:cxn>
                <a:cxn ang="0">
                  <a:pos x="19050" y="0"/>
                </a:cxn>
              </a:cxnLst>
              <a:pathLst>
                <a:path w="10" h="20">
                  <a:moveTo>
                    <a:pt x="10" y="0"/>
                  </a:moveTo>
                  <a:cubicBezTo>
                    <a:pt x="7" y="7"/>
                    <a:pt x="3" y="13"/>
                    <a:pt x="0" y="20"/>
                  </a:cubicBezTo>
                  <a:cubicBezTo>
                    <a:pt x="0" y="12"/>
                    <a:pt x="0" y="4"/>
                    <a:pt x="10" y="0"/>
                  </a:cubicBezTo>
                  <a:close/>
                </a:path>
              </a:pathLst>
            </a:custGeom>
            <a:solidFill>
              <a:srgbClr val="FEFFFF"/>
            </a:solidFill>
            <a:ln w="9525">
              <a:noFill/>
            </a:ln>
          </p:spPr>
          <p:txBody>
            <a:bodyPr/>
            <a:p>
              <a:endParaRPr lang="zh-CN" altLang="en-US"/>
            </a:p>
          </p:txBody>
        </p:sp>
        <p:sp>
          <p:nvSpPr>
            <p:cNvPr id="4406" name="Freeform 330"/>
            <p:cNvSpPr/>
            <p:nvPr userDrawn="1"/>
          </p:nvSpPr>
          <p:spPr>
            <a:xfrm>
              <a:off x="7896225" y="1385208"/>
              <a:ext cx="34925" cy="23813"/>
            </a:xfrm>
            <a:custGeom>
              <a:avLst/>
              <a:gdLst/>
              <a:ahLst/>
              <a:cxnLst>
                <a:cxn ang="0">
                  <a:pos x="31248" y="0"/>
                </a:cxn>
                <a:cxn ang="0">
                  <a:pos x="33086" y="1831"/>
                </a:cxn>
                <a:cxn ang="0">
                  <a:pos x="31248" y="10990"/>
                </a:cxn>
                <a:cxn ang="0">
                  <a:pos x="1838" y="20149"/>
                </a:cxn>
                <a:cxn ang="0">
                  <a:pos x="5514" y="10990"/>
                </a:cxn>
                <a:cxn ang="0">
                  <a:pos x="7352" y="9158"/>
                </a:cxn>
                <a:cxn ang="0">
                  <a:pos x="31248" y="0"/>
                </a:cxn>
              </a:cxnLst>
              <a:pathLst>
                <a:path w="19" h="13">
                  <a:moveTo>
                    <a:pt x="17" y="0"/>
                  </a:moveTo>
                  <a:cubicBezTo>
                    <a:pt x="17" y="0"/>
                    <a:pt x="18" y="1"/>
                    <a:pt x="18" y="1"/>
                  </a:cubicBezTo>
                  <a:cubicBezTo>
                    <a:pt x="19" y="3"/>
                    <a:pt x="18" y="5"/>
                    <a:pt x="17" y="6"/>
                  </a:cubicBezTo>
                  <a:cubicBezTo>
                    <a:pt x="12" y="10"/>
                    <a:pt x="8" y="13"/>
                    <a:pt x="1" y="11"/>
                  </a:cubicBezTo>
                  <a:cubicBezTo>
                    <a:pt x="0" y="9"/>
                    <a:pt x="1" y="7"/>
                    <a:pt x="3" y="6"/>
                  </a:cubicBezTo>
                  <a:cubicBezTo>
                    <a:pt x="3" y="6"/>
                    <a:pt x="4" y="5"/>
                    <a:pt x="4" y="5"/>
                  </a:cubicBezTo>
                  <a:cubicBezTo>
                    <a:pt x="9" y="4"/>
                    <a:pt x="13" y="2"/>
                    <a:pt x="17" y="0"/>
                  </a:cubicBezTo>
                  <a:close/>
                </a:path>
              </a:pathLst>
            </a:custGeom>
            <a:solidFill>
              <a:srgbClr val="496972"/>
            </a:solidFill>
            <a:ln w="9525">
              <a:noFill/>
            </a:ln>
          </p:spPr>
          <p:txBody>
            <a:bodyPr/>
            <a:p>
              <a:endParaRPr lang="zh-CN" altLang="en-US"/>
            </a:p>
          </p:txBody>
        </p:sp>
        <p:sp>
          <p:nvSpPr>
            <p:cNvPr id="4407" name="Freeform 331"/>
            <p:cNvSpPr/>
            <p:nvPr userDrawn="1"/>
          </p:nvSpPr>
          <p:spPr>
            <a:xfrm>
              <a:off x="7977188" y="1351870"/>
              <a:ext cx="46038" cy="22225"/>
            </a:xfrm>
            <a:custGeom>
              <a:avLst/>
              <a:gdLst/>
              <a:ahLst/>
              <a:cxnLst>
                <a:cxn ang="0">
                  <a:pos x="40513" y="0"/>
                </a:cxn>
                <a:cxn ang="0">
                  <a:pos x="46038" y="1852"/>
                </a:cxn>
                <a:cxn ang="0">
                  <a:pos x="36830" y="11112"/>
                </a:cxn>
                <a:cxn ang="0">
                  <a:pos x="5524" y="22225"/>
                </a:cxn>
                <a:cxn ang="0">
                  <a:pos x="0" y="16668"/>
                </a:cxn>
                <a:cxn ang="0">
                  <a:pos x="20256" y="7408"/>
                </a:cxn>
                <a:cxn ang="0">
                  <a:pos x="40513" y="0"/>
                </a:cxn>
              </a:cxnLst>
              <a:pathLst>
                <a:path w="25" h="12">
                  <a:moveTo>
                    <a:pt x="22" y="0"/>
                  </a:moveTo>
                  <a:cubicBezTo>
                    <a:pt x="23" y="0"/>
                    <a:pt x="24" y="0"/>
                    <a:pt x="25" y="1"/>
                  </a:cubicBezTo>
                  <a:cubicBezTo>
                    <a:pt x="25" y="3"/>
                    <a:pt x="23" y="5"/>
                    <a:pt x="20" y="6"/>
                  </a:cubicBezTo>
                  <a:cubicBezTo>
                    <a:pt x="15" y="9"/>
                    <a:pt x="9" y="12"/>
                    <a:pt x="3" y="12"/>
                  </a:cubicBezTo>
                  <a:cubicBezTo>
                    <a:pt x="1" y="12"/>
                    <a:pt x="0" y="11"/>
                    <a:pt x="0" y="9"/>
                  </a:cubicBezTo>
                  <a:cubicBezTo>
                    <a:pt x="4" y="7"/>
                    <a:pt x="8" y="6"/>
                    <a:pt x="11" y="4"/>
                  </a:cubicBezTo>
                  <a:cubicBezTo>
                    <a:pt x="15" y="3"/>
                    <a:pt x="18" y="1"/>
                    <a:pt x="22" y="0"/>
                  </a:cubicBezTo>
                  <a:close/>
                </a:path>
              </a:pathLst>
            </a:custGeom>
            <a:solidFill>
              <a:srgbClr val="906468"/>
            </a:solidFill>
            <a:ln w="9525">
              <a:noFill/>
            </a:ln>
          </p:spPr>
          <p:txBody>
            <a:bodyPr/>
            <a:p>
              <a:endParaRPr lang="zh-CN" altLang="en-US"/>
            </a:p>
          </p:txBody>
        </p:sp>
        <p:sp>
          <p:nvSpPr>
            <p:cNvPr id="4408" name="Freeform 332"/>
            <p:cNvSpPr/>
            <p:nvPr userDrawn="1"/>
          </p:nvSpPr>
          <p:spPr>
            <a:xfrm>
              <a:off x="8642350" y="778783"/>
              <a:ext cx="20638" cy="23813"/>
            </a:xfrm>
            <a:custGeom>
              <a:avLst/>
              <a:gdLst/>
              <a:ahLst/>
              <a:cxnLst>
                <a:cxn ang="0">
                  <a:pos x="0" y="21981"/>
                </a:cxn>
                <a:cxn ang="0">
                  <a:pos x="18761" y="0"/>
                </a:cxn>
                <a:cxn ang="0">
                  <a:pos x="18761" y="0"/>
                </a:cxn>
                <a:cxn ang="0">
                  <a:pos x="20638" y="1831"/>
                </a:cxn>
                <a:cxn ang="0">
                  <a:pos x="20638" y="7327"/>
                </a:cxn>
                <a:cxn ang="0">
                  <a:pos x="16885" y="12822"/>
                </a:cxn>
                <a:cxn ang="0">
                  <a:pos x="11257" y="20149"/>
                </a:cxn>
                <a:cxn ang="0">
                  <a:pos x="1876" y="23813"/>
                </a:cxn>
                <a:cxn ang="0">
                  <a:pos x="0" y="21981"/>
                </a:cxn>
              </a:cxnLst>
              <a:pathLst>
                <a:path w="11" h="13">
                  <a:moveTo>
                    <a:pt x="0" y="12"/>
                  </a:moveTo>
                  <a:cubicBezTo>
                    <a:pt x="0" y="6"/>
                    <a:pt x="4" y="2"/>
                    <a:pt x="10" y="0"/>
                  </a:cubicBezTo>
                  <a:cubicBezTo>
                    <a:pt x="10" y="0"/>
                    <a:pt x="10" y="0"/>
                    <a:pt x="10" y="0"/>
                  </a:cubicBezTo>
                  <a:cubicBezTo>
                    <a:pt x="10" y="1"/>
                    <a:pt x="11" y="1"/>
                    <a:pt x="11" y="1"/>
                  </a:cubicBezTo>
                  <a:cubicBezTo>
                    <a:pt x="11" y="2"/>
                    <a:pt x="11" y="3"/>
                    <a:pt x="11" y="4"/>
                  </a:cubicBezTo>
                  <a:cubicBezTo>
                    <a:pt x="10" y="5"/>
                    <a:pt x="10" y="6"/>
                    <a:pt x="9" y="7"/>
                  </a:cubicBezTo>
                  <a:cubicBezTo>
                    <a:pt x="8" y="9"/>
                    <a:pt x="7" y="10"/>
                    <a:pt x="6" y="11"/>
                  </a:cubicBezTo>
                  <a:cubicBezTo>
                    <a:pt x="5" y="12"/>
                    <a:pt x="3" y="13"/>
                    <a:pt x="1" y="13"/>
                  </a:cubicBezTo>
                  <a:cubicBezTo>
                    <a:pt x="0" y="13"/>
                    <a:pt x="0" y="12"/>
                    <a:pt x="0" y="12"/>
                  </a:cubicBezTo>
                  <a:close/>
                </a:path>
              </a:pathLst>
            </a:custGeom>
            <a:solidFill>
              <a:srgbClr val="FEFFFF"/>
            </a:solidFill>
            <a:ln w="9525">
              <a:noFill/>
            </a:ln>
          </p:spPr>
          <p:txBody>
            <a:bodyPr/>
            <a:p>
              <a:endParaRPr lang="zh-CN" altLang="en-US"/>
            </a:p>
          </p:txBody>
        </p:sp>
        <p:sp>
          <p:nvSpPr>
            <p:cNvPr id="4409" name="Freeform 333"/>
            <p:cNvSpPr/>
            <p:nvPr userDrawn="1"/>
          </p:nvSpPr>
          <p:spPr>
            <a:xfrm>
              <a:off x="8628063" y="801008"/>
              <a:ext cx="19050" cy="25400"/>
            </a:xfrm>
            <a:custGeom>
              <a:avLst/>
              <a:gdLst/>
              <a:ahLst/>
              <a:cxnLst>
                <a:cxn ang="0">
                  <a:pos x="0" y="25400"/>
                </a:cxn>
                <a:cxn ang="0">
                  <a:pos x="15240" y="0"/>
                </a:cxn>
                <a:cxn ang="0">
                  <a:pos x="19050" y="7257"/>
                </a:cxn>
                <a:cxn ang="0">
                  <a:pos x="17145" y="14514"/>
                </a:cxn>
                <a:cxn ang="0">
                  <a:pos x="9525" y="23585"/>
                </a:cxn>
                <a:cxn ang="0">
                  <a:pos x="0" y="25400"/>
                </a:cxn>
              </a:cxnLst>
              <a:pathLst>
                <a:path w="10" h="14">
                  <a:moveTo>
                    <a:pt x="0" y="14"/>
                  </a:moveTo>
                  <a:cubicBezTo>
                    <a:pt x="0" y="8"/>
                    <a:pt x="4" y="4"/>
                    <a:pt x="8" y="0"/>
                  </a:cubicBezTo>
                  <a:cubicBezTo>
                    <a:pt x="9" y="1"/>
                    <a:pt x="10" y="2"/>
                    <a:pt x="10" y="4"/>
                  </a:cubicBezTo>
                  <a:cubicBezTo>
                    <a:pt x="10" y="5"/>
                    <a:pt x="10" y="7"/>
                    <a:pt x="9" y="8"/>
                  </a:cubicBezTo>
                  <a:cubicBezTo>
                    <a:pt x="8" y="10"/>
                    <a:pt x="6" y="12"/>
                    <a:pt x="5" y="13"/>
                  </a:cubicBezTo>
                  <a:cubicBezTo>
                    <a:pt x="3" y="14"/>
                    <a:pt x="2" y="14"/>
                    <a:pt x="0" y="14"/>
                  </a:cubicBezTo>
                  <a:close/>
                </a:path>
              </a:pathLst>
            </a:custGeom>
            <a:solidFill>
              <a:srgbClr val="FEFFFF"/>
            </a:solidFill>
            <a:ln w="9525">
              <a:noFill/>
            </a:ln>
          </p:spPr>
          <p:txBody>
            <a:bodyPr/>
            <a:p>
              <a:endParaRPr lang="zh-CN" altLang="en-US"/>
            </a:p>
          </p:txBody>
        </p:sp>
        <p:sp>
          <p:nvSpPr>
            <p:cNvPr id="4410" name="Freeform 334"/>
            <p:cNvSpPr/>
            <p:nvPr userDrawn="1"/>
          </p:nvSpPr>
          <p:spPr>
            <a:xfrm>
              <a:off x="8482013" y="1043895"/>
              <a:ext cx="15875" cy="20638"/>
            </a:xfrm>
            <a:custGeom>
              <a:avLst/>
              <a:gdLst/>
              <a:ahLst/>
              <a:cxnLst>
                <a:cxn ang="0">
                  <a:pos x="3527" y="18761"/>
                </a:cxn>
                <a:cxn ang="0">
                  <a:pos x="14111" y="0"/>
                </a:cxn>
                <a:cxn ang="0">
                  <a:pos x="15875" y="3752"/>
                </a:cxn>
                <a:cxn ang="0">
                  <a:pos x="14111" y="13133"/>
                </a:cxn>
                <a:cxn ang="0">
                  <a:pos x="3527" y="18761"/>
                </a:cxn>
              </a:cxnLst>
              <a:pathLst>
                <a:path w="9" h="11">
                  <a:moveTo>
                    <a:pt x="2" y="10"/>
                  </a:moveTo>
                  <a:cubicBezTo>
                    <a:pt x="0" y="4"/>
                    <a:pt x="3" y="2"/>
                    <a:pt x="8" y="0"/>
                  </a:cubicBezTo>
                  <a:cubicBezTo>
                    <a:pt x="9" y="1"/>
                    <a:pt x="9" y="1"/>
                    <a:pt x="9" y="2"/>
                  </a:cubicBezTo>
                  <a:cubicBezTo>
                    <a:pt x="9" y="4"/>
                    <a:pt x="8" y="5"/>
                    <a:pt x="8" y="7"/>
                  </a:cubicBezTo>
                  <a:cubicBezTo>
                    <a:pt x="6" y="8"/>
                    <a:pt x="5" y="11"/>
                    <a:pt x="2" y="10"/>
                  </a:cubicBezTo>
                  <a:close/>
                </a:path>
              </a:pathLst>
            </a:custGeom>
            <a:solidFill>
              <a:srgbClr val="FEFFFF"/>
            </a:solidFill>
            <a:ln w="9525">
              <a:noFill/>
            </a:ln>
          </p:spPr>
          <p:txBody>
            <a:bodyPr/>
            <a:p>
              <a:endParaRPr lang="zh-CN" altLang="en-US"/>
            </a:p>
          </p:txBody>
        </p:sp>
        <p:sp>
          <p:nvSpPr>
            <p:cNvPr id="4411" name="Freeform 335"/>
            <p:cNvSpPr/>
            <p:nvPr userDrawn="1"/>
          </p:nvSpPr>
          <p:spPr>
            <a:xfrm>
              <a:off x="8528050" y="961345"/>
              <a:ext cx="11113" cy="12700"/>
            </a:xfrm>
            <a:custGeom>
              <a:avLst/>
              <a:gdLst/>
              <a:ahLst/>
              <a:cxnLst>
                <a:cxn ang="0">
                  <a:pos x="9260" y="0"/>
                </a:cxn>
                <a:cxn ang="0">
                  <a:pos x="0" y="12700"/>
                </a:cxn>
                <a:cxn ang="0">
                  <a:pos x="9260" y="0"/>
                </a:cxn>
              </a:cxnLst>
              <a:pathLst>
                <a:path w="6" h="7">
                  <a:moveTo>
                    <a:pt x="5" y="0"/>
                  </a:moveTo>
                  <a:cubicBezTo>
                    <a:pt x="6" y="5"/>
                    <a:pt x="3" y="6"/>
                    <a:pt x="0" y="7"/>
                  </a:cubicBezTo>
                  <a:cubicBezTo>
                    <a:pt x="0" y="4"/>
                    <a:pt x="2" y="1"/>
                    <a:pt x="5" y="0"/>
                  </a:cubicBezTo>
                  <a:close/>
                </a:path>
              </a:pathLst>
            </a:custGeom>
            <a:solidFill>
              <a:srgbClr val="FEFFFF"/>
            </a:solidFill>
            <a:ln w="9525">
              <a:noFill/>
            </a:ln>
          </p:spPr>
          <p:txBody>
            <a:bodyPr/>
            <a:p>
              <a:endParaRPr lang="zh-CN" altLang="en-US"/>
            </a:p>
          </p:txBody>
        </p:sp>
        <p:sp>
          <p:nvSpPr>
            <p:cNvPr id="4412" name="Freeform 336"/>
            <p:cNvSpPr/>
            <p:nvPr userDrawn="1"/>
          </p:nvSpPr>
          <p:spPr>
            <a:xfrm>
              <a:off x="8537575" y="948645"/>
              <a:ext cx="6350" cy="12700"/>
            </a:xfrm>
            <a:custGeom>
              <a:avLst/>
              <a:gdLst/>
              <a:ahLst/>
              <a:cxnLst>
                <a:cxn ang="0">
                  <a:pos x="6350" y="0"/>
                </a:cxn>
                <a:cxn ang="0">
                  <a:pos x="0" y="12700"/>
                </a:cxn>
                <a:cxn ang="0">
                  <a:pos x="6350" y="0"/>
                </a:cxn>
              </a:cxnLst>
              <a:pathLst>
                <a:path w="4" h="7">
                  <a:moveTo>
                    <a:pt x="4" y="0"/>
                  </a:moveTo>
                  <a:cubicBezTo>
                    <a:pt x="4" y="3"/>
                    <a:pt x="3" y="6"/>
                    <a:pt x="0" y="7"/>
                  </a:cubicBezTo>
                  <a:cubicBezTo>
                    <a:pt x="0" y="4"/>
                    <a:pt x="1" y="1"/>
                    <a:pt x="4" y="0"/>
                  </a:cubicBezTo>
                  <a:close/>
                </a:path>
              </a:pathLst>
            </a:custGeom>
            <a:solidFill>
              <a:srgbClr val="FEFFFF"/>
            </a:solidFill>
            <a:ln w="9525">
              <a:noFill/>
            </a:ln>
          </p:spPr>
          <p:txBody>
            <a:bodyPr/>
            <a:p>
              <a:endParaRPr lang="zh-CN" altLang="en-US"/>
            </a:p>
          </p:txBody>
        </p:sp>
        <p:sp>
          <p:nvSpPr>
            <p:cNvPr id="4413" name="Freeform 337"/>
            <p:cNvSpPr/>
            <p:nvPr userDrawn="1"/>
          </p:nvSpPr>
          <p:spPr>
            <a:xfrm>
              <a:off x="7670800" y="1485220"/>
              <a:ext cx="12700" cy="11113"/>
            </a:xfrm>
            <a:custGeom>
              <a:avLst/>
              <a:gdLst/>
              <a:ahLst/>
              <a:cxnLst>
                <a:cxn ang="0">
                  <a:pos x="0" y="9260"/>
                </a:cxn>
                <a:cxn ang="0">
                  <a:pos x="9071" y="0"/>
                </a:cxn>
                <a:cxn ang="0">
                  <a:pos x="10885" y="1852"/>
                </a:cxn>
                <a:cxn ang="0">
                  <a:pos x="12700" y="3704"/>
                </a:cxn>
                <a:cxn ang="0">
                  <a:pos x="12700" y="5556"/>
                </a:cxn>
                <a:cxn ang="0">
                  <a:pos x="9071" y="9260"/>
                </a:cxn>
                <a:cxn ang="0">
                  <a:pos x="3628" y="11113"/>
                </a:cxn>
                <a:cxn ang="0">
                  <a:pos x="0" y="9260"/>
                </a:cxn>
              </a:cxnLst>
              <a:pathLst>
                <a:path w="7" h="6">
                  <a:moveTo>
                    <a:pt x="0" y="5"/>
                  </a:moveTo>
                  <a:cubicBezTo>
                    <a:pt x="1" y="3"/>
                    <a:pt x="3" y="2"/>
                    <a:pt x="5" y="0"/>
                  </a:cubicBezTo>
                  <a:cubicBezTo>
                    <a:pt x="6" y="1"/>
                    <a:pt x="6" y="1"/>
                    <a:pt x="6" y="1"/>
                  </a:cubicBezTo>
                  <a:cubicBezTo>
                    <a:pt x="7" y="1"/>
                    <a:pt x="7" y="1"/>
                    <a:pt x="7" y="2"/>
                  </a:cubicBezTo>
                  <a:cubicBezTo>
                    <a:pt x="7" y="3"/>
                    <a:pt x="7" y="3"/>
                    <a:pt x="7" y="3"/>
                  </a:cubicBezTo>
                  <a:cubicBezTo>
                    <a:pt x="7" y="4"/>
                    <a:pt x="6" y="5"/>
                    <a:pt x="5" y="5"/>
                  </a:cubicBezTo>
                  <a:cubicBezTo>
                    <a:pt x="4" y="6"/>
                    <a:pt x="3" y="6"/>
                    <a:pt x="2" y="6"/>
                  </a:cubicBezTo>
                  <a:cubicBezTo>
                    <a:pt x="1" y="6"/>
                    <a:pt x="0" y="6"/>
                    <a:pt x="0" y="5"/>
                  </a:cubicBezTo>
                  <a:close/>
                </a:path>
              </a:pathLst>
            </a:custGeom>
            <a:solidFill>
              <a:srgbClr val="EEF3F3"/>
            </a:solidFill>
            <a:ln w="9525">
              <a:noFill/>
            </a:ln>
          </p:spPr>
          <p:txBody>
            <a:bodyPr/>
            <a:p>
              <a:endParaRPr lang="zh-CN" altLang="en-US"/>
            </a:p>
          </p:txBody>
        </p:sp>
        <p:sp>
          <p:nvSpPr>
            <p:cNvPr id="4414" name="Freeform 338"/>
            <p:cNvSpPr/>
            <p:nvPr userDrawn="1"/>
          </p:nvSpPr>
          <p:spPr>
            <a:xfrm>
              <a:off x="7959725" y="1747158"/>
              <a:ext cx="9525" cy="9525"/>
            </a:xfrm>
            <a:custGeom>
              <a:avLst/>
              <a:gdLst/>
              <a:ahLst/>
              <a:cxnLst>
                <a:cxn ang="0">
                  <a:pos x="1905" y="9525"/>
                </a:cxn>
                <a:cxn ang="0">
                  <a:pos x="0" y="5715"/>
                </a:cxn>
                <a:cxn ang="0">
                  <a:pos x="9525" y="5715"/>
                </a:cxn>
                <a:cxn ang="0">
                  <a:pos x="9525" y="7620"/>
                </a:cxn>
                <a:cxn ang="0">
                  <a:pos x="1905" y="9525"/>
                </a:cxn>
              </a:cxnLst>
              <a:pathLst>
                <a:path w="5" h="5">
                  <a:moveTo>
                    <a:pt x="1" y="5"/>
                  </a:moveTo>
                  <a:cubicBezTo>
                    <a:pt x="1" y="5"/>
                    <a:pt x="1" y="4"/>
                    <a:pt x="0" y="3"/>
                  </a:cubicBezTo>
                  <a:cubicBezTo>
                    <a:pt x="2" y="1"/>
                    <a:pt x="4" y="0"/>
                    <a:pt x="5" y="3"/>
                  </a:cubicBezTo>
                  <a:cubicBezTo>
                    <a:pt x="5" y="4"/>
                    <a:pt x="5" y="4"/>
                    <a:pt x="5" y="4"/>
                  </a:cubicBezTo>
                  <a:cubicBezTo>
                    <a:pt x="4" y="4"/>
                    <a:pt x="3" y="5"/>
                    <a:pt x="1" y="5"/>
                  </a:cubicBezTo>
                  <a:close/>
                </a:path>
              </a:pathLst>
            </a:custGeom>
            <a:solidFill>
              <a:srgbClr val="FAFBFC"/>
            </a:solidFill>
            <a:ln w="9525">
              <a:noFill/>
            </a:ln>
          </p:spPr>
          <p:txBody>
            <a:bodyPr/>
            <a:p>
              <a:endParaRPr lang="zh-CN" altLang="en-US"/>
            </a:p>
          </p:txBody>
        </p:sp>
        <p:sp>
          <p:nvSpPr>
            <p:cNvPr id="4415" name="Freeform 339"/>
            <p:cNvSpPr/>
            <p:nvPr userDrawn="1"/>
          </p:nvSpPr>
          <p:spPr>
            <a:xfrm>
              <a:off x="7664450" y="1494745"/>
              <a:ext cx="7938" cy="9525"/>
            </a:xfrm>
            <a:custGeom>
              <a:avLst/>
              <a:gdLst/>
              <a:ahLst/>
              <a:cxnLst>
                <a:cxn ang="0">
                  <a:pos x="0" y="9525"/>
                </a:cxn>
                <a:cxn ang="0">
                  <a:pos x="6350" y="0"/>
                </a:cxn>
                <a:cxn ang="0">
                  <a:pos x="6350" y="1905"/>
                </a:cxn>
                <a:cxn ang="0">
                  <a:pos x="4762" y="9525"/>
                </a:cxn>
                <a:cxn ang="0">
                  <a:pos x="3175" y="9525"/>
                </a:cxn>
                <a:cxn ang="0">
                  <a:pos x="0" y="9525"/>
                </a:cxn>
              </a:cxnLst>
              <a:pathLst>
                <a:path w="5" h="5">
                  <a:moveTo>
                    <a:pt x="0" y="5"/>
                  </a:moveTo>
                  <a:cubicBezTo>
                    <a:pt x="1" y="3"/>
                    <a:pt x="2" y="1"/>
                    <a:pt x="4" y="0"/>
                  </a:cubicBezTo>
                  <a:cubicBezTo>
                    <a:pt x="4" y="1"/>
                    <a:pt x="4" y="1"/>
                    <a:pt x="4" y="1"/>
                  </a:cubicBezTo>
                  <a:cubicBezTo>
                    <a:pt x="5" y="2"/>
                    <a:pt x="5" y="4"/>
                    <a:pt x="3" y="5"/>
                  </a:cubicBezTo>
                  <a:cubicBezTo>
                    <a:pt x="3" y="5"/>
                    <a:pt x="2" y="5"/>
                    <a:pt x="2" y="5"/>
                  </a:cubicBezTo>
                  <a:cubicBezTo>
                    <a:pt x="1" y="5"/>
                    <a:pt x="1" y="5"/>
                    <a:pt x="0" y="5"/>
                  </a:cubicBezTo>
                  <a:close/>
                </a:path>
              </a:pathLst>
            </a:custGeom>
            <a:solidFill>
              <a:srgbClr val="EEF3F3"/>
            </a:solidFill>
            <a:ln w="9525">
              <a:noFill/>
            </a:ln>
          </p:spPr>
          <p:txBody>
            <a:bodyPr/>
            <a:p>
              <a:endParaRPr lang="zh-CN" altLang="en-US"/>
            </a:p>
          </p:txBody>
        </p:sp>
        <p:sp>
          <p:nvSpPr>
            <p:cNvPr id="4416" name="Freeform 340"/>
            <p:cNvSpPr/>
            <p:nvPr userDrawn="1"/>
          </p:nvSpPr>
          <p:spPr>
            <a:xfrm>
              <a:off x="8543925" y="940708"/>
              <a:ext cx="7938" cy="7938"/>
            </a:xfrm>
            <a:custGeom>
              <a:avLst/>
              <a:gdLst/>
              <a:ahLst/>
              <a:cxnLst>
                <a:cxn ang="0">
                  <a:pos x="7938" y="0"/>
                </a:cxn>
                <a:cxn ang="0">
                  <a:pos x="0" y="7938"/>
                </a:cxn>
                <a:cxn ang="0">
                  <a:pos x="7938" y="0"/>
                </a:cxn>
              </a:cxnLst>
              <a:pathLst>
                <a:path w="4" h="4">
                  <a:moveTo>
                    <a:pt x="4" y="0"/>
                  </a:moveTo>
                  <a:cubicBezTo>
                    <a:pt x="4" y="2"/>
                    <a:pt x="2" y="3"/>
                    <a:pt x="0" y="4"/>
                  </a:cubicBezTo>
                  <a:cubicBezTo>
                    <a:pt x="1" y="2"/>
                    <a:pt x="2" y="1"/>
                    <a:pt x="4" y="0"/>
                  </a:cubicBezTo>
                  <a:close/>
                </a:path>
              </a:pathLst>
            </a:custGeom>
            <a:solidFill>
              <a:srgbClr val="FEFFFF"/>
            </a:solidFill>
            <a:ln w="9525">
              <a:noFill/>
            </a:ln>
          </p:spPr>
          <p:txBody>
            <a:bodyPr/>
            <a:p>
              <a:endParaRPr lang="zh-CN" altLang="en-US"/>
            </a:p>
          </p:txBody>
        </p:sp>
        <p:sp>
          <p:nvSpPr>
            <p:cNvPr id="4417" name="Freeform 341"/>
            <p:cNvSpPr/>
            <p:nvPr userDrawn="1"/>
          </p:nvSpPr>
          <p:spPr>
            <a:xfrm>
              <a:off x="8405813" y="839108"/>
              <a:ext cx="3175" cy="3175"/>
            </a:xfrm>
            <a:custGeom>
              <a:avLst/>
              <a:gdLst/>
              <a:ahLst/>
              <a:cxnLst>
                <a:cxn ang="0">
                  <a:pos x="1587" y="0"/>
                </a:cxn>
                <a:cxn ang="0">
                  <a:pos x="3175" y="1587"/>
                </a:cxn>
                <a:cxn ang="0">
                  <a:pos x="1587" y="3175"/>
                </a:cxn>
                <a:cxn ang="0">
                  <a:pos x="0" y="1587"/>
                </a:cxn>
                <a:cxn ang="0">
                  <a:pos x="1587" y="0"/>
                </a:cxn>
              </a:cxnLst>
              <a:pathLst>
                <a:path w="2" h="2">
                  <a:moveTo>
                    <a:pt x="1" y="0"/>
                  </a:moveTo>
                  <a:cubicBezTo>
                    <a:pt x="1" y="1"/>
                    <a:pt x="2" y="1"/>
                    <a:pt x="2" y="1"/>
                  </a:cubicBezTo>
                  <a:cubicBezTo>
                    <a:pt x="1" y="1"/>
                    <a:pt x="1" y="2"/>
                    <a:pt x="1" y="2"/>
                  </a:cubicBezTo>
                  <a:cubicBezTo>
                    <a:pt x="1" y="2"/>
                    <a:pt x="0" y="1"/>
                    <a:pt x="0" y="1"/>
                  </a:cubicBezTo>
                  <a:cubicBezTo>
                    <a:pt x="0" y="1"/>
                    <a:pt x="1" y="1"/>
                    <a:pt x="1" y="0"/>
                  </a:cubicBezTo>
                  <a:close/>
                </a:path>
              </a:pathLst>
            </a:custGeom>
            <a:solidFill>
              <a:srgbClr val="FEFFFF"/>
            </a:solidFill>
            <a:ln w="9525">
              <a:noFill/>
            </a:ln>
          </p:spPr>
          <p:txBody>
            <a:bodyPr/>
            <a:p>
              <a:endParaRPr lang="zh-CN" altLang="en-US"/>
            </a:p>
          </p:txBody>
        </p:sp>
        <p:sp>
          <p:nvSpPr>
            <p:cNvPr id="4418" name="Freeform 342"/>
            <p:cNvSpPr/>
            <p:nvPr userDrawn="1"/>
          </p:nvSpPr>
          <p:spPr>
            <a:xfrm>
              <a:off x="8161338" y="1150258"/>
              <a:ext cx="4763" cy="3175"/>
            </a:xfrm>
            <a:custGeom>
              <a:avLst/>
              <a:gdLst/>
              <a:ahLst/>
              <a:cxnLst>
                <a:cxn ang="0">
                  <a:pos x="0" y="0"/>
                </a:cxn>
                <a:cxn ang="0">
                  <a:pos x="2381" y="3175"/>
                </a:cxn>
                <a:cxn ang="0">
                  <a:pos x="0" y="1587"/>
                </a:cxn>
                <a:cxn ang="0">
                  <a:pos x="0" y="0"/>
                </a:cxn>
              </a:cxnLst>
              <a:pathLst>
                <a:path w="2" h="2">
                  <a:moveTo>
                    <a:pt x="0" y="0"/>
                  </a:moveTo>
                  <a:cubicBezTo>
                    <a:pt x="2" y="0"/>
                    <a:pt x="2" y="1"/>
                    <a:pt x="1" y="2"/>
                  </a:cubicBezTo>
                  <a:cubicBezTo>
                    <a:pt x="1" y="2"/>
                    <a:pt x="0" y="2"/>
                    <a:pt x="0" y="1"/>
                  </a:cubicBezTo>
                  <a:cubicBezTo>
                    <a:pt x="0" y="1"/>
                    <a:pt x="0" y="0"/>
                    <a:pt x="0" y="0"/>
                  </a:cubicBezTo>
                  <a:close/>
                </a:path>
              </a:pathLst>
            </a:custGeom>
            <a:solidFill>
              <a:srgbClr val="FEFFFF"/>
            </a:solidFill>
            <a:ln w="9525">
              <a:noFill/>
            </a:ln>
          </p:spPr>
          <p:txBody>
            <a:bodyPr/>
            <a:p>
              <a:endParaRPr lang="zh-CN" altLang="en-US"/>
            </a:p>
          </p:txBody>
        </p:sp>
        <p:sp>
          <p:nvSpPr>
            <p:cNvPr id="4419" name="Freeform 343"/>
            <p:cNvSpPr/>
            <p:nvPr userDrawn="1"/>
          </p:nvSpPr>
          <p:spPr>
            <a:xfrm>
              <a:off x="8528050" y="977220"/>
              <a:ext cx="1588" cy="6350"/>
            </a:xfrm>
            <a:custGeom>
              <a:avLst/>
              <a:gdLst/>
              <a:ahLst/>
              <a:cxnLst>
                <a:cxn ang="0">
                  <a:pos x="1588" y="0"/>
                </a:cxn>
                <a:cxn ang="0">
                  <a:pos x="0" y="6350"/>
                </a:cxn>
                <a:cxn ang="0">
                  <a:pos x="1588" y="0"/>
                </a:cxn>
              </a:cxnLst>
              <a:pathLst>
                <a:path w="1" h="3">
                  <a:moveTo>
                    <a:pt x="1" y="0"/>
                  </a:moveTo>
                  <a:cubicBezTo>
                    <a:pt x="1" y="1"/>
                    <a:pt x="0" y="2"/>
                    <a:pt x="0" y="3"/>
                  </a:cubicBezTo>
                  <a:cubicBezTo>
                    <a:pt x="0" y="2"/>
                    <a:pt x="1" y="1"/>
                    <a:pt x="1" y="0"/>
                  </a:cubicBezTo>
                  <a:close/>
                </a:path>
              </a:pathLst>
            </a:custGeom>
            <a:solidFill>
              <a:srgbClr val="FEFFFF"/>
            </a:solidFill>
            <a:ln w="9525">
              <a:noFill/>
            </a:ln>
          </p:spPr>
          <p:txBody>
            <a:bodyPr/>
            <a:p>
              <a:endParaRPr lang="zh-CN" altLang="en-US"/>
            </a:p>
          </p:txBody>
        </p:sp>
        <p:sp>
          <p:nvSpPr>
            <p:cNvPr id="4420" name="Freeform 344"/>
            <p:cNvSpPr/>
            <p:nvPr userDrawn="1"/>
          </p:nvSpPr>
          <p:spPr>
            <a:xfrm>
              <a:off x="8736013" y="675595"/>
              <a:ext cx="4763" cy="6350"/>
            </a:xfrm>
            <a:custGeom>
              <a:avLst/>
              <a:gdLst/>
              <a:ahLst/>
              <a:cxnLst>
                <a:cxn ang="0">
                  <a:pos x="4763" y="0"/>
                </a:cxn>
                <a:cxn ang="0">
                  <a:pos x="0" y="6350"/>
                </a:cxn>
                <a:cxn ang="0">
                  <a:pos x="4763" y="0"/>
                </a:cxn>
              </a:cxnLst>
              <a:pathLst>
                <a:path w="2" h="3">
                  <a:moveTo>
                    <a:pt x="2" y="0"/>
                  </a:moveTo>
                  <a:cubicBezTo>
                    <a:pt x="1" y="1"/>
                    <a:pt x="1" y="2"/>
                    <a:pt x="0" y="3"/>
                  </a:cubicBezTo>
                  <a:cubicBezTo>
                    <a:pt x="1" y="2"/>
                    <a:pt x="1" y="1"/>
                    <a:pt x="2" y="0"/>
                  </a:cubicBezTo>
                  <a:close/>
                </a:path>
              </a:pathLst>
            </a:custGeom>
            <a:solidFill>
              <a:srgbClr val="FEFFFF"/>
            </a:solidFill>
            <a:ln w="9525">
              <a:noFill/>
            </a:ln>
          </p:spPr>
          <p:txBody>
            <a:bodyPr/>
            <a:p>
              <a:endParaRPr lang="zh-CN" altLang="en-US"/>
            </a:p>
          </p:txBody>
        </p:sp>
        <p:sp>
          <p:nvSpPr>
            <p:cNvPr id="4421" name="Freeform 345"/>
            <p:cNvSpPr/>
            <p:nvPr userDrawn="1"/>
          </p:nvSpPr>
          <p:spPr>
            <a:xfrm>
              <a:off x="8672513" y="796245"/>
              <a:ext cx="160338" cy="246063"/>
            </a:xfrm>
            <a:custGeom>
              <a:avLst/>
              <a:gdLst/>
              <a:ahLst/>
              <a:cxnLst>
                <a:cxn ang="0">
                  <a:pos x="80169" y="168938"/>
                </a:cxn>
                <a:cxn ang="0">
                  <a:pos x="60126" y="190974"/>
                </a:cxn>
                <a:cxn ang="0">
                  <a:pos x="14576" y="242390"/>
                </a:cxn>
                <a:cxn ang="0">
                  <a:pos x="9110" y="246063"/>
                </a:cxn>
                <a:cxn ang="0">
                  <a:pos x="0" y="235045"/>
                </a:cxn>
                <a:cxn ang="0">
                  <a:pos x="3644" y="231372"/>
                </a:cxn>
                <a:cxn ang="0">
                  <a:pos x="12754" y="225863"/>
                </a:cxn>
                <a:cxn ang="0">
                  <a:pos x="32796" y="198319"/>
                </a:cxn>
                <a:cxn ang="0">
                  <a:pos x="49194" y="167102"/>
                </a:cxn>
                <a:cxn ang="0">
                  <a:pos x="52838" y="161593"/>
                </a:cxn>
                <a:cxn ang="0">
                  <a:pos x="56482" y="157921"/>
                </a:cxn>
                <a:cxn ang="0">
                  <a:pos x="61948" y="154248"/>
                </a:cxn>
                <a:cxn ang="0">
                  <a:pos x="72880" y="132212"/>
                </a:cxn>
                <a:cxn ang="0">
                  <a:pos x="74702" y="126704"/>
                </a:cxn>
                <a:cxn ang="0">
                  <a:pos x="83813" y="112013"/>
                </a:cxn>
                <a:cxn ang="0">
                  <a:pos x="98389" y="80796"/>
                </a:cxn>
                <a:cxn ang="0">
                  <a:pos x="111143" y="73451"/>
                </a:cxn>
                <a:cxn ang="0">
                  <a:pos x="118431" y="75287"/>
                </a:cxn>
                <a:cxn ang="0">
                  <a:pos x="122075" y="78960"/>
                </a:cxn>
                <a:cxn ang="0">
                  <a:pos x="118431" y="75287"/>
                </a:cxn>
                <a:cxn ang="0">
                  <a:pos x="112965" y="71615"/>
                </a:cxn>
                <a:cxn ang="0">
                  <a:pos x="114787" y="64270"/>
                </a:cxn>
                <a:cxn ang="0">
                  <a:pos x="112965" y="58761"/>
                </a:cxn>
                <a:cxn ang="0">
                  <a:pos x="116609" y="45907"/>
                </a:cxn>
                <a:cxn ang="0">
                  <a:pos x="136651" y="16526"/>
                </a:cxn>
                <a:cxn ang="0">
                  <a:pos x="138473" y="12854"/>
                </a:cxn>
                <a:cxn ang="0">
                  <a:pos x="140295" y="11017"/>
                </a:cxn>
                <a:cxn ang="0">
                  <a:pos x="143939" y="5508"/>
                </a:cxn>
                <a:cxn ang="0">
                  <a:pos x="147583" y="1836"/>
                </a:cxn>
                <a:cxn ang="0">
                  <a:pos x="154871" y="0"/>
                </a:cxn>
                <a:cxn ang="0">
                  <a:pos x="158515" y="5508"/>
                </a:cxn>
                <a:cxn ang="0">
                  <a:pos x="160338" y="11017"/>
                </a:cxn>
                <a:cxn ang="0">
                  <a:pos x="158515" y="18362"/>
                </a:cxn>
                <a:cxn ang="0">
                  <a:pos x="156693" y="22035"/>
                </a:cxn>
                <a:cxn ang="0">
                  <a:pos x="158515" y="34889"/>
                </a:cxn>
                <a:cxn ang="0">
                  <a:pos x="158515" y="40398"/>
                </a:cxn>
                <a:cxn ang="0">
                  <a:pos x="154871" y="56925"/>
                </a:cxn>
                <a:cxn ang="0">
                  <a:pos x="114787" y="130376"/>
                </a:cxn>
                <a:cxn ang="0">
                  <a:pos x="114787" y="130376"/>
                </a:cxn>
                <a:cxn ang="0">
                  <a:pos x="112965" y="135885"/>
                </a:cxn>
                <a:cxn ang="0">
                  <a:pos x="112965" y="135885"/>
                </a:cxn>
                <a:cxn ang="0">
                  <a:pos x="83813" y="167102"/>
                </a:cxn>
                <a:cxn ang="0">
                  <a:pos x="81991" y="167102"/>
                </a:cxn>
                <a:cxn ang="0">
                  <a:pos x="80169" y="168938"/>
                </a:cxn>
              </a:cxnLst>
              <a:pathLst>
                <a:path w="88" h="134">
                  <a:moveTo>
                    <a:pt x="44" y="92"/>
                  </a:moveTo>
                  <a:cubicBezTo>
                    <a:pt x="39" y="95"/>
                    <a:pt x="35" y="99"/>
                    <a:pt x="33" y="104"/>
                  </a:cubicBezTo>
                  <a:cubicBezTo>
                    <a:pt x="27" y="115"/>
                    <a:pt x="16" y="123"/>
                    <a:pt x="8" y="132"/>
                  </a:cubicBezTo>
                  <a:cubicBezTo>
                    <a:pt x="8" y="133"/>
                    <a:pt x="6" y="133"/>
                    <a:pt x="5" y="134"/>
                  </a:cubicBezTo>
                  <a:cubicBezTo>
                    <a:pt x="1" y="134"/>
                    <a:pt x="0" y="132"/>
                    <a:pt x="0" y="128"/>
                  </a:cubicBezTo>
                  <a:cubicBezTo>
                    <a:pt x="1" y="127"/>
                    <a:pt x="1" y="127"/>
                    <a:pt x="2" y="126"/>
                  </a:cubicBezTo>
                  <a:cubicBezTo>
                    <a:pt x="4" y="125"/>
                    <a:pt x="5" y="124"/>
                    <a:pt x="7" y="123"/>
                  </a:cubicBezTo>
                  <a:cubicBezTo>
                    <a:pt x="11" y="119"/>
                    <a:pt x="13" y="112"/>
                    <a:pt x="18" y="108"/>
                  </a:cubicBezTo>
                  <a:cubicBezTo>
                    <a:pt x="24" y="104"/>
                    <a:pt x="26" y="98"/>
                    <a:pt x="27" y="91"/>
                  </a:cubicBezTo>
                  <a:cubicBezTo>
                    <a:pt x="28" y="90"/>
                    <a:pt x="28" y="89"/>
                    <a:pt x="29" y="88"/>
                  </a:cubicBezTo>
                  <a:cubicBezTo>
                    <a:pt x="30" y="87"/>
                    <a:pt x="30" y="86"/>
                    <a:pt x="31" y="86"/>
                  </a:cubicBezTo>
                  <a:cubicBezTo>
                    <a:pt x="32" y="85"/>
                    <a:pt x="33" y="84"/>
                    <a:pt x="34" y="84"/>
                  </a:cubicBezTo>
                  <a:cubicBezTo>
                    <a:pt x="40" y="82"/>
                    <a:pt x="39" y="76"/>
                    <a:pt x="40" y="72"/>
                  </a:cubicBezTo>
                  <a:cubicBezTo>
                    <a:pt x="40" y="71"/>
                    <a:pt x="40" y="70"/>
                    <a:pt x="41" y="69"/>
                  </a:cubicBezTo>
                  <a:cubicBezTo>
                    <a:pt x="42" y="66"/>
                    <a:pt x="44" y="64"/>
                    <a:pt x="46" y="61"/>
                  </a:cubicBezTo>
                  <a:cubicBezTo>
                    <a:pt x="49" y="56"/>
                    <a:pt x="48" y="49"/>
                    <a:pt x="54" y="44"/>
                  </a:cubicBezTo>
                  <a:cubicBezTo>
                    <a:pt x="56" y="43"/>
                    <a:pt x="58" y="41"/>
                    <a:pt x="61" y="40"/>
                  </a:cubicBezTo>
                  <a:cubicBezTo>
                    <a:pt x="63" y="40"/>
                    <a:pt x="64" y="41"/>
                    <a:pt x="65" y="41"/>
                  </a:cubicBezTo>
                  <a:cubicBezTo>
                    <a:pt x="66" y="42"/>
                    <a:pt x="67" y="42"/>
                    <a:pt x="67" y="43"/>
                  </a:cubicBezTo>
                  <a:cubicBezTo>
                    <a:pt x="67" y="42"/>
                    <a:pt x="66" y="42"/>
                    <a:pt x="65" y="41"/>
                  </a:cubicBezTo>
                  <a:cubicBezTo>
                    <a:pt x="64" y="41"/>
                    <a:pt x="63" y="41"/>
                    <a:pt x="62" y="39"/>
                  </a:cubicBezTo>
                  <a:cubicBezTo>
                    <a:pt x="61" y="37"/>
                    <a:pt x="67" y="37"/>
                    <a:pt x="63" y="35"/>
                  </a:cubicBezTo>
                  <a:cubicBezTo>
                    <a:pt x="62" y="34"/>
                    <a:pt x="62" y="33"/>
                    <a:pt x="62" y="32"/>
                  </a:cubicBezTo>
                  <a:cubicBezTo>
                    <a:pt x="63" y="30"/>
                    <a:pt x="64" y="28"/>
                    <a:pt x="64" y="25"/>
                  </a:cubicBezTo>
                  <a:cubicBezTo>
                    <a:pt x="67" y="19"/>
                    <a:pt x="70" y="14"/>
                    <a:pt x="75" y="9"/>
                  </a:cubicBezTo>
                  <a:cubicBezTo>
                    <a:pt x="75" y="8"/>
                    <a:pt x="76" y="7"/>
                    <a:pt x="76" y="7"/>
                  </a:cubicBezTo>
                  <a:cubicBezTo>
                    <a:pt x="77" y="6"/>
                    <a:pt x="77" y="6"/>
                    <a:pt x="77" y="6"/>
                  </a:cubicBezTo>
                  <a:cubicBezTo>
                    <a:pt x="78" y="5"/>
                    <a:pt x="78" y="4"/>
                    <a:pt x="79" y="3"/>
                  </a:cubicBezTo>
                  <a:cubicBezTo>
                    <a:pt x="79" y="2"/>
                    <a:pt x="80" y="2"/>
                    <a:pt x="81" y="1"/>
                  </a:cubicBezTo>
                  <a:cubicBezTo>
                    <a:pt x="82" y="0"/>
                    <a:pt x="83" y="0"/>
                    <a:pt x="85" y="0"/>
                  </a:cubicBezTo>
                  <a:cubicBezTo>
                    <a:pt x="86" y="1"/>
                    <a:pt x="87" y="2"/>
                    <a:pt x="87" y="3"/>
                  </a:cubicBezTo>
                  <a:cubicBezTo>
                    <a:pt x="88" y="4"/>
                    <a:pt x="88" y="5"/>
                    <a:pt x="88" y="6"/>
                  </a:cubicBezTo>
                  <a:cubicBezTo>
                    <a:pt x="88" y="7"/>
                    <a:pt x="88" y="9"/>
                    <a:pt x="87" y="10"/>
                  </a:cubicBezTo>
                  <a:cubicBezTo>
                    <a:pt x="87" y="11"/>
                    <a:pt x="87" y="12"/>
                    <a:pt x="86" y="12"/>
                  </a:cubicBezTo>
                  <a:cubicBezTo>
                    <a:pt x="86" y="15"/>
                    <a:pt x="87" y="17"/>
                    <a:pt x="87" y="19"/>
                  </a:cubicBezTo>
                  <a:cubicBezTo>
                    <a:pt x="87" y="20"/>
                    <a:pt x="87" y="21"/>
                    <a:pt x="87" y="22"/>
                  </a:cubicBezTo>
                  <a:cubicBezTo>
                    <a:pt x="86" y="25"/>
                    <a:pt x="86" y="28"/>
                    <a:pt x="85" y="31"/>
                  </a:cubicBezTo>
                  <a:cubicBezTo>
                    <a:pt x="76" y="43"/>
                    <a:pt x="74" y="59"/>
                    <a:pt x="63" y="71"/>
                  </a:cubicBezTo>
                  <a:cubicBezTo>
                    <a:pt x="63" y="71"/>
                    <a:pt x="63" y="71"/>
                    <a:pt x="63" y="71"/>
                  </a:cubicBezTo>
                  <a:cubicBezTo>
                    <a:pt x="63" y="72"/>
                    <a:pt x="62" y="73"/>
                    <a:pt x="62" y="74"/>
                  </a:cubicBezTo>
                  <a:cubicBezTo>
                    <a:pt x="62" y="74"/>
                    <a:pt x="62" y="74"/>
                    <a:pt x="62" y="74"/>
                  </a:cubicBezTo>
                  <a:cubicBezTo>
                    <a:pt x="60" y="83"/>
                    <a:pt x="52" y="86"/>
                    <a:pt x="46" y="91"/>
                  </a:cubicBezTo>
                  <a:cubicBezTo>
                    <a:pt x="45" y="91"/>
                    <a:pt x="45" y="91"/>
                    <a:pt x="45" y="91"/>
                  </a:cubicBezTo>
                  <a:lnTo>
                    <a:pt x="44" y="92"/>
                  </a:lnTo>
                  <a:close/>
                </a:path>
              </a:pathLst>
            </a:custGeom>
            <a:solidFill>
              <a:srgbClr val="E2E1E2"/>
            </a:solidFill>
            <a:ln w="9525">
              <a:noFill/>
            </a:ln>
          </p:spPr>
          <p:txBody>
            <a:bodyPr/>
            <a:p>
              <a:endParaRPr lang="zh-CN" altLang="en-US"/>
            </a:p>
          </p:txBody>
        </p:sp>
        <p:sp>
          <p:nvSpPr>
            <p:cNvPr id="4422" name="Freeform 346"/>
            <p:cNvSpPr/>
            <p:nvPr userDrawn="1"/>
          </p:nvSpPr>
          <p:spPr>
            <a:xfrm>
              <a:off x="8058150" y="1340758"/>
              <a:ext cx="317500" cy="384175"/>
            </a:xfrm>
            <a:custGeom>
              <a:avLst/>
              <a:gdLst/>
              <a:ahLst/>
              <a:cxnLst>
                <a:cxn ang="0">
                  <a:pos x="149626" y="254287"/>
                </a:cxn>
                <a:cxn ang="0">
                  <a:pos x="89410" y="316487"/>
                </a:cxn>
                <a:cxn ang="0">
                  <a:pos x="63864" y="340269"/>
                </a:cxn>
                <a:cxn ang="0">
                  <a:pos x="54741" y="349416"/>
                </a:cxn>
                <a:cxn ang="0">
                  <a:pos x="54741" y="349416"/>
                </a:cxn>
                <a:cxn ang="0">
                  <a:pos x="43793" y="358563"/>
                </a:cxn>
                <a:cxn ang="0">
                  <a:pos x="43793" y="358563"/>
                </a:cxn>
                <a:cxn ang="0">
                  <a:pos x="29195" y="367710"/>
                </a:cxn>
                <a:cxn ang="0">
                  <a:pos x="29195" y="367710"/>
                </a:cxn>
                <a:cxn ang="0">
                  <a:pos x="18247" y="375027"/>
                </a:cxn>
                <a:cxn ang="0">
                  <a:pos x="0" y="378686"/>
                </a:cxn>
                <a:cxn ang="0">
                  <a:pos x="0" y="376857"/>
                </a:cxn>
                <a:cxn ang="0">
                  <a:pos x="65689" y="312828"/>
                </a:cxn>
                <a:cxn ang="0">
                  <a:pos x="133204" y="252457"/>
                </a:cxn>
                <a:cxn ang="0">
                  <a:pos x="211666" y="144522"/>
                </a:cxn>
                <a:cxn ang="0">
                  <a:pos x="231738" y="113423"/>
                </a:cxn>
                <a:cxn ang="0">
                  <a:pos x="231738" y="106105"/>
                </a:cxn>
                <a:cxn ang="0">
                  <a:pos x="231738" y="106105"/>
                </a:cxn>
                <a:cxn ang="0">
                  <a:pos x="213491" y="113423"/>
                </a:cxn>
                <a:cxn ang="0">
                  <a:pos x="202543" y="96958"/>
                </a:cxn>
                <a:cxn ang="0">
                  <a:pos x="213491" y="82323"/>
                </a:cxn>
                <a:cxn ang="0">
                  <a:pos x="217140" y="78664"/>
                </a:cxn>
                <a:cxn ang="0">
                  <a:pos x="218965" y="76835"/>
                </a:cxn>
                <a:cxn ang="0">
                  <a:pos x="224439" y="75005"/>
                </a:cxn>
                <a:cxn ang="0">
                  <a:pos x="239037" y="75005"/>
                </a:cxn>
                <a:cxn ang="0">
                  <a:pos x="246336" y="87811"/>
                </a:cxn>
                <a:cxn ang="0">
                  <a:pos x="255459" y="78664"/>
                </a:cxn>
                <a:cxn ang="0">
                  <a:pos x="270057" y="51223"/>
                </a:cxn>
                <a:cxn ang="0">
                  <a:pos x="282830" y="27441"/>
                </a:cxn>
                <a:cxn ang="0">
                  <a:pos x="297428" y="5488"/>
                </a:cxn>
                <a:cxn ang="0">
                  <a:pos x="306551" y="1829"/>
                </a:cxn>
                <a:cxn ang="0">
                  <a:pos x="317500" y="16464"/>
                </a:cxn>
                <a:cxn ang="0">
                  <a:pos x="215316" y="162817"/>
                </a:cxn>
                <a:cxn ang="0">
                  <a:pos x="149626" y="254287"/>
                </a:cxn>
              </a:cxnLst>
              <a:pathLst>
                <a:path w="174" h="210">
                  <a:moveTo>
                    <a:pt x="82" y="139"/>
                  </a:moveTo>
                  <a:cubicBezTo>
                    <a:pt x="73" y="152"/>
                    <a:pt x="60" y="162"/>
                    <a:pt x="49" y="173"/>
                  </a:cubicBezTo>
                  <a:cubicBezTo>
                    <a:pt x="44" y="177"/>
                    <a:pt x="39" y="180"/>
                    <a:pt x="35" y="186"/>
                  </a:cubicBezTo>
                  <a:cubicBezTo>
                    <a:pt x="34" y="188"/>
                    <a:pt x="31" y="188"/>
                    <a:pt x="30" y="191"/>
                  </a:cubicBezTo>
                  <a:cubicBezTo>
                    <a:pt x="30" y="191"/>
                    <a:pt x="30" y="191"/>
                    <a:pt x="30" y="191"/>
                  </a:cubicBezTo>
                  <a:cubicBezTo>
                    <a:pt x="29" y="193"/>
                    <a:pt x="25" y="193"/>
                    <a:pt x="24" y="196"/>
                  </a:cubicBezTo>
                  <a:cubicBezTo>
                    <a:pt x="24" y="196"/>
                    <a:pt x="24" y="196"/>
                    <a:pt x="24" y="196"/>
                  </a:cubicBezTo>
                  <a:cubicBezTo>
                    <a:pt x="23" y="199"/>
                    <a:pt x="18" y="198"/>
                    <a:pt x="16" y="201"/>
                  </a:cubicBezTo>
                  <a:cubicBezTo>
                    <a:pt x="16" y="201"/>
                    <a:pt x="16" y="201"/>
                    <a:pt x="16" y="201"/>
                  </a:cubicBezTo>
                  <a:cubicBezTo>
                    <a:pt x="15" y="204"/>
                    <a:pt x="12" y="204"/>
                    <a:pt x="10" y="205"/>
                  </a:cubicBezTo>
                  <a:cubicBezTo>
                    <a:pt x="7" y="206"/>
                    <a:pt x="4" y="210"/>
                    <a:pt x="0" y="207"/>
                  </a:cubicBezTo>
                  <a:cubicBezTo>
                    <a:pt x="0" y="206"/>
                    <a:pt x="0" y="206"/>
                    <a:pt x="0" y="206"/>
                  </a:cubicBezTo>
                  <a:cubicBezTo>
                    <a:pt x="13" y="195"/>
                    <a:pt x="21" y="180"/>
                    <a:pt x="36" y="171"/>
                  </a:cubicBezTo>
                  <a:cubicBezTo>
                    <a:pt x="50" y="163"/>
                    <a:pt x="61" y="150"/>
                    <a:pt x="73" y="138"/>
                  </a:cubicBezTo>
                  <a:cubicBezTo>
                    <a:pt x="88" y="119"/>
                    <a:pt x="100" y="98"/>
                    <a:pt x="116" y="79"/>
                  </a:cubicBezTo>
                  <a:cubicBezTo>
                    <a:pt x="118" y="72"/>
                    <a:pt x="119" y="64"/>
                    <a:pt x="127" y="62"/>
                  </a:cubicBezTo>
                  <a:cubicBezTo>
                    <a:pt x="129" y="61"/>
                    <a:pt x="129" y="58"/>
                    <a:pt x="127" y="58"/>
                  </a:cubicBezTo>
                  <a:cubicBezTo>
                    <a:pt x="127" y="58"/>
                    <a:pt x="127" y="58"/>
                    <a:pt x="127" y="58"/>
                  </a:cubicBezTo>
                  <a:cubicBezTo>
                    <a:pt x="127" y="66"/>
                    <a:pt x="121" y="63"/>
                    <a:pt x="117" y="62"/>
                  </a:cubicBezTo>
                  <a:cubicBezTo>
                    <a:pt x="113" y="61"/>
                    <a:pt x="110" y="58"/>
                    <a:pt x="111" y="53"/>
                  </a:cubicBezTo>
                  <a:cubicBezTo>
                    <a:pt x="112" y="50"/>
                    <a:pt x="114" y="48"/>
                    <a:pt x="117" y="45"/>
                  </a:cubicBezTo>
                  <a:cubicBezTo>
                    <a:pt x="117" y="45"/>
                    <a:pt x="118" y="44"/>
                    <a:pt x="119" y="43"/>
                  </a:cubicBezTo>
                  <a:cubicBezTo>
                    <a:pt x="119" y="43"/>
                    <a:pt x="120" y="42"/>
                    <a:pt x="120" y="42"/>
                  </a:cubicBezTo>
                  <a:cubicBezTo>
                    <a:pt x="121" y="42"/>
                    <a:pt x="122" y="41"/>
                    <a:pt x="123" y="41"/>
                  </a:cubicBezTo>
                  <a:cubicBezTo>
                    <a:pt x="126" y="41"/>
                    <a:pt x="129" y="40"/>
                    <a:pt x="131" y="41"/>
                  </a:cubicBezTo>
                  <a:cubicBezTo>
                    <a:pt x="133" y="43"/>
                    <a:pt x="132" y="48"/>
                    <a:pt x="135" y="48"/>
                  </a:cubicBezTo>
                  <a:cubicBezTo>
                    <a:pt x="138" y="49"/>
                    <a:pt x="139" y="45"/>
                    <a:pt x="140" y="43"/>
                  </a:cubicBezTo>
                  <a:cubicBezTo>
                    <a:pt x="144" y="38"/>
                    <a:pt x="147" y="33"/>
                    <a:pt x="148" y="28"/>
                  </a:cubicBezTo>
                  <a:cubicBezTo>
                    <a:pt x="150" y="23"/>
                    <a:pt x="153" y="20"/>
                    <a:pt x="155" y="15"/>
                  </a:cubicBezTo>
                  <a:cubicBezTo>
                    <a:pt x="157" y="11"/>
                    <a:pt x="160" y="7"/>
                    <a:pt x="163" y="3"/>
                  </a:cubicBezTo>
                  <a:cubicBezTo>
                    <a:pt x="164" y="2"/>
                    <a:pt x="165" y="0"/>
                    <a:pt x="168" y="1"/>
                  </a:cubicBezTo>
                  <a:cubicBezTo>
                    <a:pt x="171" y="3"/>
                    <a:pt x="173" y="5"/>
                    <a:pt x="174" y="9"/>
                  </a:cubicBezTo>
                  <a:cubicBezTo>
                    <a:pt x="157" y="37"/>
                    <a:pt x="140" y="64"/>
                    <a:pt x="118" y="89"/>
                  </a:cubicBezTo>
                  <a:cubicBezTo>
                    <a:pt x="105" y="105"/>
                    <a:pt x="95" y="123"/>
                    <a:pt x="82" y="139"/>
                  </a:cubicBezTo>
                  <a:close/>
                </a:path>
              </a:pathLst>
            </a:custGeom>
            <a:solidFill>
              <a:srgbClr val="B8B1B4"/>
            </a:solidFill>
            <a:ln w="9525">
              <a:noFill/>
            </a:ln>
          </p:spPr>
          <p:txBody>
            <a:bodyPr/>
            <a:p>
              <a:endParaRPr lang="zh-CN" altLang="en-US"/>
            </a:p>
          </p:txBody>
        </p:sp>
        <p:sp>
          <p:nvSpPr>
            <p:cNvPr id="4423" name="Freeform 347"/>
            <p:cNvSpPr/>
            <p:nvPr userDrawn="1"/>
          </p:nvSpPr>
          <p:spPr>
            <a:xfrm>
              <a:off x="8207375" y="1355045"/>
              <a:ext cx="180975" cy="239713"/>
            </a:xfrm>
            <a:custGeom>
              <a:avLst/>
              <a:gdLst/>
              <a:ahLst/>
              <a:cxnLst>
                <a:cxn ang="0">
                  <a:pos x="0" y="239713"/>
                </a:cxn>
                <a:cxn ang="0">
                  <a:pos x="54840" y="157368"/>
                </a:cxn>
                <a:cxn ang="0">
                  <a:pos x="115165" y="76854"/>
                </a:cxn>
                <a:cxn ang="0">
                  <a:pos x="144414" y="31107"/>
                </a:cxn>
                <a:cxn ang="0">
                  <a:pos x="166350" y="1829"/>
                </a:cxn>
                <a:cxn ang="0">
                  <a:pos x="180975" y="12809"/>
                </a:cxn>
                <a:cxn ang="0">
                  <a:pos x="122478" y="80514"/>
                </a:cxn>
                <a:cxn ang="0">
                  <a:pos x="85917" y="131750"/>
                </a:cxn>
                <a:cxn ang="0">
                  <a:pos x="20108" y="219584"/>
                </a:cxn>
                <a:cxn ang="0">
                  <a:pos x="0" y="239713"/>
                </a:cxn>
              </a:cxnLst>
              <a:pathLst>
                <a:path w="99" h="131">
                  <a:moveTo>
                    <a:pt x="0" y="131"/>
                  </a:moveTo>
                  <a:cubicBezTo>
                    <a:pt x="9" y="115"/>
                    <a:pt x="19" y="100"/>
                    <a:pt x="30" y="86"/>
                  </a:cubicBezTo>
                  <a:cubicBezTo>
                    <a:pt x="41" y="72"/>
                    <a:pt x="53" y="58"/>
                    <a:pt x="63" y="42"/>
                  </a:cubicBezTo>
                  <a:cubicBezTo>
                    <a:pt x="68" y="34"/>
                    <a:pt x="74" y="26"/>
                    <a:pt x="79" y="17"/>
                  </a:cubicBezTo>
                  <a:cubicBezTo>
                    <a:pt x="83" y="11"/>
                    <a:pt x="87" y="6"/>
                    <a:pt x="91" y="1"/>
                  </a:cubicBezTo>
                  <a:cubicBezTo>
                    <a:pt x="96" y="0"/>
                    <a:pt x="98" y="2"/>
                    <a:pt x="99" y="7"/>
                  </a:cubicBezTo>
                  <a:cubicBezTo>
                    <a:pt x="86" y="17"/>
                    <a:pt x="75" y="29"/>
                    <a:pt x="67" y="44"/>
                  </a:cubicBezTo>
                  <a:cubicBezTo>
                    <a:pt x="61" y="54"/>
                    <a:pt x="55" y="63"/>
                    <a:pt x="47" y="72"/>
                  </a:cubicBezTo>
                  <a:cubicBezTo>
                    <a:pt x="35" y="87"/>
                    <a:pt x="21" y="103"/>
                    <a:pt x="11" y="120"/>
                  </a:cubicBezTo>
                  <a:cubicBezTo>
                    <a:pt x="8" y="124"/>
                    <a:pt x="5" y="128"/>
                    <a:pt x="0" y="131"/>
                  </a:cubicBezTo>
                  <a:close/>
                </a:path>
              </a:pathLst>
            </a:custGeom>
            <a:solidFill>
              <a:srgbClr val="BBBCBE"/>
            </a:solidFill>
            <a:ln w="9525">
              <a:noFill/>
            </a:ln>
          </p:spPr>
          <p:txBody>
            <a:bodyPr/>
            <a:p>
              <a:endParaRPr lang="zh-CN" altLang="en-US"/>
            </a:p>
          </p:txBody>
        </p:sp>
        <p:sp>
          <p:nvSpPr>
            <p:cNvPr id="4424" name="Freeform 348"/>
            <p:cNvSpPr/>
            <p:nvPr userDrawn="1"/>
          </p:nvSpPr>
          <p:spPr>
            <a:xfrm>
              <a:off x="8850313" y="1712233"/>
              <a:ext cx="123825" cy="96838"/>
            </a:xfrm>
            <a:custGeom>
              <a:avLst/>
              <a:gdLst/>
              <a:ahLst/>
              <a:cxnLst>
                <a:cxn ang="0">
                  <a:pos x="7283" y="21925"/>
                </a:cxn>
                <a:cxn ang="0">
                  <a:pos x="0" y="14617"/>
                </a:cxn>
                <a:cxn ang="0">
                  <a:pos x="5462" y="0"/>
                </a:cxn>
                <a:cxn ang="0">
                  <a:pos x="52807" y="25579"/>
                </a:cxn>
                <a:cxn ang="0">
                  <a:pos x="78301" y="56641"/>
                </a:cxn>
                <a:cxn ang="0">
                  <a:pos x="96510" y="67603"/>
                </a:cxn>
                <a:cxn ang="0">
                  <a:pos x="123825" y="91356"/>
                </a:cxn>
                <a:cxn ang="0">
                  <a:pos x="122004" y="96838"/>
                </a:cxn>
                <a:cxn ang="0">
                  <a:pos x="112899" y="96838"/>
                </a:cxn>
                <a:cxn ang="0">
                  <a:pos x="105615" y="93183"/>
                </a:cxn>
                <a:cxn ang="0">
                  <a:pos x="98331" y="89529"/>
                </a:cxn>
                <a:cxn ang="0">
                  <a:pos x="87405" y="82220"/>
                </a:cxn>
                <a:cxn ang="0">
                  <a:pos x="78301" y="78566"/>
                </a:cxn>
                <a:cxn ang="0">
                  <a:pos x="69196" y="73085"/>
                </a:cxn>
                <a:cxn ang="0">
                  <a:pos x="65554" y="69431"/>
                </a:cxn>
                <a:cxn ang="0">
                  <a:pos x="60091" y="62122"/>
                </a:cxn>
                <a:cxn ang="0">
                  <a:pos x="56449" y="58468"/>
                </a:cxn>
                <a:cxn ang="0">
                  <a:pos x="47344" y="51159"/>
                </a:cxn>
                <a:cxn ang="0">
                  <a:pos x="41881" y="47505"/>
                </a:cxn>
                <a:cxn ang="0">
                  <a:pos x="38240" y="45678"/>
                </a:cxn>
                <a:cxn ang="0">
                  <a:pos x="34598" y="40196"/>
                </a:cxn>
                <a:cxn ang="0">
                  <a:pos x="29135" y="31061"/>
                </a:cxn>
                <a:cxn ang="0">
                  <a:pos x="7283" y="21925"/>
                </a:cxn>
              </a:cxnLst>
              <a:pathLst>
                <a:path w="68" h="53">
                  <a:moveTo>
                    <a:pt x="4" y="12"/>
                  </a:moveTo>
                  <a:cubicBezTo>
                    <a:pt x="2" y="11"/>
                    <a:pt x="1" y="10"/>
                    <a:pt x="0" y="8"/>
                  </a:cubicBezTo>
                  <a:cubicBezTo>
                    <a:pt x="0" y="5"/>
                    <a:pt x="1" y="2"/>
                    <a:pt x="3" y="0"/>
                  </a:cubicBezTo>
                  <a:cubicBezTo>
                    <a:pt x="14" y="0"/>
                    <a:pt x="22" y="6"/>
                    <a:pt x="29" y="14"/>
                  </a:cubicBezTo>
                  <a:cubicBezTo>
                    <a:pt x="38" y="16"/>
                    <a:pt x="37" y="26"/>
                    <a:pt x="43" y="31"/>
                  </a:cubicBezTo>
                  <a:cubicBezTo>
                    <a:pt x="46" y="34"/>
                    <a:pt x="49" y="37"/>
                    <a:pt x="53" y="37"/>
                  </a:cubicBezTo>
                  <a:cubicBezTo>
                    <a:pt x="57" y="42"/>
                    <a:pt x="66" y="42"/>
                    <a:pt x="68" y="50"/>
                  </a:cubicBezTo>
                  <a:cubicBezTo>
                    <a:pt x="68" y="51"/>
                    <a:pt x="68" y="52"/>
                    <a:pt x="67" y="53"/>
                  </a:cubicBezTo>
                  <a:cubicBezTo>
                    <a:pt x="65" y="53"/>
                    <a:pt x="64" y="53"/>
                    <a:pt x="62" y="53"/>
                  </a:cubicBezTo>
                  <a:cubicBezTo>
                    <a:pt x="61" y="53"/>
                    <a:pt x="59" y="52"/>
                    <a:pt x="58" y="51"/>
                  </a:cubicBezTo>
                  <a:cubicBezTo>
                    <a:pt x="56" y="51"/>
                    <a:pt x="55" y="50"/>
                    <a:pt x="54" y="49"/>
                  </a:cubicBezTo>
                  <a:cubicBezTo>
                    <a:pt x="52" y="47"/>
                    <a:pt x="50" y="45"/>
                    <a:pt x="48" y="45"/>
                  </a:cubicBezTo>
                  <a:cubicBezTo>
                    <a:pt x="46" y="44"/>
                    <a:pt x="44" y="44"/>
                    <a:pt x="43" y="43"/>
                  </a:cubicBezTo>
                  <a:cubicBezTo>
                    <a:pt x="41" y="42"/>
                    <a:pt x="40" y="41"/>
                    <a:pt x="38" y="40"/>
                  </a:cubicBezTo>
                  <a:cubicBezTo>
                    <a:pt x="38" y="39"/>
                    <a:pt x="37" y="38"/>
                    <a:pt x="36" y="38"/>
                  </a:cubicBezTo>
                  <a:cubicBezTo>
                    <a:pt x="35" y="36"/>
                    <a:pt x="34" y="35"/>
                    <a:pt x="33" y="34"/>
                  </a:cubicBezTo>
                  <a:cubicBezTo>
                    <a:pt x="32" y="33"/>
                    <a:pt x="32" y="33"/>
                    <a:pt x="31" y="32"/>
                  </a:cubicBezTo>
                  <a:cubicBezTo>
                    <a:pt x="29" y="31"/>
                    <a:pt x="28" y="29"/>
                    <a:pt x="26" y="28"/>
                  </a:cubicBezTo>
                  <a:cubicBezTo>
                    <a:pt x="25" y="27"/>
                    <a:pt x="24" y="27"/>
                    <a:pt x="23" y="26"/>
                  </a:cubicBezTo>
                  <a:cubicBezTo>
                    <a:pt x="22" y="26"/>
                    <a:pt x="22" y="25"/>
                    <a:pt x="21" y="25"/>
                  </a:cubicBezTo>
                  <a:cubicBezTo>
                    <a:pt x="20" y="24"/>
                    <a:pt x="20" y="23"/>
                    <a:pt x="19" y="22"/>
                  </a:cubicBezTo>
                  <a:cubicBezTo>
                    <a:pt x="18" y="20"/>
                    <a:pt x="17" y="19"/>
                    <a:pt x="16" y="17"/>
                  </a:cubicBezTo>
                  <a:cubicBezTo>
                    <a:pt x="14" y="12"/>
                    <a:pt x="8" y="14"/>
                    <a:pt x="4" y="12"/>
                  </a:cubicBezTo>
                  <a:close/>
                </a:path>
              </a:pathLst>
            </a:custGeom>
            <a:solidFill>
              <a:srgbClr val="FEFFFE"/>
            </a:solidFill>
            <a:ln w="9525">
              <a:noFill/>
            </a:ln>
          </p:spPr>
          <p:txBody>
            <a:bodyPr/>
            <a:p>
              <a:endParaRPr lang="zh-CN" altLang="en-US"/>
            </a:p>
          </p:txBody>
        </p:sp>
        <p:sp>
          <p:nvSpPr>
            <p:cNvPr id="4425" name="Freeform 349"/>
            <p:cNvSpPr/>
            <p:nvPr userDrawn="1"/>
          </p:nvSpPr>
          <p:spPr>
            <a:xfrm>
              <a:off x="8353425" y="1297895"/>
              <a:ext cx="68263" cy="80963"/>
            </a:xfrm>
            <a:custGeom>
              <a:avLst/>
              <a:gdLst/>
              <a:ahLst/>
              <a:cxnLst>
                <a:cxn ang="0">
                  <a:pos x="35053" y="69922"/>
                </a:cxn>
                <a:cxn ang="0">
                  <a:pos x="20294" y="58882"/>
                </a:cxn>
                <a:cxn ang="0">
                  <a:pos x="9224" y="44161"/>
                </a:cxn>
                <a:cxn ang="0">
                  <a:pos x="3689" y="38641"/>
                </a:cxn>
                <a:cxn ang="0">
                  <a:pos x="1844" y="25760"/>
                </a:cxn>
                <a:cxn ang="0">
                  <a:pos x="1844" y="7360"/>
                </a:cxn>
                <a:cxn ang="0">
                  <a:pos x="11069" y="0"/>
                </a:cxn>
                <a:cxn ang="0">
                  <a:pos x="29519" y="20240"/>
                </a:cxn>
                <a:cxn ang="0">
                  <a:pos x="31364" y="36801"/>
                </a:cxn>
                <a:cxn ang="0">
                  <a:pos x="31364" y="38641"/>
                </a:cxn>
                <a:cxn ang="0">
                  <a:pos x="33209" y="38641"/>
                </a:cxn>
                <a:cxn ang="0">
                  <a:pos x="42433" y="36801"/>
                </a:cxn>
                <a:cxn ang="0">
                  <a:pos x="53503" y="49681"/>
                </a:cxn>
                <a:cxn ang="0">
                  <a:pos x="66418" y="75442"/>
                </a:cxn>
                <a:cxn ang="0">
                  <a:pos x="55348" y="77282"/>
                </a:cxn>
                <a:cxn ang="0">
                  <a:pos x="35053" y="69922"/>
                </a:cxn>
              </a:cxnLst>
              <a:pathLst>
                <a:path w="37" h="44">
                  <a:moveTo>
                    <a:pt x="19" y="38"/>
                  </a:moveTo>
                  <a:cubicBezTo>
                    <a:pt x="16" y="36"/>
                    <a:pt x="13" y="34"/>
                    <a:pt x="11" y="32"/>
                  </a:cubicBezTo>
                  <a:cubicBezTo>
                    <a:pt x="9" y="29"/>
                    <a:pt x="7" y="26"/>
                    <a:pt x="5" y="24"/>
                  </a:cubicBezTo>
                  <a:cubicBezTo>
                    <a:pt x="4" y="23"/>
                    <a:pt x="3" y="22"/>
                    <a:pt x="2" y="21"/>
                  </a:cubicBezTo>
                  <a:cubicBezTo>
                    <a:pt x="2" y="19"/>
                    <a:pt x="3" y="16"/>
                    <a:pt x="1" y="14"/>
                  </a:cubicBezTo>
                  <a:cubicBezTo>
                    <a:pt x="0" y="11"/>
                    <a:pt x="1" y="7"/>
                    <a:pt x="1" y="4"/>
                  </a:cubicBezTo>
                  <a:cubicBezTo>
                    <a:pt x="2" y="2"/>
                    <a:pt x="4" y="0"/>
                    <a:pt x="6" y="0"/>
                  </a:cubicBezTo>
                  <a:cubicBezTo>
                    <a:pt x="12" y="1"/>
                    <a:pt x="10" y="9"/>
                    <a:pt x="16" y="11"/>
                  </a:cubicBezTo>
                  <a:cubicBezTo>
                    <a:pt x="18" y="14"/>
                    <a:pt x="17" y="17"/>
                    <a:pt x="17" y="20"/>
                  </a:cubicBezTo>
                  <a:cubicBezTo>
                    <a:pt x="17" y="20"/>
                    <a:pt x="17" y="21"/>
                    <a:pt x="17" y="21"/>
                  </a:cubicBezTo>
                  <a:cubicBezTo>
                    <a:pt x="17" y="21"/>
                    <a:pt x="18" y="21"/>
                    <a:pt x="18" y="21"/>
                  </a:cubicBezTo>
                  <a:cubicBezTo>
                    <a:pt x="19" y="20"/>
                    <a:pt x="21" y="19"/>
                    <a:pt x="23" y="20"/>
                  </a:cubicBezTo>
                  <a:cubicBezTo>
                    <a:pt x="26" y="22"/>
                    <a:pt x="27" y="25"/>
                    <a:pt x="29" y="27"/>
                  </a:cubicBezTo>
                  <a:cubicBezTo>
                    <a:pt x="33" y="31"/>
                    <a:pt x="37" y="35"/>
                    <a:pt x="36" y="41"/>
                  </a:cubicBezTo>
                  <a:cubicBezTo>
                    <a:pt x="35" y="44"/>
                    <a:pt x="33" y="42"/>
                    <a:pt x="30" y="42"/>
                  </a:cubicBezTo>
                  <a:cubicBezTo>
                    <a:pt x="27" y="40"/>
                    <a:pt x="24" y="36"/>
                    <a:pt x="19" y="38"/>
                  </a:cubicBezTo>
                  <a:close/>
                </a:path>
              </a:pathLst>
            </a:custGeom>
            <a:solidFill>
              <a:srgbClr val="3D4447"/>
            </a:solidFill>
            <a:ln w="9525">
              <a:noFill/>
            </a:ln>
          </p:spPr>
          <p:txBody>
            <a:bodyPr/>
            <a:p>
              <a:endParaRPr lang="zh-CN" altLang="en-US"/>
            </a:p>
          </p:txBody>
        </p:sp>
        <p:sp>
          <p:nvSpPr>
            <p:cNvPr id="4426" name="Freeform 350"/>
            <p:cNvSpPr/>
            <p:nvPr userDrawn="1"/>
          </p:nvSpPr>
          <p:spPr>
            <a:xfrm>
              <a:off x="7943850" y="1713820"/>
              <a:ext cx="133350" cy="38100"/>
            </a:xfrm>
            <a:custGeom>
              <a:avLst/>
              <a:gdLst/>
              <a:ahLst/>
              <a:cxnLst>
                <a:cxn ang="0">
                  <a:pos x="113256" y="3628"/>
                </a:cxn>
                <a:cxn ang="0">
                  <a:pos x="131523" y="0"/>
                </a:cxn>
                <a:cxn ang="0">
                  <a:pos x="131523" y="3628"/>
                </a:cxn>
                <a:cxn ang="0">
                  <a:pos x="124216" y="7257"/>
                </a:cxn>
                <a:cxn ang="0">
                  <a:pos x="82202" y="25400"/>
                </a:cxn>
                <a:cxn ang="0">
                  <a:pos x="73068" y="29028"/>
                </a:cxn>
                <a:cxn ang="0">
                  <a:pos x="51147" y="32657"/>
                </a:cxn>
                <a:cxn ang="0">
                  <a:pos x="47494" y="34471"/>
                </a:cxn>
                <a:cxn ang="0">
                  <a:pos x="25573" y="38100"/>
                </a:cxn>
                <a:cxn ang="0">
                  <a:pos x="16440" y="38100"/>
                </a:cxn>
                <a:cxn ang="0">
                  <a:pos x="16440" y="38100"/>
                </a:cxn>
                <a:cxn ang="0">
                  <a:pos x="10960" y="36285"/>
                </a:cxn>
                <a:cxn ang="0">
                  <a:pos x="10960" y="36285"/>
                </a:cxn>
                <a:cxn ang="0">
                  <a:pos x="5480" y="34471"/>
                </a:cxn>
                <a:cxn ang="0">
                  <a:pos x="5480" y="34471"/>
                </a:cxn>
                <a:cxn ang="0">
                  <a:pos x="1826" y="25400"/>
                </a:cxn>
                <a:cxn ang="0">
                  <a:pos x="0" y="21771"/>
                </a:cxn>
                <a:cxn ang="0">
                  <a:pos x="1826" y="12700"/>
                </a:cxn>
                <a:cxn ang="0">
                  <a:pos x="1826" y="12700"/>
                </a:cxn>
                <a:cxn ang="0">
                  <a:pos x="7306" y="10885"/>
                </a:cxn>
                <a:cxn ang="0">
                  <a:pos x="10960" y="14514"/>
                </a:cxn>
                <a:cxn ang="0">
                  <a:pos x="40187" y="21771"/>
                </a:cxn>
                <a:cxn ang="0">
                  <a:pos x="65761" y="14514"/>
                </a:cxn>
                <a:cxn ang="0">
                  <a:pos x="104122" y="1814"/>
                </a:cxn>
                <a:cxn ang="0">
                  <a:pos x="113256" y="3628"/>
                </a:cxn>
              </a:cxnLst>
              <a:pathLst>
                <a:path w="73" h="21">
                  <a:moveTo>
                    <a:pt x="62" y="2"/>
                  </a:moveTo>
                  <a:cubicBezTo>
                    <a:pt x="66" y="4"/>
                    <a:pt x="69" y="1"/>
                    <a:pt x="72" y="0"/>
                  </a:cubicBezTo>
                  <a:cubicBezTo>
                    <a:pt x="73" y="1"/>
                    <a:pt x="73" y="2"/>
                    <a:pt x="72" y="2"/>
                  </a:cubicBezTo>
                  <a:cubicBezTo>
                    <a:pt x="71" y="3"/>
                    <a:pt x="70" y="4"/>
                    <a:pt x="68" y="4"/>
                  </a:cubicBezTo>
                  <a:cubicBezTo>
                    <a:pt x="61" y="9"/>
                    <a:pt x="53" y="12"/>
                    <a:pt x="45" y="14"/>
                  </a:cubicBezTo>
                  <a:cubicBezTo>
                    <a:pt x="43" y="15"/>
                    <a:pt x="42" y="15"/>
                    <a:pt x="40" y="16"/>
                  </a:cubicBezTo>
                  <a:cubicBezTo>
                    <a:pt x="36" y="14"/>
                    <a:pt x="32" y="17"/>
                    <a:pt x="28" y="18"/>
                  </a:cubicBezTo>
                  <a:cubicBezTo>
                    <a:pt x="28" y="18"/>
                    <a:pt x="27" y="19"/>
                    <a:pt x="26" y="19"/>
                  </a:cubicBezTo>
                  <a:cubicBezTo>
                    <a:pt x="22" y="17"/>
                    <a:pt x="18" y="21"/>
                    <a:pt x="14" y="21"/>
                  </a:cubicBezTo>
                  <a:cubicBezTo>
                    <a:pt x="13" y="20"/>
                    <a:pt x="11" y="20"/>
                    <a:pt x="9" y="21"/>
                  </a:cubicBezTo>
                  <a:cubicBezTo>
                    <a:pt x="9" y="21"/>
                    <a:pt x="9" y="21"/>
                    <a:pt x="9" y="21"/>
                  </a:cubicBezTo>
                  <a:cubicBezTo>
                    <a:pt x="8" y="21"/>
                    <a:pt x="7" y="20"/>
                    <a:pt x="6" y="20"/>
                  </a:cubicBezTo>
                  <a:cubicBezTo>
                    <a:pt x="6" y="20"/>
                    <a:pt x="6" y="20"/>
                    <a:pt x="6" y="20"/>
                  </a:cubicBezTo>
                  <a:cubicBezTo>
                    <a:pt x="5" y="19"/>
                    <a:pt x="4" y="19"/>
                    <a:pt x="3" y="19"/>
                  </a:cubicBezTo>
                  <a:cubicBezTo>
                    <a:pt x="3" y="19"/>
                    <a:pt x="3" y="19"/>
                    <a:pt x="3" y="19"/>
                  </a:cubicBezTo>
                  <a:cubicBezTo>
                    <a:pt x="1" y="18"/>
                    <a:pt x="1" y="16"/>
                    <a:pt x="1" y="14"/>
                  </a:cubicBezTo>
                  <a:cubicBezTo>
                    <a:pt x="1" y="14"/>
                    <a:pt x="1" y="13"/>
                    <a:pt x="0" y="12"/>
                  </a:cubicBezTo>
                  <a:cubicBezTo>
                    <a:pt x="1" y="10"/>
                    <a:pt x="0" y="9"/>
                    <a:pt x="1" y="7"/>
                  </a:cubicBezTo>
                  <a:cubicBezTo>
                    <a:pt x="1" y="7"/>
                    <a:pt x="1" y="7"/>
                    <a:pt x="1" y="7"/>
                  </a:cubicBezTo>
                  <a:cubicBezTo>
                    <a:pt x="1" y="6"/>
                    <a:pt x="2" y="5"/>
                    <a:pt x="4" y="6"/>
                  </a:cubicBezTo>
                  <a:cubicBezTo>
                    <a:pt x="5" y="6"/>
                    <a:pt x="5" y="7"/>
                    <a:pt x="6" y="8"/>
                  </a:cubicBezTo>
                  <a:cubicBezTo>
                    <a:pt x="10" y="13"/>
                    <a:pt x="16" y="14"/>
                    <a:pt x="22" y="12"/>
                  </a:cubicBezTo>
                  <a:cubicBezTo>
                    <a:pt x="27" y="11"/>
                    <a:pt x="31" y="9"/>
                    <a:pt x="36" y="8"/>
                  </a:cubicBezTo>
                  <a:cubicBezTo>
                    <a:pt x="43" y="7"/>
                    <a:pt x="49" y="3"/>
                    <a:pt x="57" y="1"/>
                  </a:cubicBezTo>
                  <a:cubicBezTo>
                    <a:pt x="59" y="1"/>
                    <a:pt x="61" y="1"/>
                    <a:pt x="62" y="2"/>
                  </a:cubicBezTo>
                  <a:close/>
                </a:path>
              </a:pathLst>
            </a:custGeom>
            <a:solidFill>
              <a:srgbClr val="C5BBBE"/>
            </a:solidFill>
            <a:ln w="9525">
              <a:noFill/>
            </a:ln>
          </p:spPr>
          <p:txBody>
            <a:bodyPr/>
            <a:p>
              <a:endParaRPr lang="zh-CN" altLang="en-US"/>
            </a:p>
          </p:txBody>
        </p:sp>
        <p:sp>
          <p:nvSpPr>
            <p:cNvPr id="4427" name="Freeform 351"/>
            <p:cNvSpPr/>
            <p:nvPr userDrawn="1"/>
          </p:nvSpPr>
          <p:spPr>
            <a:xfrm>
              <a:off x="8591550" y="1488395"/>
              <a:ext cx="50800" cy="44450"/>
            </a:xfrm>
            <a:custGeom>
              <a:avLst/>
              <a:gdLst/>
              <a:ahLst/>
              <a:cxnLst>
                <a:cxn ang="0">
                  <a:pos x="23585" y="42597"/>
                </a:cxn>
                <a:cxn ang="0">
                  <a:pos x="19957" y="44450"/>
                </a:cxn>
                <a:cxn ang="0">
                  <a:pos x="16328" y="40745"/>
                </a:cxn>
                <a:cxn ang="0">
                  <a:pos x="7257" y="25929"/>
                </a:cxn>
                <a:cxn ang="0">
                  <a:pos x="3628" y="27781"/>
                </a:cxn>
                <a:cxn ang="0">
                  <a:pos x="0" y="25929"/>
                </a:cxn>
                <a:cxn ang="0">
                  <a:pos x="0" y="22225"/>
                </a:cxn>
                <a:cxn ang="0">
                  <a:pos x="29028" y="0"/>
                </a:cxn>
                <a:cxn ang="0">
                  <a:pos x="34471" y="0"/>
                </a:cxn>
                <a:cxn ang="0">
                  <a:pos x="39914" y="3704"/>
                </a:cxn>
                <a:cxn ang="0">
                  <a:pos x="41728" y="7408"/>
                </a:cxn>
                <a:cxn ang="0">
                  <a:pos x="47171" y="9260"/>
                </a:cxn>
                <a:cxn ang="0">
                  <a:pos x="48985" y="12964"/>
                </a:cxn>
                <a:cxn ang="0">
                  <a:pos x="50800" y="18520"/>
                </a:cxn>
                <a:cxn ang="0">
                  <a:pos x="43542" y="24077"/>
                </a:cxn>
                <a:cxn ang="0">
                  <a:pos x="23585" y="42597"/>
                </a:cxn>
              </a:cxnLst>
              <a:pathLst>
                <a:path w="28" h="24">
                  <a:moveTo>
                    <a:pt x="13" y="23"/>
                  </a:moveTo>
                  <a:cubicBezTo>
                    <a:pt x="12" y="23"/>
                    <a:pt x="11" y="24"/>
                    <a:pt x="11" y="24"/>
                  </a:cubicBezTo>
                  <a:cubicBezTo>
                    <a:pt x="10" y="23"/>
                    <a:pt x="10" y="23"/>
                    <a:pt x="9" y="22"/>
                  </a:cubicBezTo>
                  <a:cubicBezTo>
                    <a:pt x="6" y="20"/>
                    <a:pt x="7" y="16"/>
                    <a:pt x="4" y="14"/>
                  </a:cubicBezTo>
                  <a:cubicBezTo>
                    <a:pt x="3" y="14"/>
                    <a:pt x="3" y="15"/>
                    <a:pt x="2" y="15"/>
                  </a:cubicBezTo>
                  <a:cubicBezTo>
                    <a:pt x="1" y="15"/>
                    <a:pt x="0" y="14"/>
                    <a:pt x="0" y="14"/>
                  </a:cubicBezTo>
                  <a:cubicBezTo>
                    <a:pt x="0" y="13"/>
                    <a:pt x="0" y="13"/>
                    <a:pt x="0" y="12"/>
                  </a:cubicBezTo>
                  <a:cubicBezTo>
                    <a:pt x="4" y="7"/>
                    <a:pt x="10" y="4"/>
                    <a:pt x="16" y="0"/>
                  </a:cubicBezTo>
                  <a:cubicBezTo>
                    <a:pt x="17" y="0"/>
                    <a:pt x="18" y="0"/>
                    <a:pt x="19" y="0"/>
                  </a:cubicBezTo>
                  <a:cubicBezTo>
                    <a:pt x="20" y="0"/>
                    <a:pt x="21" y="1"/>
                    <a:pt x="22" y="2"/>
                  </a:cubicBezTo>
                  <a:cubicBezTo>
                    <a:pt x="22" y="2"/>
                    <a:pt x="22" y="3"/>
                    <a:pt x="23" y="4"/>
                  </a:cubicBezTo>
                  <a:cubicBezTo>
                    <a:pt x="24" y="4"/>
                    <a:pt x="25" y="5"/>
                    <a:pt x="26" y="5"/>
                  </a:cubicBezTo>
                  <a:cubicBezTo>
                    <a:pt x="26" y="6"/>
                    <a:pt x="26" y="7"/>
                    <a:pt x="27" y="7"/>
                  </a:cubicBezTo>
                  <a:cubicBezTo>
                    <a:pt x="28" y="8"/>
                    <a:pt x="28" y="9"/>
                    <a:pt x="28" y="10"/>
                  </a:cubicBezTo>
                  <a:cubicBezTo>
                    <a:pt x="27" y="11"/>
                    <a:pt x="25" y="12"/>
                    <a:pt x="24" y="13"/>
                  </a:cubicBezTo>
                  <a:cubicBezTo>
                    <a:pt x="17" y="13"/>
                    <a:pt x="14" y="17"/>
                    <a:pt x="13" y="23"/>
                  </a:cubicBezTo>
                  <a:close/>
                </a:path>
              </a:pathLst>
            </a:custGeom>
            <a:solidFill>
              <a:srgbClr val="D4DADA"/>
            </a:solidFill>
            <a:ln w="9525">
              <a:noFill/>
            </a:ln>
          </p:spPr>
          <p:txBody>
            <a:bodyPr/>
            <a:p>
              <a:endParaRPr lang="zh-CN" altLang="en-US"/>
            </a:p>
          </p:txBody>
        </p:sp>
        <p:sp>
          <p:nvSpPr>
            <p:cNvPr id="4428" name="Freeform 352"/>
            <p:cNvSpPr/>
            <p:nvPr userDrawn="1"/>
          </p:nvSpPr>
          <p:spPr>
            <a:xfrm>
              <a:off x="8408988" y="1375683"/>
              <a:ext cx="38100" cy="26988"/>
            </a:xfrm>
            <a:custGeom>
              <a:avLst/>
              <a:gdLst/>
              <a:ahLst/>
              <a:cxnLst>
                <a:cxn ang="0">
                  <a:pos x="0" y="0"/>
                </a:cxn>
                <a:cxn ang="0">
                  <a:pos x="10885" y="0"/>
                </a:cxn>
                <a:cxn ang="0">
                  <a:pos x="38100" y="21590"/>
                </a:cxn>
                <a:cxn ang="0">
                  <a:pos x="25400" y="25188"/>
                </a:cxn>
                <a:cxn ang="0">
                  <a:pos x="0" y="0"/>
                </a:cxn>
              </a:cxnLst>
              <a:pathLst>
                <a:path w="21" h="15">
                  <a:moveTo>
                    <a:pt x="0" y="0"/>
                  </a:moveTo>
                  <a:cubicBezTo>
                    <a:pt x="2" y="0"/>
                    <a:pt x="4" y="0"/>
                    <a:pt x="6" y="0"/>
                  </a:cubicBezTo>
                  <a:cubicBezTo>
                    <a:pt x="13" y="1"/>
                    <a:pt x="19" y="4"/>
                    <a:pt x="21" y="12"/>
                  </a:cubicBezTo>
                  <a:cubicBezTo>
                    <a:pt x="19" y="13"/>
                    <a:pt x="17" y="15"/>
                    <a:pt x="14" y="14"/>
                  </a:cubicBezTo>
                  <a:cubicBezTo>
                    <a:pt x="6" y="13"/>
                    <a:pt x="4" y="6"/>
                    <a:pt x="0" y="0"/>
                  </a:cubicBezTo>
                  <a:close/>
                </a:path>
              </a:pathLst>
            </a:custGeom>
            <a:solidFill>
              <a:srgbClr val="AAB1B7"/>
            </a:solidFill>
            <a:ln w="9525">
              <a:noFill/>
            </a:ln>
          </p:spPr>
          <p:txBody>
            <a:bodyPr/>
            <a:p>
              <a:endParaRPr lang="zh-CN" altLang="en-US"/>
            </a:p>
          </p:txBody>
        </p:sp>
        <p:sp>
          <p:nvSpPr>
            <p:cNvPr id="4429" name="Freeform 353"/>
            <p:cNvSpPr/>
            <p:nvPr userDrawn="1"/>
          </p:nvSpPr>
          <p:spPr>
            <a:xfrm>
              <a:off x="8628063" y="1196295"/>
              <a:ext cx="88900" cy="39688"/>
            </a:xfrm>
            <a:custGeom>
              <a:avLst/>
              <a:gdLst/>
              <a:ahLst/>
              <a:cxnLst>
                <a:cxn ang="0">
                  <a:pos x="12964" y="39688"/>
                </a:cxn>
                <a:cxn ang="0">
                  <a:pos x="0" y="36080"/>
                </a:cxn>
                <a:cxn ang="0">
                  <a:pos x="85195" y="0"/>
                </a:cxn>
                <a:cxn ang="0">
                  <a:pos x="88900" y="1804"/>
                </a:cxn>
                <a:cxn ang="0">
                  <a:pos x="87047" y="3608"/>
                </a:cxn>
                <a:cxn ang="0">
                  <a:pos x="31485" y="27060"/>
                </a:cxn>
                <a:cxn ang="0">
                  <a:pos x="16668" y="37884"/>
                </a:cxn>
                <a:cxn ang="0">
                  <a:pos x="14816" y="37884"/>
                </a:cxn>
                <a:cxn ang="0">
                  <a:pos x="12964" y="39688"/>
                </a:cxn>
              </a:cxnLst>
              <a:pathLst>
                <a:path w="48" h="22">
                  <a:moveTo>
                    <a:pt x="7" y="22"/>
                  </a:moveTo>
                  <a:cubicBezTo>
                    <a:pt x="5" y="21"/>
                    <a:pt x="3" y="21"/>
                    <a:pt x="0" y="20"/>
                  </a:cubicBezTo>
                  <a:cubicBezTo>
                    <a:pt x="16" y="13"/>
                    <a:pt x="31" y="7"/>
                    <a:pt x="46" y="0"/>
                  </a:cubicBezTo>
                  <a:cubicBezTo>
                    <a:pt x="47" y="0"/>
                    <a:pt x="48" y="1"/>
                    <a:pt x="48" y="1"/>
                  </a:cubicBezTo>
                  <a:cubicBezTo>
                    <a:pt x="48" y="2"/>
                    <a:pt x="48" y="2"/>
                    <a:pt x="47" y="2"/>
                  </a:cubicBezTo>
                  <a:cubicBezTo>
                    <a:pt x="37" y="6"/>
                    <a:pt x="27" y="11"/>
                    <a:pt x="17" y="15"/>
                  </a:cubicBezTo>
                  <a:cubicBezTo>
                    <a:pt x="14" y="16"/>
                    <a:pt x="10" y="17"/>
                    <a:pt x="9" y="21"/>
                  </a:cubicBezTo>
                  <a:cubicBezTo>
                    <a:pt x="8" y="21"/>
                    <a:pt x="8" y="21"/>
                    <a:pt x="8" y="21"/>
                  </a:cubicBezTo>
                  <a:lnTo>
                    <a:pt x="7" y="22"/>
                  </a:lnTo>
                  <a:close/>
                </a:path>
              </a:pathLst>
            </a:custGeom>
            <a:solidFill>
              <a:srgbClr val="DDC9CA"/>
            </a:solidFill>
            <a:ln w="9525">
              <a:noFill/>
            </a:ln>
          </p:spPr>
          <p:txBody>
            <a:bodyPr/>
            <a:p>
              <a:endParaRPr lang="zh-CN" altLang="en-US"/>
            </a:p>
          </p:txBody>
        </p:sp>
        <p:sp>
          <p:nvSpPr>
            <p:cNvPr id="4430" name="Freeform 354"/>
            <p:cNvSpPr/>
            <p:nvPr userDrawn="1"/>
          </p:nvSpPr>
          <p:spPr>
            <a:xfrm>
              <a:off x="8816975" y="1677308"/>
              <a:ext cx="31750" cy="33338"/>
            </a:xfrm>
            <a:custGeom>
              <a:avLst/>
              <a:gdLst/>
              <a:ahLst/>
              <a:cxnLst>
                <a:cxn ang="0">
                  <a:pos x="0" y="3704"/>
                </a:cxn>
                <a:cxn ang="0">
                  <a:pos x="26147" y="20373"/>
                </a:cxn>
                <a:cxn ang="0">
                  <a:pos x="31750" y="31485"/>
                </a:cxn>
                <a:cxn ang="0">
                  <a:pos x="31750" y="33338"/>
                </a:cxn>
                <a:cxn ang="0">
                  <a:pos x="0" y="3704"/>
                </a:cxn>
              </a:cxnLst>
              <a:pathLst>
                <a:path w="17" h="18">
                  <a:moveTo>
                    <a:pt x="0" y="2"/>
                  </a:moveTo>
                  <a:cubicBezTo>
                    <a:pt x="8" y="0"/>
                    <a:pt x="13" y="3"/>
                    <a:pt x="14" y="11"/>
                  </a:cubicBezTo>
                  <a:cubicBezTo>
                    <a:pt x="15" y="13"/>
                    <a:pt x="16" y="15"/>
                    <a:pt x="17" y="17"/>
                  </a:cubicBezTo>
                  <a:cubicBezTo>
                    <a:pt x="17" y="18"/>
                    <a:pt x="17" y="18"/>
                    <a:pt x="17" y="18"/>
                  </a:cubicBezTo>
                  <a:cubicBezTo>
                    <a:pt x="7" y="17"/>
                    <a:pt x="1" y="12"/>
                    <a:pt x="0" y="2"/>
                  </a:cubicBezTo>
                  <a:close/>
                </a:path>
              </a:pathLst>
            </a:custGeom>
            <a:solidFill>
              <a:srgbClr val="FEFFFE"/>
            </a:solidFill>
            <a:ln w="9525">
              <a:noFill/>
            </a:ln>
          </p:spPr>
          <p:txBody>
            <a:bodyPr/>
            <a:p>
              <a:endParaRPr lang="zh-CN" altLang="en-US"/>
            </a:p>
          </p:txBody>
        </p:sp>
        <p:sp>
          <p:nvSpPr>
            <p:cNvPr id="4431" name="Freeform 355"/>
            <p:cNvSpPr/>
            <p:nvPr userDrawn="1"/>
          </p:nvSpPr>
          <p:spPr>
            <a:xfrm>
              <a:off x="8469313" y="1388383"/>
              <a:ext cx="44450" cy="20638"/>
            </a:xfrm>
            <a:custGeom>
              <a:avLst/>
              <a:gdLst/>
              <a:ahLst/>
              <a:cxnLst>
                <a:cxn ang="0">
                  <a:pos x="20372" y="18761"/>
                </a:cxn>
                <a:cxn ang="0">
                  <a:pos x="16668" y="18761"/>
                </a:cxn>
                <a:cxn ang="0">
                  <a:pos x="11112" y="16885"/>
                </a:cxn>
                <a:cxn ang="0">
                  <a:pos x="9260" y="16885"/>
                </a:cxn>
                <a:cxn ang="0">
                  <a:pos x="3704" y="15009"/>
                </a:cxn>
                <a:cxn ang="0">
                  <a:pos x="1852" y="13133"/>
                </a:cxn>
                <a:cxn ang="0">
                  <a:pos x="0" y="7504"/>
                </a:cxn>
                <a:cxn ang="0">
                  <a:pos x="14816" y="0"/>
                </a:cxn>
                <a:cxn ang="0">
                  <a:pos x="20372" y="1876"/>
                </a:cxn>
                <a:cxn ang="0">
                  <a:pos x="29633" y="0"/>
                </a:cxn>
                <a:cxn ang="0">
                  <a:pos x="44450" y="9380"/>
                </a:cxn>
                <a:cxn ang="0">
                  <a:pos x="20372" y="18761"/>
                </a:cxn>
              </a:cxnLst>
              <a:pathLst>
                <a:path w="24" h="11">
                  <a:moveTo>
                    <a:pt x="11" y="10"/>
                  </a:moveTo>
                  <a:cubicBezTo>
                    <a:pt x="10" y="10"/>
                    <a:pt x="9" y="10"/>
                    <a:pt x="9" y="10"/>
                  </a:cubicBezTo>
                  <a:cubicBezTo>
                    <a:pt x="7" y="11"/>
                    <a:pt x="6" y="10"/>
                    <a:pt x="6" y="9"/>
                  </a:cubicBezTo>
                  <a:cubicBezTo>
                    <a:pt x="5" y="9"/>
                    <a:pt x="5" y="9"/>
                    <a:pt x="5" y="9"/>
                  </a:cubicBezTo>
                  <a:cubicBezTo>
                    <a:pt x="4" y="9"/>
                    <a:pt x="3" y="9"/>
                    <a:pt x="2" y="8"/>
                  </a:cubicBezTo>
                  <a:cubicBezTo>
                    <a:pt x="2" y="7"/>
                    <a:pt x="2" y="7"/>
                    <a:pt x="1" y="7"/>
                  </a:cubicBezTo>
                  <a:cubicBezTo>
                    <a:pt x="0" y="6"/>
                    <a:pt x="0" y="5"/>
                    <a:pt x="0" y="4"/>
                  </a:cubicBezTo>
                  <a:cubicBezTo>
                    <a:pt x="2" y="1"/>
                    <a:pt x="5" y="0"/>
                    <a:pt x="8" y="0"/>
                  </a:cubicBezTo>
                  <a:cubicBezTo>
                    <a:pt x="9" y="0"/>
                    <a:pt x="10" y="0"/>
                    <a:pt x="11" y="1"/>
                  </a:cubicBezTo>
                  <a:cubicBezTo>
                    <a:pt x="13" y="1"/>
                    <a:pt x="14" y="0"/>
                    <a:pt x="16" y="0"/>
                  </a:cubicBezTo>
                  <a:cubicBezTo>
                    <a:pt x="19" y="0"/>
                    <a:pt x="23" y="0"/>
                    <a:pt x="24" y="5"/>
                  </a:cubicBezTo>
                  <a:cubicBezTo>
                    <a:pt x="21" y="10"/>
                    <a:pt x="15" y="9"/>
                    <a:pt x="11" y="10"/>
                  </a:cubicBezTo>
                  <a:close/>
                </a:path>
              </a:pathLst>
            </a:custGeom>
            <a:solidFill>
              <a:srgbClr val="3E4148"/>
            </a:solidFill>
            <a:ln w="9525">
              <a:noFill/>
            </a:ln>
          </p:spPr>
          <p:txBody>
            <a:bodyPr/>
            <a:p>
              <a:endParaRPr lang="zh-CN" altLang="en-US"/>
            </a:p>
          </p:txBody>
        </p:sp>
        <p:sp>
          <p:nvSpPr>
            <p:cNvPr id="4432" name="Freeform 356"/>
            <p:cNvSpPr/>
            <p:nvPr userDrawn="1"/>
          </p:nvSpPr>
          <p:spPr>
            <a:xfrm>
              <a:off x="8489950" y="1386795"/>
              <a:ext cx="39688" cy="25400"/>
            </a:xfrm>
            <a:custGeom>
              <a:avLst/>
              <a:gdLst/>
              <a:ahLst/>
              <a:cxnLst>
                <a:cxn ang="0">
                  <a:pos x="0" y="19957"/>
                </a:cxn>
                <a:cxn ang="0">
                  <a:pos x="21648" y="7257"/>
                </a:cxn>
                <a:cxn ang="0">
                  <a:pos x="23452" y="1814"/>
                </a:cxn>
                <a:cxn ang="0">
                  <a:pos x="30668" y="0"/>
                </a:cxn>
                <a:cxn ang="0">
                  <a:pos x="36080" y="1814"/>
                </a:cxn>
                <a:cxn ang="0">
                  <a:pos x="39688" y="12700"/>
                </a:cxn>
                <a:cxn ang="0">
                  <a:pos x="36080" y="18142"/>
                </a:cxn>
                <a:cxn ang="0">
                  <a:pos x="19844" y="25400"/>
                </a:cxn>
                <a:cxn ang="0">
                  <a:pos x="12628" y="23585"/>
                </a:cxn>
                <a:cxn ang="0">
                  <a:pos x="0" y="19957"/>
                </a:cxn>
              </a:cxnLst>
              <a:pathLst>
                <a:path w="22" h="14">
                  <a:moveTo>
                    <a:pt x="0" y="11"/>
                  </a:moveTo>
                  <a:cubicBezTo>
                    <a:pt x="4" y="9"/>
                    <a:pt x="9" y="9"/>
                    <a:pt x="12" y="4"/>
                  </a:cubicBezTo>
                  <a:cubicBezTo>
                    <a:pt x="12" y="3"/>
                    <a:pt x="13" y="2"/>
                    <a:pt x="13" y="1"/>
                  </a:cubicBezTo>
                  <a:cubicBezTo>
                    <a:pt x="14" y="0"/>
                    <a:pt x="15" y="0"/>
                    <a:pt x="17" y="0"/>
                  </a:cubicBezTo>
                  <a:cubicBezTo>
                    <a:pt x="18" y="0"/>
                    <a:pt x="19" y="0"/>
                    <a:pt x="20" y="1"/>
                  </a:cubicBezTo>
                  <a:cubicBezTo>
                    <a:pt x="21" y="3"/>
                    <a:pt x="22" y="5"/>
                    <a:pt x="22" y="7"/>
                  </a:cubicBezTo>
                  <a:cubicBezTo>
                    <a:pt x="21" y="8"/>
                    <a:pt x="21" y="9"/>
                    <a:pt x="20" y="10"/>
                  </a:cubicBezTo>
                  <a:cubicBezTo>
                    <a:pt x="17" y="12"/>
                    <a:pt x="14" y="13"/>
                    <a:pt x="11" y="14"/>
                  </a:cubicBezTo>
                  <a:cubicBezTo>
                    <a:pt x="9" y="14"/>
                    <a:pt x="8" y="13"/>
                    <a:pt x="7" y="13"/>
                  </a:cubicBezTo>
                  <a:cubicBezTo>
                    <a:pt x="5" y="11"/>
                    <a:pt x="2" y="14"/>
                    <a:pt x="0" y="11"/>
                  </a:cubicBezTo>
                  <a:close/>
                </a:path>
              </a:pathLst>
            </a:custGeom>
            <a:solidFill>
              <a:srgbClr val="B5C0C8"/>
            </a:solidFill>
            <a:ln w="9525">
              <a:noFill/>
            </a:ln>
          </p:spPr>
          <p:txBody>
            <a:bodyPr/>
            <a:p>
              <a:endParaRPr lang="zh-CN" altLang="en-US"/>
            </a:p>
          </p:txBody>
        </p:sp>
        <p:sp>
          <p:nvSpPr>
            <p:cNvPr id="4433" name="Freeform 357"/>
            <p:cNvSpPr/>
            <p:nvPr userDrawn="1"/>
          </p:nvSpPr>
          <p:spPr>
            <a:xfrm>
              <a:off x="8764588" y="650195"/>
              <a:ext cx="31750" cy="23813"/>
            </a:xfrm>
            <a:custGeom>
              <a:avLst/>
              <a:gdLst/>
              <a:ahLst/>
              <a:cxnLst>
                <a:cxn ang="0">
                  <a:pos x="0" y="20149"/>
                </a:cxn>
                <a:cxn ang="0">
                  <a:pos x="10583" y="7327"/>
                </a:cxn>
                <a:cxn ang="0">
                  <a:pos x="22930" y="1831"/>
                </a:cxn>
                <a:cxn ang="0">
                  <a:pos x="31750" y="3663"/>
                </a:cxn>
                <a:cxn ang="0">
                  <a:pos x="28222" y="10990"/>
                </a:cxn>
                <a:cxn ang="0">
                  <a:pos x="10583" y="21981"/>
                </a:cxn>
                <a:cxn ang="0">
                  <a:pos x="0" y="20149"/>
                </a:cxn>
              </a:cxnLst>
              <a:pathLst>
                <a:path w="18" h="13">
                  <a:moveTo>
                    <a:pt x="0" y="11"/>
                  </a:moveTo>
                  <a:cubicBezTo>
                    <a:pt x="1" y="8"/>
                    <a:pt x="5" y="7"/>
                    <a:pt x="6" y="4"/>
                  </a:cubicBezTo>
                  <a:cubicBezTo>
                    <a:pt x="9" y="3"/>
                    <a:pt x="11" y="2"/>
                    <a:pt x="13" y="1"/>
                  </a:cubicBezTo>
                  <a:cubicBezTo>
                    <a:pt x="15" y="1"/>
                    <a:pt x="17" y="0"/>
                    <a:pt x="18" y="2"/>
                  </a:cubicBezTo>
                  <a:cubicBezTo>
                    <a:pt x="18" y="4"/>
                    <a:pt x="18" y="5"/>
                    <a:pt x="16" y="6"/>
                  </a:cubicBezTo>
                  <a:cubicBezTo>
                    <a:pt x="13" y="9"/>
                    <a:pt x="10" y="11"/>
                    <a:pt x="6" y="12"/>
                  </a:cubicBezTo>
                  <a:cubicBezTo>
                    <a:pt x="4" y="13"/>
                    <a:pt x="1" y="13"/>
                    <a:pt x="0" y="11"/>
                  </a:cubicBezTo>
                  <a:close/>
                </a:path>
              </a:pathLst>
            </a:custGeom>
            <a:solidFill>
              <a:srgbClr val="564C4F"/>
            </a:solidFill>
            <a:ln w="9525">
              <a:noFill/>
            </a:ln>
          </p:spPr>
          <p:txBody>
            <a:bodyPr/>
            <a:p>
              <a:endParaRPr lang="zh-CN" altLang="en-US"/>
            </a:p>
          </p:txBody>
        </p:sp>
        <p:sp>
          <p:nvSpPr>
            <p:cNvPr id="4434" name="Freeform 358"/>
            <p:cNvSpPr/>
            <p:nvPr userDrawn="1"/>
          </p:nvSpPr>
          <p:spPr>
            <a:xfrm>
              <a:off x="8829675" y="670833"/>
              <a:ext cx="19050" cy="28575"/>
            </a:xfrm>
            <a:custGeom>
              <a:avLst/>
              <a:gdLst/>
              <a:ahLst/>
              <a:cxnLst>
                <a:cxn ang="0">
                  <a:pos x="9525" y="28575"/>
                </a:cxn>
                <a:cxn ang="0">
                  <a:pos x="1905" y="23217"/>
                </a:cxn>
                <a:cxn ang="0">
                  <a:pos x="0" y="21431"/>
                </a:cxn>
                <a:cxn ang="0">
                  <a:pos x="0" y="3571"/>
                </a:cxn>
                <a:cxn ang="0">
                  <a:pos x="1905" y="0"/>
                </a:cxn>
                <a:cxn ang="0">
                  <a:pos x="9525" y="28575"/>
                </a:cxn>
              </a:cxnLst>
              <a:pathLst>
                <a:path w="10" h="16">
                  <a:moveTo>
                    <a:pt x="5" y="16"/>
                  </a:moveTo>
                  <a:cubicBezTo>
                    <a:pt x="3" y="15"/>
                    <a:pt x="2" y="14"/>
                    <a:pt x="1" y="13"/>
                  </a:cubicBezTo>
                  <a:cubicBezTo>
                    <a:pt x="1" y="13"/>
                    <a:pt x="0" y="12"/>
                    <a:pt x="0" y="12"/>
                  </a:cubicBezTo>
                  <a:cubicBezTo>
                    <a:pt x="0" y="8"/>
                    <a:pt x="0" y="5"/>
                    <a:pt x="0" y="2"/>
                  </a:cubicBezTo>
                  <a:cubicBezTo>
                    <a:pt x="0" y="1"/>
                    <a:pt x="0" y="1"/>
                    <a:pt x="1" y="0"/>
                  </a:cubicBezTo>
                  <a:cubicBezTo>
                    <a:pt x="10" y="4"/>
                    <a:pt x="6" y="10"/>
                    <a:pt x="5" y="16"/>
                  </a:cubicBezTo>
                  <a:close/>
                </a:path>
              </a:pathLst>
            </a:custGeom>
            <a:solidFill>
              <a:srgbClr val="FEFFFF"/>
            </a:solidFill>
            <a:ln w="9525">
              <a:noFill/>
            </a:ln>
          </p:spPr>
          <p:txBody>
            <a:bodyPr/>
            <a:p>
              <a:endParaRPr lang="zh-CN" altLang="en-US"/>
            </a:p>
          </p:txBody>
        </p:sp>
        <p:sp>
          <p:nvSpPr>
            <p:cNvPr id="4435" name="Freeform 359"/>
            <p:cNvSpPr/>
            <p:nvPr userDrawn="1"/>
          </p:nvSpPr>
          <p:spPr>
            <a:xfrm>
              <a:off x="8809038" y="658133"/>
              <a:ext cx="23813" cy="38100"/>
            </a:xfrm>
            <a:custGeom>
              <a:avLst/>
              <a:gdLst/>
              <a:ahLst/>
              <a:cxnLst>
                <a:cxn ang="0">
                  <a:pos x="21981" y="36285"/>
                </a:cxn>
                <a:cxn ang="0">
                  <a:pos x="18317" y="38100"/>
                </a:cxn>
                <a:cxn ang="0">
                  <a:pos x="14654" y="36285"/>
                </a:cxn>
                <a:cxn ang="0">
                  <a:pos x="3663" y="16328"/>
                </a:cxn>
                <a:cxn ang="0">
                  <a:pos x="1831" y="3628"/>
                </a:cxn>
                <a:cxn ang="0">
                  <a:pos x="7327" y="1814"/>
                </a:cxn>
                <a:cxn ang="0">
                  <a:pos x="7327" y="5442"/>
                </a:cxn>
                <a:cxn ang="0">
                  <a:pos x="16485" y="12700"/>
                </a:cxn>
                <a:cxn ang="0">
                  <a:pos x="21981" y="36285"/>
                </a:cxn>
              </a:cxnLst>
              <a:pathLst>
                <a:path w="13" h="21">
                  <a:moveTo>
                    <a:pt x="12" y="20"/>
                  </a:moveTo>
                  <a:cubicBezTo>
                    <a:pt x="11" y="20"/>
                    <a:pt x="11" y="20"/>
                    <a:pt x="10" y="21"/>
                  </a:cubicBezTo>
                  <a:cubicBezTo>
                    <a:pt x="9" y="21"/>
                    <a:pt x="9" y="20"/>
                    <a:pt x="8" y="20"/>
                  </a:cubicBezTo>
                  <a:cubicBezTo>
                    <a:pt x="4" y="17"/>
                    <a:pt x="3" y="13"/>
                    <a:pt x="2" y="9"/>
                  </a:cubicBezTo>
                  <a:cubicBezTo>
                    <a:pt x="1" y="7"/>
                    <a:pt x="0" y="5"/>
                    <a:pt x="1" y="2"/>
                  </a:cubicBezTo>
                  <a:cubicBezTo>
                    <a:pt x="1" y="1"/>
                    <a:pt x="2" y="0"/>
                    <a:pt x="4" y="1"/>
                  </a:cubicBezTo>
                  <a:cubicBezTo>
                    <a:pt x="4" y="1"/>
                    <a:pt x="4" y="2"/>
                    <a:pt x="4" y="3"/>
                  </a:cubicBezTo>
                  <a:cubicBezTo>
                    <a:pt x="6" y="4"/>
                    <a:pt x="7" y="5"/>
                    <a:pt x="9" y="7"/>
                  </a:cubicBezTo>
                  <a:cubicBezTo>
                    <a:pt x="10" y="11"/>
                    <a:pt x="13" y="15"/>
                    <a:pt x="12" y="20"/>
                  </a:cubicBezTo>
                  <a:close/>
                </a:path>
              </a:pathLst>
            </a:custGeom>
            <a:solidFill>
              <a:srgbClr val="DEDDDF"/>
            </a:solidFill>
            <a:ln w="9525">
              <a:noFill/>
            </a:ln>
          </p:spPr>
          <p:txBody>
            <a:bodyPr/>
            <a:p>
              <a:endParaRPr lang="zh-CN" altLang="en-US"/>
            </a:p>
          </p:txBody>
        </p:sp>
        <p:sp>
          <p:nvSpPr>
            <p:cNvPr id="4436" name="Freeform 360"/>
            <p:cNvSpPr/>
            <p:nvPr userDrawn="1"/>
          </p:nvSpPr>
          <p:spPr>
            <a:xfrm>
              <a:off x="8531225" y="1285195"/>
              <a:ext cx="14288" cy="23813"/>
            </a:xfrm>
            <a:custGeom>
              <a:avLst/>
              <a:gdLst/>
              <a:ahLst/>
              <a:cxnLst>
                <a:cxn ang="0">
                  <a:pos x="12502" y="0"/>
                </a:cxn>
                <a:cxn ang="0">
                  <a:pos x="14288" y="21981"/>
                </a:cxn>
                <a:cxn ang="0">
                  <a:pos x="10716" y="23813"/>
                </a:cxn>
                <a:cxn ang="0">
                  <a:pos x="1786" y="3663"/>
                </a:cxn>
                <a:cxn ang="0">
                  <a:pos x="5358" y="1831"/>
                </a:cxn>
                <a:cxn ang="0">
                  <a:pos x="12502" y="0"/>
                </a:cxn>
              </a:cxnLst>
              <a:pathLst>
                <a:path w="8" h="13">
                  <a:moveTo>
                    <a:pt x="7" y="0"/>
                  </a:moveTo>
                  <a:cubicBezTo>
                    <a:pt x="7" y="4"/>
                    <a:pt x="5" y="8"/>
                    <a:pt x="8" y="12"/>
                  </a:cubicBezTo>
                  <a:cubicBezTo>
                    <a:pt x="7" y="13"/>
                    <a:pt x="7" y="13"/>
                    <a:pt x="6" y="13"/>
                  </a:cubicBezTo>
                  <a:cubicBezTo>
                    <a:pt x="2" y="11"/>
                    <a:pt x="0" y="7"/>
                    <a:pt x="1" y="2"/>
                  </a:cubicBezTo>
                  <a:cubicBezTo>
                    <a:pt x="2" y="2"/>
                    <a:pt x="2" y="2"/>
                    <a:pt x="3" y="1"/>
                  </a:cubicBezTo>
                  <a:cubicBezTo>
                    <a:pt x="5" y="1"/>
                    <a:pt x="6" y="0"/>
                    <a:pt x="7" y="0"/>
                  </a:cubicBezTo>
                  <a:close/>
                </a:path>
              </a:pathLst>
            </a:custGeom>
            <a:solidFill>
              <a:srgbClr val="EFF2F5"/>
            </a:solidFill>
            <a:ln w="9525">
              <a:noFill/>
            </a:ln>
          </p:spPr>
          <p:txBody>
            <a:bodyPr/>
            <a:p>
              <a:endParaRPr lang="zh-CN" altLang="en-US"/>
            </a:p>
          </p:txBody>
        </p:sp>
        <p:sp>
          <p:nvSpPr>
            <p:cNvPr id="4437" name="Freeform 361"/>
            <p:cNvSpPr/>
            <p:nvPr userDrawn="1"/>
          </p:nvSpPr>
          <p:spPr>
            <a:xfrm>
              <a:off x="8496300" y="1415370"/>
              <a:ext cx="14288" cy="12700"/>
            </a:xfrm>
            <a:custGeom>
              <a:avLst/>
              <a:gdLst/>
              <a:ahLst/>
              <a:cxnLst>
                <a:cxn ang="0">
                  <a:pos x="8930" y="10885"/>
                </a:cxn>
                <a:cxn ang="0">
                  <a:pos x="3572" y="0"/>
                </a:cxn>
                <a:cxn ang="0">
                  <a:pos x="7144" y="0"/>
                </a:cxn>
                <a:cxn ang="0">
                  <a:pos x="14288" y="5442"/>
                </a:cxn>
                <a:cxn ang="0">
                  <a:pos x="12502" y="10885"/>
                </a:cxn>
                <a:cxn ang="0">
                  <a:pos x="10716" y="12700"/>
                </a:cxn>
                <a:cxn ang="0">
                  <a:pos x="8930" y="10885"/>
                </a:cxn>
              </a:cxnLst>
              <a:pathLst>
                <a:path w="8" h="7">
                  <a:moveTo>
                    <a:pt x="5" y="6"/>
                  </a:moveTo>
                  <a:cubicBezTo>
                    <a:pt x="3" y="4"/>
                    <a:pt x="0" y="3"/>
                    <a:pt x="2" y="0"/>
                  </a:cubicBezTo>
                  <a:cubicBezTo>
                    <a:pt x="3" y="0"/>
                    <a:pt x="3" y="0"/>
                    <a:pt x="4" y="0"/>
                  </a:cubicBezTo>
                  <a:cubicBezTo>
                    <a:pt x="6" y="0"/>
                    <a:pt x="7" y="1"/>
                    <a:pt x="8" y="3"/>
                  </a:cubicBezTo>
                  <a:cubicBezTo>
                    <a:pt x="8" y="4"/>
                    <a:pt x="8" y="5"/>
                    <a:pt x="7" y="6"/>
                  </a:cubicBezTo>
                  <a:cubicBezTo>
                    <a:pt x="7" y="6"/>
                    <a:pt x="6" y="7"/>
                    <a:pt x="6" y="7"/>
                  </a:cubicBezTo>
                  <a:cubicBezTo>
                    <a:pt x="5" y="7"/>
                    <a:pt x="5" y="6"/>
                    <a:pt x="5" y="6"/>
                  </a:cubicBezTo>
                  <a:close/>
                </a:path>
              </a:pathLst>
            </a:custGeom>
            <a:solidFill>
              <a:srgbClr val="B5C0C8"/>
            </a:solidFill>
            <a:ln w="9525">
              <a:noFill/>
            </a:ln>
          </p:spPr>
          <p:txBody>
            <a:bodyPr/>
            <a:p>
              <a:endParaRPr lang="zh-CN" altLang="en-US"/>
            </a:p>
          </p:txBody>
        </p:sp>
        <p:sp>
          <p:nvSpPr>
            <p:cNvPr id="4438" name="Freeform 362"/>
            <p:cNvSpPr/>
            <p:nvPr userDrawn="1"/>
          </p:nvSpPr>
          <p:spPr>
            <a:xfrm>
              <a:off x="8434388" y="1393145"/>
              <a:ext cx="19050" cy="11113"/>
            </a:xfrm>
            <a:custGeom>
              <a:avLst/>
              <a:gdLst/>
              <a:ahLst/>
              <a:cxnLst>
                <a:cxn ang="0">
                  <a:pos x="0" y="7408"/>
                </a:cxn>
                <a:cxn ang="0">
                  <a:pos x="13335" y="1852"/>
                </a:cxn>
                <a:cxn ang="0">
                  <a:pos x="19050" y="1852"/>
                </a:cxn>
                <a:cxn ang="0">
                  <a:pos x="19050" y="3704"/>
                </a:cxn>
                <a:cxn ang="0">
                  <a:pos x="19050" y="5556"/>
                </a:cxn>
                <a:cxn ang="0">
                  <a:pos x="0" y="7408"/>
                </a:cxn>
              </a:cxnLst>
              <a:pathLst>
                <a:path w="10" h="6">
                  <a:moveTo>
                    <a:pt x="0" y="4"/>
                  </a:moveTo>
                  <a:cubicBezTo>
                    <a:pt x="3" y="3"/>
                    <a:pt x="5" y="2"/>
                    <a:pt x="7" y="1"/>
                  </a:cubicBezTo>
                  <a:cubicBezTo>
                    <a:pt x="8" y="0"/>
                    <a:pt x="9" y="0"/>
                    <a:pt x="10" y="1"/>
                  </a:cubicBezTo>
                  <a:cubicBezTo>
                    <a:pt x="10" y="1"/>
                    <a:pt x="10" y="1"/>
                    <a:pt x="10" y="2"/>
                  </a:cubicBezTo>
                  <a:cubicBezTo>
                    <a:pt x="10" y="2"/>
                    <a:pt x="10" y="3"/>
                    <a:pt x="10" y="3"/>
                  </a:cubicBezTo>
                  <a:cubicBezTo>
                    <a:pt x="7" y="3"/>
                    <a:pt x="4" y="6"/>
                    <a:pt x="0" y="4"/>
                  </a:cubicBezTo>
                  <a:close/>
                </a:path>
              </a:pathLst>
            </a:custGeom>
            <a:solidFill>
              <a:srgbClr val="B5C0C8"/>
            </a:solidFill>
            <a:ln w="9525">
              <a:noFill/>
            </a:ln>
          </p:spPr>
          <p:txBody>
            <a:bodyPr/>
            <a:p>
              <a:endParaRPr lang="zh-CN" altLang="en-US"/>
            </a:p>
          </p:txBody>
        </p:sp>
        <p:sp>
          <p:nvSpPr>
            <p:cNvPr id="4439" name="Freeform 363"/>
            <p:cNvSpPr/>
            <p:nvPr userDrawn="1"/>
          </p:nvSpPr>
          <p:spPr>
            <a:xfrm>
              <a:off x="8453438" y="1391558"/>
              <a:ext cx="14288" cy="9525"/>
            </a:xfrm>
            <a:custGeom>
              <a:avLst/>
              <a:gdLst/>
              <a:ahLst/>
              <a:cxnLst>
                <a:cxn ang="0">
                  <a:pos x="12502" y="7620"/>
                </a:cxn>
                <a:cxn ang="0">
                  <a:pos x="0" y="7620"/>
                </a:cxn>
                <a:cxn ang="0">
                  <a:pos x="0" y="7620"/>
                </a:cxn>
                <a:cxn ang="0">
                  <a:pos x="3572" y="1905"/>
                </a:cxn>
                <a:cxn ang="0">
                  <a:pos x="12502" y="1905"/>
                </a:cxn>
                <a:cxn ang="0">
                  <a:pos x="12502" y="7620"/>
                </a:cxn>
              </a:cxnLst>
              <a:pathLst>
                <a:path w="8" h="5">
                  <a:moveTo>
                    <a:pt x="7" y="4"/>
                  </a:moveTo>
                  <a:cubicBezTo>
                    <a:pt x="5" y="4"/>
                    <a:pt x="2" y="5"/>
                    <a:pt x="0" y="4"/>
                  </a:cubicBezTo>
                  <a:cubicBezTo>
                    <a:pt x="0" y="4"/>
                    <a:pt x="0" y="4"/>
                    <a:pt x="0" y="4"/>
                  </a:cubicBezTo>
                  <a:cubicBezTo>
                    <a:pt x="0" y="3"/>
                    <a:pt x="1" y="2"/>
                    <a:pt x="2" y="1"/>
                  </a:cubicBezTo>
                  <a:cubicBezTo>
                    <a:pt x="4" y="0"/>
                    <a:pt x="5" y="0"/>
                    <a:pt x="7" y="1"/>
                  </a:cubicBezTo>
                  <a:cubicBezTo>
                    <a:pt x="8" y="2"/>
                    <a:pt x="8" y="3"/>
                    <a:pt x="7" y="4"/>
                  </a:cubicBezTo>
                  <a:close/>
                </a:path>
              </a:pathLst>
            </a:custGeom>
            <a:solidFill>
              <a:srgbClr val="B5C0C8"/>
            </a:solidFill>
            <a:ln w="9525">
              <a:noFill/>
            </a:ln>
          </p:spPr>
          <p:txBody>
            <a:bodyPr/>
            <a:p>
              <a:endParaRPr lang="zh-CN" altLang="en-US"/>
            </a:p>
          </p:txBody>
        </p:sp>
        <p:sp>
          <p:nvSpPr>
            <p:cNvPr id="4440" name="Freeform 364"/>
            <p:cNvSpPr/>
            <p:nvPr userDrawn="1"/>
          </p:nvSpPr>
          <p:spPr>
            <a:xfrm>
              <a:off x="8502650" y="1426483"/>
              <a:ext cx="11113" cy="14288"/>
            </a:xfrm>
            <a:custGeom>
              <a:avLst/>
              <a:gdLst/>
              <a:ahLst/>
              <a:cxnLst>
                <a:cxn ang="0">
                  <a:pos x="9260" y="12502"/>
                </a:cxn>
                <a:cxn ang="0">
                  <a:pos x="5556" y="14288"/>
                </a:cxn>
                <a:cxn ang="0">
                  <a:pos x="3704" y="0"/>
                </a:cxn>
                <a:cxn ang="0">
                  <a:pos x="5556" y="0"/>
                </a:cxn>
                <a:cxn ang="0">
                  <a:pos x="9260" y="12502"/>
                </a:cxn>
              </a:cxnLst>
              <a:pathLst>
                <a:path w="6" h="8">
                  <a:moveTo>
                    <a:pt x="5" y="7"/>
                  </a:moveTo>
                  <a:cubicBezTo>
                    <a:pt x="4" y="7"/>
                    <a:pt x="4" y="7"/>
                    <a:pt x="3" y="8"/>
                  </a:cubicBezTo>
                  <a:cubicBezTo>
                    <a:pt x="1" y="5"/>
                    <a:pt x="0" y="3"/>
                    <a:pt x="2" y="0"/>
                  </a:cubicBezTo>
                  <a:cubicBezTo>
                    <a:pt x="2" y="0"/>
                    <a:pt x="2" y="0"/>
                    <a:pt x="3" y="0"/>
                  </a:cubicBezTo>
                  <a:cubicBezTo>
                    <a:pt x="5" y="2"/>
                    <a:pt x="6" y="4"/>
                    <a:pt x="5" y="7"/>
                  </a:cubicBezTo>
                  <a:close/>
                </a:path>
              </a:pathLst>
            </a:custGeom>
            <a:solidFill>
              <a:srgbClr val="B5C0C8"/>
            </a:solidFill>
            <a:ln w="9525">
              <a:noFill/>
            </a:ln>
          </p:spPr>
          <p:txBody>
            <a:bodyPr/>
            <a:p>
              <a:endParaRPr lang="zh-CN" altLang="en-US"/>
            </a:p>
          </p:txBody>
        </p:sp>
        <p:sp>
          <p:nvSpPr>
            <p:cNvPr id="4441" name="Freeform 365"/>
            <p:cNvSpPr/>
            <p:nvPr userDrawn="1"/>
          </p:nvSpPr>
          <p:spPr>
            <a:xfrm>
              <a:off x="8816975" y="662895"/>
              <a:ext cx="9525" cy="7938"/>
            </a:xfrm>
            <a:custGeom>
              <a:avLst/>
              <a:gdLst/>
              <a:ahLst/>
              <a:cxnLst>
                <a:cxn ang="0">
                  <a:pos x="3810" y="7938"/>
                </a:cxn>
                <a:cxn ang="0">
                  <a:pos x="0" y="0"/>
                </a:cxn>
                <a:cxn ang="0">
                  <a:pos x="7620" y="1984"/>
                </a:cxn>
                <a:cxn ang="0">
                  <a:pos x="9525" y="3969"/>
                </a:cxn>
                <a:cxn ang="0">
                  <a:pos x="7620" y="7938"/>
                </a:cxn>
                <a:cxn ang="0">
                  <a:pos x="3810" y="7938"/>
                </a:cxn>
              </a:cxnLst>
              <a:pathLst>
                <a:path w="5" h="4">
                  <a:moveTo>
                    <a:pt x="2" y="4"/>
                  </a:moveTo>
                  <a:cubicBezTo>
                    <a:pt x="2" y="2"/>
                    <a:pt x="1" y="1"/>
                    <a:pt x="0" y="0"/>
                  </a:cubicBezTo>
                  <a:cubicBezTo>
                    <a:pt x="1" y="0"/>
                    <a:pt x="3" y="0"/>
                    <a:pt x="4" y="1"/>
                  </a:cubicBezTo>
                  <a:cubicBezTo>
                    <a:pt x="4" y="1"/>
                    <a:pt x="5" y="2"/>
                    <a:pt x="5" y="2"/>
                  </a:cubicBezTo>
                  <a:cubicBezTo>
                    <a:pt x="5" y="3"/>
                    <a:pt x="5" y="3"/>
                    <a:pt x="4" y="4"/>
                  </a:cubicBezTo>
                  <a:cubicBezTo>
                    <a:pt x="4" y="4"/>
                    <a:pt x="3" y="4"/>
                    <a:pt x="2" y="4"/>
                  </a:cubicBezTo>
                  <a:close/>
                </a:path>
              </a:pathLst>
            </a:custGeom>
            <a:solidFill>
              <a:srgbClr val="FEFFFF"/>
            </a:solidFill>
            <a:ln w="9525">
              <a:noFill/>
            </a:ln>
          </p:spPr>
          <p:txBody>
            <a:bodyPr/>
            <a:p>
              <a:endParaRPr lang="zh-CN" altLang="en-US"/>
            </a:p>
          </p:txBody>
        </p:sp>
        <p:sp>
          <p:nvSpPr>
            <p:cNvPr id="4442" name="Freeform 366"/>
            <p:cNvSpPr/>
            <p:nvPr userDrawn="1"/>
          </p:nvSpPr>
          <p:spPr>
            <a:xfrm>
              <a:off x="8501063" y="1410608"/>
              <a:ext cx="4763" cy="4763"/>
            </a:xfrm>
            <a:custGeom>
              <a:avLst/>
              <a:gdLst/>
              <a:ahLst/>
              <a:cxnLst>
                <a:cxn ang="0">
                  <a:pos x="0" y="4763"/>
                </a:cxn>
                <a:cxn ang="0">
                  <a:pos x="1587" y="0"/>
                </a:cxn>
                <a:cxn ang="0">
                  <a:pos x="4763" y="0"/>
                </a:cxn>
                <a:cxn ang="0">
                  <a:pos x="3175" y="4763"/>
                </a:cxn>
                <a:cxn ang="0">
                  <a:pos x="0" y="4763"/>
                </a:cxn>
              </a:cxnLst>
              <a:pathLst>
                <a:path w="3" h="3">
                  <a:moveTo>
                    <a:pt x="0" y="3"/>
                  </a:moveTo>
                  <a:cubicBezTo>
                    <a:pt x="1" y="2"/>
                    <a:pt x="1" y="1"/>
                    <a:pt x="1" y="0"/>
                  </a:cubicBezTo>
                  <a:cubicBezTo>
                    <a:pt x="2" y="0"/>
                    <a:pt x="2" y="0"/>
                    <a:pt x="3" y="0"/>
                  </a:cubicBezTo>
                  <a:cubicBezTo>
                    <a:pt x="3" y="1"/>
                    <a:pt x="2" y="2"/>
                    <a:pt x="2" y="3"/>
                  </a:cubicBezTo>
                  <a:cubicBezTo>
                    <a:pt x="1" y="3"/>
                    <a:pt x="1" y="3"/>
                    <a:pt x="0" y="3"/>
                  </a:cubicBezTo>
                  <a:close/>
                </a:path>
              </a:pathLst>
            </a:custGeom>
            <a:solidFill>
              <a:srgbClr val="B5C0C8"/>
            </a:solidFill>
            <a:ln w="9525">
              <a:noFill/>
            </a:ln>
          </p:spPr>
          <p:txBody>
            <a:bodyPr/>
            <a:p>
              <a:endParaRPr lang="zh-CN" altLang="en-US"/>
            </a:p>
          </p:txBody>
        </p:sp>
        <p:sp>
          <p:nvSpPr>
            <p:cNvPr id="4443" name="Freeform 367"/>
            <p:cNvSpPr/>
            <p:nvPr userDrawn="1"/>
          </p:nvSpPr>
          <p:spPr>
            <a:xfrm>
              <a:off x="8466138" y="1396320"/>
              <a:ext cx="4763" cy="4763"/>
            </a:xfrm>
            <a:custGeom>
              <a:avLst/>
              <a:gdLst/>
              <a:ahLst/>
              <a:cxnLst>
                <a:cxn ang="0">
                  <a:pos x="3175" y="0"/>
                </a:cxn>
                <a:cxn ang="0">
                  <a:pos x="4763" y="4763"/>
                </a:cxn>
                <a:cxn ang="0">
                  <a:pos x="0" y="3175"/>
                </a:cxn>
                <a:cxn ang="0">
                  <a:pos x="0" y="1587"/>
                </a:cxn>
                <a:cxn ang="0">
                  <a:pos x="1587" y="0"/>
                </a:cxn>
                <a:cxn ang="0">
                  <a:pos x="3175" y="0"/>
                </a:cxn>
              </a:cxnLst>
              <a:pathLst>
                <a:path w="3" h="3">
                  <a:moveTo>
                    <a:pt x="2" y="0"/>
                  </a:moveTo>
                  <a:cubicBezTo>
                    <a:pt x="3" y="1"/>
                    <a:pt x="3" y="2"/>
                    <a:pt x="3" y="3"/>
                  </a:cubicBezTo>
                  <a:cubicBezTo>
                    <a:pt x="2" y="2"/>
                    <a:pt x="1" y="2"/>
                    <a:pt x="0" y="2"/>
                  </a:cubicBezTo>
                  <a:cubicBezTo>
                    <a:pt x="0" y="1"/>
                    <a:pt x="0" y="1"/>
                    <a:pt x="0" y="1"/>
                  </a:cubicBezTo>
                  <a:cubicBezTo>
                    <a:pt x="1" y="0"/>
                    <a:pt x="1" y="0"/>
                    <a:pt x="1" y="0"/>
                  </a:cubicBezTo>
                  <a:lnTo>
                    <a:pt x="2" y="0"/>
                  </a:lnTo>
                  <a:close/>
                </a:path>
              </a:pathLst>
            </a:custGeom>
            <a:solidFill>
              <a:srgbClr val="B5C0C8"/>
            </a:solidFill>
            <a:ln w="9525">
              <a:noFill/>
            </a:ln>
          </p:spPr>
          <p:txBody>
            <a:bodyPr/>
            <a:p>
              <a:endParaRPr lang="zh-CN" altLang="en-US"/>
            </a:p>
          </p:txBody>
        </p:sp>
        <p:sp>
          <p:nvSpPr>
            <p:cNvPr id="4444" name="Freeform 368"/>
            <p:cNvSpPr/>
            <p:nvPr userDrawn="1"/>
          </p:nvSpPr>
          <p:spPr>
            <a:xfrm>
              <a:off x="8472488" y="1401083"/>
              <a:ext cx="6350" cy="4763"/>
            </a:xfrm>
            <a:custGeom>
              <a:avLst/>
              <a:gdLst/>
              <a:ahLst/>
              <a:cxnLst>
                <a:cxn ang="0">
                  <a:pos x="0" y="1587"/>
                </a:cxn>
                <a:cxn ang="0">
                  <a:pos x="6350" y="3175"/>
                </a:cxn>
                <a:cxn ang="0">
                  <a:pos x="0" y="1587"/>
                </a:cxn>
              </a:cxnLst>
              <a:pathLst>
                <a:path w="3" h="3">
                  <a:moveTo>
                    <a:pt x="0" y="1"/>
                  </a:moveTo>
                  <a:cubicBezTo>
                    <a:pt x="2" y="0"/>
                    <a:pt x="3" y="1"/>
                    <a:pt x="3" y="2"/>
                  </a:cubicBezTo>
                  <a:cubicBezTo>
                    <a:pt x="2" y="3"/>
                    <a:pt x="1" y="2"/>
                    <a:pt x="0" y="1"/>
                  </a:cubicBezTo>
                  <a:close/>
                </a:path>
              </a:pathLst>
            </a:custGeom>
            <a:solidFill>
              <a:srgbClr val="B5C0C8"/>
            </a:solidFill>
            <a:ln w="9525">
              <a:noFill/>
            </a:ln>
          </p:spPr>
          <p:txBody>
            <a:bodyPr/>
            <a:p>
              <a:endParaRPr lang="zh-CN" altLang="en-US"/>
            </a:p>
          </p:txBody>
        </p:sp>
        <p:sp>
          <p:nvSpPr>
            <p:cNvPr id="4445" name="Freeform 369"/>
            <p:cNvSpPr/>
            <p:nvPr userDrawn="1"/>
          </p:nvSpPr>
          <p:spPr>
            <a:xfrm>
              <a:off x="8480425" y="1404258"/>
              <a:ext cx="4763" cy="4763"/>
            </a:xfrm>
            <a:custGeom>
              <a:avLst/>
              <a:gdLst/>
              <a:ahLst/>
              <a:cxnLst>
                <a:cxn ang="0">
                  <a:pos x="0" y="0"/>
                </a:cxn>
                <a:cxn ang="0">
                  <a:pos x="4763" y="2381"/>
                </a:cxn>
                <a:cxn ang="0">
                  <a:pos x="0" y="0"/>
                </a:cxn>
              </a:cxnLst>
              <a:pathLst>
                <a:path w="3" h="2">
                  <a:moveTo>
                    <a:pt x="0" y="0"/>
                  </a:moveTo>
                  <a:cubicBezTo>
                    <a:pt x="1" y="0"/>
                    <a:pt x="2" y="0"/>
                    <a:pt x="3" y="1"/>
                  </a:cubicBezTo>
                  <a:cubicBezTo>
                    <a:pt x="1" y="2"/>
                    <a:pt x="0" y="2"/>
                    <a:pt x="0" y="0"/>
                  </a:cubicBezTo>
                  <a:close/>
                </a:path>
              </a:pathLst>
            </a:custGeom>
            <a:solidFill>
              <a:srgbClr val="B5C0C8"/>
            </a:solidFill>
            <a:ln w="9525">
              <a:noFill/>
            </a:ln>
          </p:spPr>
          <p:txBody>
            <a:bodyPr/>
            <a:p>
              <a:endParaRPr lang="zh-CN" altLang="en-US"/>
            </a:p>
          </p:txBody>
        </p:sp>
        <p:sp>
          <p:nvSpPr>
            <p:cNvPr id="4446" name="Freeform 370"/>
            <p:cNvSpPr/>
            <p:nvPr userDrawn="1"/>
          </p:nvSpPr>
          <p:spPr>
            <a:xfrm>
              <a:off x="8824913" y="666070"/>
              <a:ext cx="6350" cy="7938"/>
            </a:xfrm>
            <a:custGeom>
              <a:avLst/>
              <a:gdLst/>
              <a:ahLst/>
              <a:cxnLst>
                <a:cxn ang="0">
                  <a:pos x="4762" y="0"/>
                </a:cxn>
                <a:cxn ang="0">
                  <a:pos x="6350" y="3969"/>
                </a:cxn>
                <a:cxn ang="0">
                  <a:pos x="0" y="1984"/>
                </a:cxn>
                <a:cxn ang="0">
                  <a:pos x="4762" y="0"/>
                </a:cxn>
              </a:cxnLst>
              <a:pathLst>
                <a:path w="4" h="4">
                  <a:moveTo>
                    <a:pt x="3" y="0"/>
                  </a:moveTo>
                  <a:cubicBezTo>
                    <a:pt x="3" y="1"/>
                    <a:pt x="3" y="2"/>
                    <a:pt x="4" y="2"/>
                  </a:cubicBezTo>
                  <a:cubicBezTo>
                    <a:pt x="2" y="4"/>
                    <a:pt x="1" y="4"/>
                    <a:pt x="0" y="1"/>
                  </a:cubicBezTo>
                  <a:cubicBezTo>
                    <a:pt x="1" y="0"/>
                    <a:pt x="2" y="0"/>
                    <a:pt x="3" y="0"/>
                  </a:cubicBezTo>
                  <a:close/>
                </a:path>
              </a:pathLst>
            </a:custGeom>
            <a:solidFill>
              <a:srgbClr val="FEFFFF"/>
            </a:solidFill>
            <a:ln w="9525">
              <a:noFill/>
            </a:ln>
          </p:spPr>
          <p:txBody>
            <a:bodyPr/>
            <a:p>
              <a:endParaRPr lang="zh-CN" altLang="en-US"/>
            </a:p>
          </p:txBody>
        </p:sp>
        <p:sp>
          <p:nvSpPr>
            <p:cNvPr id="4447" name="Freeform 371"/>
            <p:cNvSpPr/>
            <p:nvPr userDrawn="1"/>
          </p:nvSpPr>
          <p:spPr>
            <a:xfrm>
              <a:off x="8004175" y="1466170"/>
              <a:ext cx="209550" cy="195263"/>
            </a:xfrm>
            <a:custGeom>
              <a:avLst/>
              <a:gdLst/>
              <a:ahLst/>
              <a:cxnLst>
                <a:cxn ang="0">
                  <a:pos x="1838" y="171315"/>
                </a:cxn>
                <a:cxn ang="0">
                  <a:pos x="3676" y="163947"/>
                </a:cxn>
                <a:cxn ang="0">
                  <a:pos x="11028" y="160263"/>
                </a:cxn>
                <a:cxn ang="0">
                  <a:pos x="36763" y="151052"/>
                </a:cxn>
                <a:cxn ang="0">
                  <a:pos x="44115" y="147368"/>
                </a:cxn>
                <a:cxn ang="0">
                  <a:pos x="99260" y="82894"/>
                </a:cxn>
                <a:cxn ang="0">
                  <a:pos x="101098" y="81052"/>
                </a:cxn>
                <a:cxn ang="0">
                  <a:pos x="159919" y="23947"/>
                </a:cxn>
                <a:cxn ang="0">
                  <a:pos x="185653" y="0"/>
                </a:cxn>
                <a:cxn ang="0">
                  <a:pos x="200359" y="1842"/>
                </a:cxn>
                <a:cxn ang="0">
                  <a:pos x="207711" y="18421"/>
                </a:cxn>
                <a:cxn ang="0">
                  <a:pos x="196682" y="23947"/>
                </a:cxn>
                <a:cxn ang="0">
                  <a:pos x="161757" y="38684"/>
                </a:cxn>
                <a:cxn ang="0">
                  <a:pos x="158081" y="42368"/>
                </a:cxn>
                <a:cxn ang="0">
                  <a:pos x="143376" y="58947"/>
                </a:cxn>
                <a:cxn ang="0">
                  <a:pos x="143376" y="64473"/>
                </a:cxn>
                <a:cxn ang="0">
                  <a:pos x="147052" y="77368"/>
                </a:cxn>
                <a:cxn ang="0">
                  <a:pos x="132347" y="97631"/>
                </a:cxn>
                <a:cxn ang="0">
                  <a:pos x="130509" y="97631"/>
                </a:cxn>
                <a:cxn ang="0">
                  <a:pos x="134185" y="97631"/>
                </a:cxn>
                <a:cxn ang="0">
                  <a:pos x="150728" y="110526"/>
                </a:cxn>
                <a:cxn ang="0">
                  <a:pos x="136023" y="130789"/>
                </a:cxn>
                <a:cxn ang="0">
                  <a:pos x="110289" y="123420"/>
                </a:cxn>
                <a:cxn ang="0">
                  <a:pos x="95584" y="127105"/>
                </a:cxn>
                <a:cxn ang="0">
                  <a:pos x="73526" y="127105"/>
                </a:cxn>
                <a:cxn ang="0">
                  <a:pos x="79040" y="139999"/>
                </a:cxn>
                <a:cxn ang="0">
                  <a:pos x="33086" y="182368"/>
                </a:cxn>
                <a:cxn ang="0">
                  <a:pos x="27572" y="184210"/>
                </a:cxn>
                <a:cxn ang="0">
                  <a:pos x="20219" y="189736"/>
                </a:cxn>
                <a:cxn ang="0">
                  <a:pos x="5514" y="193420"/>
                </a:cxn>
                <a:cxn ang="0">
                  <a:pos x="1838" y="171315"/>
                </a:cxn>
              </a:cxnLst>
              <a:pathLst>
                <a:path w="114" h="106">
                  <a:moveTo>
                    <a:pt x="1" y="93"/>
                  </a:moveTo>
                  <a:cubicBezTo>
                    <a:pt x="1" y="92"/>
                    <a:pt x="2" y="90"/>
                    <a:pt x="2" y="89"/>
                  </a:cubicBezTo>
                  <a:cubicBezTo>
                    <a:pt x="3" y="89"/>
                    <a:pt x="5" y="88"/>
                    <a:pt x="6" y="87"/>
                  </a:cubicBezTo>
                  <a:cubicBezTo>
                    <a:pt x="11" y="86"/>
                    <a:pt x="14" y="81"/>
                    <a:pt x="20" y="82"/>
                  </a:cubicBezTo>
                  <a:cubicBezTo>
                    <a:pt x="22" y="83"/>
                    <a:pt x="24" y="82"/>
                    <a:pt x="24" y="80"/>
                  </a:cubicBezTo>
                  <a:cubicBezTo>
                    <a:pt x="28" y="63"/>
                    <a:pt x="45" y="58"/>
                    <a:pt x="54" y="45"/>
                  </a:cubicBezTo>
                  <a:cubicBezTo>
                    <a:pt x="55" y="44"/>
                    <a:pt x="54" y="46"/>
                    <a:pt x="55" y="44"/>
                  </a:cubicBezTo>
                  <a:cubicBezTo>
                    <a:pt x="64" y="32"/>
                    <a:pt x="74" y="21"/>
                    <a:pt x="87" y="13"/>
                  </a:cubicBezTo>
                  <a:cubicBezTo>
                    <a:pt x="91" y="8"/>
                    <a:pt x="94" y="2"/>
                    <a:pt x="101" y="0"/>
                  </a:cubicBezTo>
                  <a:cubicBezTo>
                    <a:pt x="104" y="0"/>
                    <a:pt x="106" y="0"/>
                    <a:pt x="109" y="1"/>
                  </a:cubicBezTo>
                  <a:cubicBezTo>
                    <a:pt x="113" y="3"/>
                    <a:pt x="114" y="6"/>
                    <a:pt x="113" y="10"/>
                  </a:cubicBezTo>
                  <a:cubicBezTo>
                    <a:pt x="113" y="15"/>
                    <a:pt x="109" y="12"/>
                    <a:pt x="107" y="13"/>
                  </a:cubicBezTo>
                  <a:cubicBezTo>
                    <a:pt x="100" y="14"/>
                    <a:pt x="94" y="17"/>
                    <a:pt x="88" y="21"/>
                  </a:cubicBezTo>
                  <a:cubicBezTo>
                    <a:pt x="87" y="22"/>
                    <a:pt x="87" y="23"/>
                    <a:pt x="86" y="23"/>
                  </a:cubicBezTo>
                  <a:cubicBezTo>
                    <a:pt x="84" y="27"/>
                    <a:pt x="79" y="28"/>
                    <a:pt x="78" y="32"/>
                  </a:cubicBezTo>
                  <a:cubicBezTo>
                    <a:pt x="78" y="33"/>
                    <a:pt x="78" y="34"/>
                    <a:pt x="78" y="35"/>
                  </a:cubicBezTo>
                  <a:cubicBezTo>
                    <a:pt x="78" y="37"/>
                    <a:pt x="80" y="39"/>
                    <a:pt x="80" y="42"/>
                  </a:cubicBezTo>
                  <a:cubicBezTo>
                    <a:pt x="80" y="48"/>
                    <a:pt x="76" y="50"/>
                    <a:pt x="72" y="53"/>
                  </a:cubicBezTo>
                  <a:cubicBezTo>
                    <a:pt x="72" y="53"/>
                    <a:pt x="71" y="53"/>
                    <a:pt x="71" y="53"/>
                  </a:cubicBezTo>
                  <a:cubicBezTo>
                    <a:pt x="72" y="55"/>
                    <a:pt x="73" y="53"/>
                    <a:pt x="73" y="53"/>
                  </a:cubicBezTo>
                  <a:cubicBezTo>
                    <a:pt x="79" y="52"/>
                    <a:pt x="81" y="56"/>
                    <a:pt x="82" y="60"/>
                  </a:cubicBezTo>
                  <a:cubicBezTo>
                    <a:pt x="82" y="66"/>
                    <a:pt x="79" y="69"/>
                    <a:pt x="74" y="71"/>
                  </a:cubicBezTo>
                  <a:cubicBezTo>
                    <a:pt x="69" y="71"/>
                    <a:pt x="64" y="71"/>
                    <a:pt x="60" y="67"/>
                  </a:cubicBezTo>
                  <a:cubicBezTo>
                    <a:pt x="57" y="63"/>
                    <a:pt x="54" y="64"/>
                    <a:pt x="52" y="69"/>
                  </a:cubicBezTo>
                  <a:cubicBezTo>
                    <a:pt x="48" y="72"/>
                    <a:pt x="44" y="69"/>
                    <a:pt x="40" y="69"/>
                  </a:cubicBezTo>
                  <a:cubicBezTo>
                    <a:pt x="43" y="71"/>
                    <a:pt x="43" y="73"/>
                    <a:pt x="43" y="76"/>
                  </a:cubicBezTo>
                  <a:cubicBezTo>
                    <a:pt x="37" y="87"/>
                    <a:pt x="27" y="91"/>
                    <a:pt x="18" y="99"/>
                  </a:cubicBezTo>
                  <a:cubicBezTo>
                    <a:pt x="17" y="100"/>
                    <a:pt x="16" y="100"/>
                    <a:pt x="15" y="100"/>
                  </a:cubicBezTo>
                  <a:cubicBezTo>
                    <a:pt x="13" y="100"/>
                    <a:pt x="12" y="101"/>
                    <a:pt x="11" y="103"/>
                  </a:cubicBezTo>
                  <a:cubicBezTo>
                    <a:pt x="8" y="105"/>
                    <a:pt x="6" y="106"/>
                    <a:pt x="3" y="105"/>
                  </a:cubicBezTo>
                  <a:cubicBezTo>
                    <a:pt x="0" y="101"/>
                    <a:pt x="0" y="97"/>
                    <a:pt x="1" y="93"/>
                  </a:cubicBezTo>
                  <a:close/>
                </a:path>
              </a:pathLst>
            </a:custGeom>
            <a:solidFill>
              <a:srgbClr val="C5C3C5"/>
            </a:solidFill>
            <a:ln w="9525">
              <a:noFill/>
            </a:ln>
          </p:spPr>
          <p:txBody>
            <a:bodyPr/>
            <a:p>
              <a:endParaRPr lang="zh-CN" altLang="en-US"/>
            </a:p>
          </p:txBody>
        </p:sp>
        <p:sp>
          <p:nvSpPr>
            <p:cNvPr id="4448" name="Freeform 372"/>
            <p:cNvSpPr/>
            <p:nvPr userDrawn="1"/>
          </p:nvSpPr>
          <p:spPr>
            <a:xfrm>
              <a:off x="8154988" y="1328058"/>
              <a:ext cx="120650" cy="76200"/>
            </a:xfrm>
            <a:custGeom>
              <a:avLst/>
              <a:gdLst/>
              <a:ahLst/>
              <a:cxnLst>
                <a:cxn ang="0">
                  <a:pos x="120650" y="27214"/>
                </a:cxn>
                <a:cxn ang="0">
                  <a:pos x="104197" y="43542"/>
                </a:cxn>
                <a:cxn ang="0">
                  <a:pos x="82261" y="61685"/>
                </a:cxn>
                <a:cxn ang="0">
                  <a:pos x="47528" y="72571"/>
                </a:cxn>
                <a:cxn ang="0">
                  <a:pos x="36560" y="70757"/>
                </a:cxn>
                <a:cxn ang="0">
                  <a:pos x="31076" y="70757"/>
                </a:cxn>
                <a:cxn ang="0">
                  <a:pos x="0" y="52614"/>
                </a:cxn>
                <a:cxn ang="0">
                  <a:pos x="9140" y="43542"/>
                </a:cxn>
                <a:cxn ang="0">
                  <a:pos x="49356" y="12700"/>
                </a:cxn>
                <a:cxn ang="0">
                  <a:pos x="91401" y="9071"/>
                </a:cxn>
                <a:cxn ang="0">
                  <a:pos x="96885" y="27214"/>
                </a:cxn>
                <a:cxn ang="0">
                  <a:pos x="120650" y="27214"/>
                </a:cxn>
              </a:cxnLst>
              <a:pathLst>
                <a:path w="66" h="42">
                  <a:moveTo>
                    <a:pt x="66" y="15"/>
                  </a:moveTo>
                  <a:cubicBezTo>
                    <a:pt x="65" y="19"/>
                    <a:pt x="61" y="21"/>
                    <a:pt x="57" y="24"/>
                  </a:cubicBezTo>
                  <a:cubicBezTo>
                    <a:pt x="53" y="27"/>
                    <a:pt x="49" y="31"/>
                    <a:pt x="45" y="34"/>
                  </a:cubicBezTo>
                  <a:cubicBezTo>
                    <a:pt x="39" y="37"/>
                    <a:pt x="33" y="40"/>
                    <a:pt x="26" y="40"/>
                  </a:cubicBezTo>
                  <a:cubicBezTo>
                    <a:pt x="24" y="40"/>
                    <a:pt x="22" y="39"/>
                    <a:pt x="20" y="39"/>
                  </a:cubicBezTo>
                  <a:cubicBezTo>
                    <a:pt x="19" y="39"/>
                    <a:pt x="18" y="39"/>
                    <a:pt x="17" y="39"/>
                  </a:cubicBezTo>
                  <a:cubicBezTo>
                    <a:pt x="6" y="42"/>
                    <a:pt x="3" y="40"/>
                    <a:pt x="0" y="29"/>
                  </a:cubicBezTo>
                  <a:cubicBezTo>
                    <a:pt x="2" y="27"/>
                    <a:pt x="3" y="26"/>
                    <a:pt x="5" y="24"/>
                  </a:cubicBezTo>
                  <a:cubicBezTo>
                    <a:pt x="12" y="17"/>
                    <a:pt x="20" y="12"/>
                    <a:pt x="27" y="7"/>
                  </a:cubicBezTo>
                  <a:cubicBezTo>
                    <a:pt x="35" y="2"/>
                    <a:pt x="42" y="0"/>
                    <a:pt x="50" y="5"/>
                  </a:cubicBezTo>
                  <a:cubicBezTo>
                    <a:pt x="53" y="8"/>
                    <a:pt x="51" y="12"/>
                    <a:pt x="53" y="15"/>
                  </a:cubicBezTo>
                  <a:cubicBezTo>
                    <a:pt x="57" y="16"/>
                    <a:pt x="62" y="12"/>
                    <a:pt x="66" y="15"/>
                  </a:cubicBezTo>
                  <a:close/>
                </a:path>
              </a:pathLst>
            </a:custGeom>
            <a:solidFill>
              <a:srgbClr val="CCCBCD"/>
            </a:solidFill>
            <a:ln w="9525">
              <a:noFill/>
            </a:ln>
          </p:spPr>
          <p:txBody>
            <a:bodyPr/>
            <a:p>
              <a:endParaRPr lang="zh-CN" altLang="en-US"/>
            </a:p>
          </p:txBody>
        </p:sp>
        <p:sp>
          <p:nvSpPr>
            <p:cNvPr id="4449" name="Freeform 373"/>
            <p:cNvSpPr/>
            <p:nvPr userDrawn="1"/>
          </p:nvSpPr>
          <p:spPr>
            <a:xfrm>
              <a:off x="8077200" y="1372508"/>
              <a:ext cx="180975" cy="134938"/>
            </a:xfrm>
            <a:custGeom>
              <a:avLst/>
              <a:gdLst/>
              <a:ahLst/>
              <a:cxnLst>
                <a:cxn ang="0">
                  <a:pos x="122478" y="23705"/>
                </a:cxn>
                <a:cxn ang="0">
                  <a:pos x="148070" y="9117"/>
                </a:cxn>
                <a:cxn ang="0">
                  <a:pos x="149898" y="21881"/>
                </a:cxn>
                <a:cxn ang="0">
                  <a:pos x="180975" y="0"/>
                </a:cxn>
                <a:cxn ang="0">
                  <a:pos x="135274" y="40116"/>
                </a:cxn>
                <a:cxn ang="0">
                  <a:pos x="56668" y="100291"/>
                </a:cxn>
                <a:cxn ang="0">
                  <a:pos x="36560" y="111232"/>
                </a:cxn>
                <a:cxn ang="0">
                  <a:pos x="21936" y="122173"/>
                </a:cxn>
                <a:cxn ang="0">
                  <a:pos x="21936" y="122173"/>
                </a:cxn>
                <a:cxn ang="0">
                  <a:pos x="9140" y="133114"/>
                </a:cxn>
                <a:cxn ang="0">
                  <a:pos x="3656" y="134938"/>
                </a:cxn>
                <a:cxn ang="0">
                  <a:pos x="1828" y="133114"/>
                </a:cxn>
                <a:cxn ang="0">
                  <a:pos x="0" y="125820"/>
                </a:cxn>
                <a:cxn ang="0">
                  <a:pos x="14624" y="109409"/>
                </a:cxn>
                <a:cxn ang="0">
                  <a:pos x="20108" y="94821"/>
                </a:cxn>
                <a:cxn ang="0">
                  <a:pos x="38388" y="76586"/>
                </a:cxn>
                <a:cxn ang="0">
                  <a:pos x="69465" y="71115"/>
                </a:cxn>
                <a:cxn ang="0">
                  <a:pos x="107853" y="43763"/>
                </a:cxn>
                <a:cxn ang="0">
                  <a:pos x="109681" y="43763"/>
                </a:cxn>
                <a:cxn ang="0">
                  <a:pos x="107853" y="41940"/>
                </a:cxn>
                <a:cxn ang="0">
                  <a:pos x="102369" y="43763"/>
                </a:cxn>
                <a:cxn ang="0">
                  <a:pos x="91401" y="34646"/>
                </a:cxn>
                <a:cxn ang="0">
                  <a:pos x="111509" y="23705"/>
                </a:cxn>
                <a:cxn ang="0">
                  <a:pos x="111509" y="23705"/>
                </a:cxn>
                <a:cxn ang="0">
                  <a:pos x="122478" y="23705"/>
                </a:cxn>
              </a:cxnLst>
              <a:pathLst>
                <a:path w="99" h="74">
                  <a:moveTo>
                    <a:pt x="67" y="13"/>
                  </a:moveTo>
                  <a:cubicBezTo>
                    <a:pt x="76" y="19"/>
                    <a:pt x="75" y="7"/>
                    <a:pt x="81" y="5"/>
                  </a:cubicBezTo>
                  <a:cubicBezTo>
                    <a:pt x="84" y="7"/>
                    <a:pt x="77" y="10"/>
                    <a:pt x="82" y="12"/>
                  </a:cubicBezTo>
                  <a:cubicBezTo>
                    <a:pt x="88" y="9"/>
                    <a:pt x="92" y="2"/>
                    <a:pt x="99" y="0"/>
                  </a:cubicBezTo>
                  <a:cubicBezTo>
                    <a:pt x="92" y="9"/>
                    <a:pt x="83" y="15"/>
                    <a:pt x="74" y="22"/>
                  </a:cubicBezTo>
                  <a:cubicBezTo>
                    <a:pt x="60" y="33"/>
                    <a:pt x="46" y="44"/>
                    <a:pt x="31" y="55"/>
                  </a:cubicBezTo>
                  <a:cubicBezTo>
                    <a:pt x="28" y="57"/>
                    <a:pt x="24" y="59"/>
                    <a:pt x="20" y="61"/>
                  </a:cubicBezTo>
                  <a:cubicBezTo>
                    <a:pt x="19" y="64"/>
                    <a:pt x="14" y="63"/>
                    <a:pt x="12" y="67"/>
                  </a:cubicBezTo>
                  <a:cubicBezTo>
                    <a:pt x="12" y="67"/>
                    <a:pt x="12" y="67"/>
                    <a:pt x="12" y="67"/>
                  </a:cubicBezTo>
                  <a:cubicBezTo>
                    <a:pt x="11" y="70"/>
                    <a:pt x="6" y="69"/>
                    <a:pt x="5" y="73"/>
                  </a:cubicBezTo>
                  <a:cubicBezTo>
                    <a:pt x="4" y="73"/>
                    <a:pt x="3" y="73"/>
                    <a:pt x="2" y="74"/>
                  </a:cubicBezTo>
                  <a:cubicBezTo>
                    <a:pt x="2" y="73"/>
                    <a:pt x="2" y="73"/>
                    <a:pt x="1" y="73"/>
                  </a:cubicBezTo>
                  <a:cubicBezTo>
                    <a:pt x="1" y="72"/>
                    <a:pt x="0" y="71"/>
                    <a:pt x="0" y="69"/>
                  </a:cubicBezTo>
                  <a:cubicBezTo>
                    <a:pt x="2" y="65"/>
                    <a:pt x="5" y="62"/>
                    <a:pt x="8" y="60"/>
                  </a:cubicBezTo>
                  <a:cubicBezTo>
                    <a:pt x="11" y="58"/>
                    <a:pt x="13" y="56"/>
                    <a:pt x="11" y="52"/>
                  </a:cubicBezTo>
                  <a:cubicBezTo>
                    <a:pt x="9" y="44"/>
                    <a:pt x="14" y="38"/>
                    <a:pt x="21" y="42"/>
                  </a:cubicBezTo>
                  <a:cubicBezTo>
                    <a:pt x="28" y="45"/>
                    <a:pt x="32" y="42"/>
                    <a:pt x="38" y="39"/>
                  </a:cubicBezTo>
                  <a:cubicBezTo>
                    <a:pt x="45" y="34"/>
                    <a:pt x="51" y="28"/>
                    <a:pt x="59" y="24"/>
                  </a:cubicBezTo>
                  <a:cubicBezTo>
                    <a:pt x="60" y="24"/>
                    <a:pt x="59" y="25"/>
                    <a:pt x="60" y="24"/>
                  </a:cubicBezTo>
                  <a:cubicBezTo>
                    <a:pt x="61" y="22"/>
                    <a:pt x="59" y="24"/>
                    <a:pt x="59" y="23"/>
                  </a:cubicBezTo>
                  <a:cubicBezTo>
                    <a:pt x="58" y="24"/>
                    <a:pt x="57" y="24"/>
                    <a:pt x="56" y="24"/>
                  </a:cubicBezTo>
                  <a:cubicBezTo>
                    <a:pt x="53" y="24"/>
                    <a:pt x="48" y="25"/>
                    <a:pt x="50" y="19"/>
                  </a:cubicBezTo>
                  <a:cubicBezTo>
                    <a:pt x="54" y="18"/>
                    <a:pt x="56" y="13"/>
                    <a:pt x="61" y="13"/>
                  </a:cubicBezTo>
                  <a:cubicBezTo>
                    <a:pt x="61" y="13"/>
                    <a:pt x="61" y="13"/>
                    <a:pt x="61" y="13"/>
                  </a:cubicBezTo>
                  <a:cubicBezTo>
                    <a:pt x="63" y="14"/>
                    <a:pt x="65" y="13"/>
                    <a:pt x="67" y="13"/>
                  </a:cubicBezTo>
                  <a:close/>
                </a:path>
              </a:pathLst>
            </a:custGeom>
            <a:solidFill>
              <a:srgbClr val="D9D8DB"/>
            </a:solidFill>
            <a:ln w="9525">
              <a:noFill/>
            </a:ln>
          </p:spPr>
          <p:txBody>
            <a:bodyPr/>
            <a:p>
              <a:endParaRPr lang="zh-CN" altLang="en-US"/>
            </a:p>
          </p:txBody>
        </p:sp>
        <p:sp>
          <p:nvSpPr>
            <p:cNvPr id="4450" name="Freeform 374"/>
            <p:cNvSpPr/>
            <p:nvPr userDrawn="1"/>
          </p:nvSpPr>
          <p:spPr>
            <a:xfrm>
              <a:off x="8162925" y="1374095"/>
              <a:ext cx="134938" cy="115888"/>
            </a:xfrm>
            <a:custGeom>
              <a:avLst/>
              <a:gdLst/>
              <a:ahLst/>
              <a:cxnLst>
                <a:cxn ang="0">
                  <a:pos x="29575" y="94159"/>
                </a:cxn>
                <a:cxn ang="0">
                  <a:pos x="0" y="115888"/>
                </a:cxn>
                <a:cxn ang="0">
                  <a:pos x="12939" y="94159"/>
                </a:cxn>
                <a:cxn ang="0">
                  <a:pos x="127544" y="3621"/>
                </a:cxn>
                <a:cxn ang="0">
                  <a:pos x="134938" y="0"/>
                </a:cxn>
                <a:cxn ang="0">
                  <a:pos x="121998" y="32593"/>
                </a:cxn>
                <a:cxn ang="0">
                  <a:pos x="72090" y="68808"/>
                </a:cxn>
                <a:cxn ang="0">
                  <a:pos x="35120" y="94159"/>
                </a:cxn>
                <a:cxn ang="0">
                  <a:pos x="29575" y="94159"/>
                </a:cxn>
              </a:cxnLst>
              <a:pathLst>
                <a:path w="73" h="64">
                  <a:moveTo>
                    <a:pt x="16" y="52"/>
                  </a:moveTo>
                  <a:cubicBezTo>
                    <a:pt x="9" y="54"/>
                    <a:pt x="6" y="61"/>
                    <a:pt x="0" y="64"/>
                  </a:cubicBezTo>
                  <a:cubicBezTo>
                    <a:pt x="1" y="59"/>
                    <a:pt x="3" y="55"/>
                    <a:pt x="7" y="52"/>
                  </a:cubicBezTo>
                  <a:cubicBezTo>
                    <a:pt x="27" y="34"/>
                    <a:pt x="47" y="18"/>
                    <a:pt x="69" y="2"/>
                  </a:cubicBezTo>
                  <a:cubicBezTo>
                    <a:pt x="70" y="1"/>
                    <a:pt x="72" y="1"/>
                    <a:pt x="73" y="0"/>
                  </a:cubicBezTo>
                  <a:cubicBezTo>
                    <a:pt x="73" y="7"/>
                    <a:pt x="71" y="13"/>
                    <a:pt x="66" y="18"/>
                  </a:cubicBezTo>
                  <a:cubicBezTo>
                    <a:pt x="57" y="24"/>
                    <a:pt x="47" y="29"/>
                    <a:pt x="39" y="38"/>
                  </a:cubicBezTo>
                  <a:cubicBezTo>
                    <a:pt x="34" y="44"/>
                    <a:pt x="27" y="49"/>
                    <a:pt x="19" y="52"/>
                  </a:cubicBezTo>
                  <a:cubicBezTo>
                    <a:pt x="18" y="53"/>
                    <a:pt x="17" y="53"/>
                    <a:pt x="16" y="52"/>
                  </a:cubicBezTo>
                  <a:close/>
                </a:path>
              </a:pathLst>
            </a:custGeom>
            <a:solidFill>
              <a:srgbClr val="DCDBDD"/>
            </a:solidFill>
            <a:ln w="9525">
              <a:noFill/>
            </a:ln>
          </p:spPr>
          <p:txBody>
            <a:bodyPr/>
            <a:p>
              <a:endParaRPr lang="zh-CN" altLang="en-US"/>
            </a:p>
          </p:txBody>
        </p:sp>
        <p:sp>
          <p:nvSpPr>
            <p:cNvPr id="4451" name="Freeform 375"/>
            <p:cNvSpPr/>
            <p:nvPr userDrawn="1"/>
          </p:nvSpPr>
          <p:spPr>
            <a:xfrm>
              <a:off x="8229600" y="1250270"/>
              <a:ext cx="117475" cy="58738"/>
            </a:xfrm>
            <a:custGeom>
              <a:avLst/>
              <a:gdLst/>
              <a:ahLst/>
              <a:cxnLst>
                <a:cxn ang="0">
                  <a:pos x="0" y="38546"/>
                </a:cxn>
                <a:cxn ang="0">
                  <a:pos x="18355" y="33040"/>
                </a:cxn>
                <a:cxn ang="0">
                  <a:pos x="71586" y="12848"/>
                </a:cxn>
                <a:cxn ang="0">
                  <a:pos x="75257" y="3671"/>
                </a:cxn>
                <a:cxn ang="0">
                  <a:pos x="84435" y="7342"/>
                </a:cxn>
                <a:cxn ang="0">
                  <a:pos x="102790" y="14684"/>
                </a:cxn>
                <a:cxn ang="0">
                  <a:pos x="113803" y="40382"/>
                </a:cxn>
                <a:cxn ang="0">
                  <a:pos x="113803" y="45889"/>
                </a:cxn>
                <a:cxn ang="0">
                  <a:pos x="108297" y="55066"/>
                </a:cxn>
                <a:cxn ang="0">
                  <a:pos x="106461" y="56902"/>
                </a:cxn>
                <a:cxn ang="0">
                  <a:pos x="102790" y="58738"/>
                </a:cxn>
                <a:cxn ang="0">
                  <a:pos x="97283" y="55066"/>
                </a:cxn>
                <a:cxn ang="0">
                  <a:pos x="86270" y="44053"/>
                </a:cxn>
                <a:cxn ang="0">
                  <a:pos x="45888" y="42217"/>
                </a:cxn>
                <a:cxn ang="0">
                  <a:pos x="3671" y="45889"/>
                </a:cxn>
                <a:cxn ang="0">
                  <a:pos x="0" y="42217"/>
                </a:cxn>
                <a:cxn ang="0">
                  <a:pos x="0" y="38546"/>
                </a:cxn>
              </a:cxnLst>
              <a:pathLst>
                <a:path w="64" h="32">
                  <a:moveTo>
                    <a:pt x="0" y="21"/>
                  </a:moveTo>
                  <a:cubicBezTo>
                    <a:pt x="3" y="19"/>
                    <a:pt x="6" y="18"/>
                    <a:pt x="10" y="18"/>
                  </a:cubicBezTo>
                  <a:cubicBezTo>
                    <a:pt x="21" y="17"/>
                    <a:pt x="29" y="10"/>
                    <a:pt x="39" y="7"/>
                  </a:cubicBezTo>
                  <a:cubicBezTo>
                    <a:pt x="42" y="6"/>
                    <a:pt x="41" y="4"/>
                    <a:pt x="41" y="2"/>
                  </a:cubicBezTo>
                  <a:cubicBezTo>
                    <a:pt x="43" y="0"/>
                    <a:pt x="46" y="2"/>
                    <a:pt x="46" y="4"/>
                  </a:cubicBezTo>
                  <a:cubicBezTo>
                    <a:pt x="47" y="11"/>
                    <a:pt x="52" y="7"/>
                    <a:pt x="56" y="8"/>
                  </a:cubicBezTo>
                  <a:cubicBezTo>
                    <a:pt x="64" y="10"/>
                    <a:pt x="59" y="18"/>
                    <a:pt x="62" y="22"/>
                  </a:cubicBezTo>
                  <a:cubicBezTo>
                    <a:pt x="62" y="23"/>
                    <a:pt x="62" y="24"/>
                    <a:pt x="62" y="25"/>
                  </a:cubicBezTo>
                  <a:cubicBezTo>
                    <a:pt x="62" y="27"/>
                    <a:pt x="60" y="29"/>
                    <a:pt x="59" y="30"/>
                  </a:cubicBezTo>
                  <a:cubicBezTo>
                    <a:pt x="59" y="30"/>
                    <a:pt x="58" y="31"/>
                    <a:pt x="58" y="31"/>
                  </a:cubicBezTo>
                  <a:cubicBezTo>
                    <a:pt x="57" y="31"/>
                    <a:pt x="56" y="31"/>
                    <a:pt x="56" y="32"/>
                  </a:cubicBezTo>
                  <a:cubicBezTo>
                    <a:pt x="55" y="31"/>
                    <a:pt x="54" y="31"/>
                    <a:pt x="53" y="30"/>
                  </a:cubicBezTo>
                  <a:cubicBezTo>
                    <a:pt x="50" y="29"/>
                    <a:pt x="48" y="27"/>
                    <a:pt x="47" y="24"/>
                  </a:cubicBezTo>
                  <a:cubicBezTo>
                    <a:pt x="40" y="15"/>
                    <a:pt x="32" y="23"/>
                    <a:pt x="25" y="23"/>
                  </a:cubicBezTo>
                  <a:cubicBezTo>
                    <a:pt x="17" y="24"/>
                    <a:pt x="10" y="27"/>
                    <a:pt x="2" y="25"/>
                  </a:cubicBezTo>
                  <a:cubicBezTo>
                    <a:pt x="1" y="25"/>
                    <a:pt x="1" y="24"/>
                    <a:pt x="0" y="23"/>
                  </a:cubicBezTo>
                  <a:cubicBezTo>
                    <a:pt x="0" y="22"/>
                    <a:pt x="0" y="22"/>
                    <a:pt x="0" y="21"/>
                  </a:cubicBezTo>
                  <a:close/>
                </a:path>
              </a:pathLst>
            </a:custGeom>
            <a:solidFill>
              <a:srgbClr val="83868A"/>
            </a:solidFill>
            <a:ln w="9525">
              <a:noFill/>
            </a:ln>
          </p:spPr>
          <p:txBody>
            <a:bodyPr/>
            <a:p>
              <a:endParaRPr lang="zh-CN" altLang="en-US"/>
            </a:p>
          </p:txBody>
        </p:sp>
        <p:sp>
          <p:nvSpPr>
            <p:cNvPr id="4452" name="Freeform 376"/>
            <p:cNvSpPr/>
            <p:nvPr userDrawn="1"/>
          </p:nvSpPr>
          <p:spPr>
            <a:xfrm>
              <a:off x="8015288" y="1547133"/>
              <a:ext cx="88900" cy="85725"/>
            </a:xfrm>
            <a:custGeom>
              <a:avLst/>
              <a:gdLst/>
              <a:ahLst/>
              <a:cxnLst>
                <a:cxn ang="0">
                  <a:pos x="88900" y="0"/>
                </a:cxn>
                <a:cxn ang="0">
                  <a:pos x="54428" y="38302"/>
                </a:cxn>
                <a:cxn ang="0">
                  <a:pos x="43542" y="52894"/>
                </a:cxn>
                <a:cxn ang="0">
                  <a:pos x="34471" y="74781"/>
                </a:cxn>
                <a:cxn ang="0">
                  <a:pos x="23585" y="74781"/>
                </a:cxn>
                <a:cxn ang="0">
                  <a:pos x="18142" y="72957"/>
                </a:cxn>
                <a:cxn ang="0">
                  <a:pos x="0" y="78429"/>
                </a:cxn>
                <a:cxn ang="0">
                  <a:pos x="38100" y="43774"/>
                </a:cxn>
                <a:cxn ang="0">
                  <a:pos x="88900" y="0"/>
                </a:cxn>
              </a:cxnLst>
              <a:pathLst>
                <a:path w="49" h="47">
                  <a:moveTo>
                    <a:pt x="49" y="0"/>
                  </a:moveTo>
                  <a:cubicBezTo>
                    <a:pt x="44" y="9"/>
                    <a:pt x="38" y="16"/>
                    <a:pt x="30" y="21"/>
                  </a:cubicBezTo>
                  <a:cubicBezTo>
                    <a:pt x="26" y="23"/>
                    <a:pt x="24" y="24"/>
                    <a:pt x="24" y="29"/>
                  </a:cubicBezTo>
                  <a:cubicBezTo>
                    <a:pt x="25" y="33"/>
                    <a:pt x="21" y="37"/>
                    <a:pt x="19" y="41"/>
                  </a:cubicBezTo>
                  <a:cubicBezTo>
                    <a:pt x="18" y="45"/>
                    <a:pt x="15" y="47"/>
                    <a:pt x="13" y="41"/>
                  </a:cubicBezTo>
                  <a:cubicBezTo>
                    <a:pt x="12" y="39"/>
                    <a:pt x="10" y="39"/>
                    <a:pt x="10" y="40"/>
                  </a:cubicBezTo>
                  <a:cubicBezTo>
                    <a:pt x="9" y="47"/>
                    <a:pt x="3" y="42"/>
                    <a:pt x="0" y="43"/>
                  </a:cubicBezTo>
                  <a:cubicBezTo>
                    <a:pt x="5" y="34"/>
                    <a:pt x="14" y="30"/>
                    <a:pt x="21" y="24"/>
                  </a:cubicBezTo>
                  <a:cubicBezTo>
                    <a:pt x="30" y="15"/>
                    <a:pt x="38" y="7"/>
                    <a:pt x="49" y="0"/>
                  </a:cubicBezTo>
                  <a:close/>
                </a:path>
              </a:pathLst>
            </a:custGeom>
            <a:solidFill>
              <a:srgbClr val="D0CDCE"/>
            </a:solidFill>
            <a:ln w="9525">
              <a:noFill/>
            </a:ln>
          </p:spPr>
          <p:txBody>
            <a:bodyPr/>
            <a:p>
              <a:endParaRPr lang="zh-CN" altLang="en-US"/>
            </a:p>
          </p:txBody>
        </p:sp>
        <p:sp>
          <p:nvSpPr>
            <p:cNvPr id="4453" name="Freeform 377"/>
            <p:cNvSpPr/>
            <p:nvPr userDrawn="1"/>
          </p:nvSpPr>
          <p:spPr>
            <a:xfrm>
              <a:off x="7888288" y="1540783"/>
              <a:ext cx="142875" cy="49213"/>
            </a:xfrm>
            <a:custGeom>
              <a:avLst/>
              <a:gdLst/>
              <a:ahLst/>
              <a:cxnLst>
                <a:cxn ang="0">
                  <a:pos x="142875" y="1822"/>
                </a:cxn>
                <a:cxn ang="0">
                  <a:pos x="109903" y="18227"/>
                </a:cxn>
                <a:cxn ang="0">
                  <a:pos x="53120" y="32808"/>
                </a:cxn>
                <a:cxn ang="0">
                  <a:pos x="3663" y="49213"/>
                </a:cxn>
                <a:cxn ang="0">
                  <a:pos x="1831" y="43744"/>
                </a:cxn>
                <a:cxn ang="0">
                  <a:pos x="16485" y="25517"/>
                </a:cxn>
                <a:cxn ang="0">
                  <a:pos x="56783" y="18227"/>
                </a:cxn>
                <a:cxn ang="0">
                  <a:pos x="102576" y="9113"/>
                </a:cxn>
                <a:cxn ang="0">
                  <a:pos x="120894" y="3645"/>
                </a:cxn>
                <a:cxn ang="0">
                  <a:pos x="131884" y="0"/>
                </a:cxn>
                <a:cxn ang="0">
                  <a:pos x="142875" y="1822"/>
                </a:cxn>
              </a:cxnLst>
              <a:pathLst>
                <a:path w="78" h="27">
                  <a:moveTo>
                    <a:pt x="78" y="1"/>
                  </a:moveTo>
                  <a:cubicBezTo>
                    <a:pt x="74" y="7"/>
                    <a:pt x="66" y="8"/>
                    <a:pt x="60" y="10"/>
                  </a:cubicBezTo>
                  <a:cubicBezTo>
                    <a:pt x="50" y="13"/>
                    <a:pt x="39" y="16"/>
                    <a:pt x="29" y="18"/>
                  </a:cubicBezTo>
                  <a:cubicBezTo>
                    <a:pt x="19" y="20"/>
                    <a:pt x="11" y="24"/>
                    <a:pt x="2" y="27"/>
                  </a:cubicBezTo>
                  <a:cubicBezTo>
                    <a:pt x="1" y="26"/>
                    <a:pt x="0" y="25"/>
                    <a:pt x="1" y="24"/>
                  </a:cubicBezTo>
                  <a:cubicBezTo>
                    <a:pt x="2" y="20"/>
                    <a:pt x="5" y="17"/>
                    <a:pt x="9" y="14"/>
                  </a:cubicBezTo>
                  <a:cubicBezTo>
                    <a:pt x="15" y="9"/>
                    <a:pt x="23" y="9"/>
                    <a:pt x="31" y="10"/>
                  </a:cubicBezTo>
                  <a:cubicBezTo>
                    <a:pt x="40" y="11"/>
                    <a:pt x="48" y="7"/>
                    <a:pt x="56" y="5"/>
                  </a:cubicBezTo>
                  <a:cubicBezTo>
                    <a:pt x="59" y="5"/>
                    <a:pt x="62" y="4"/>
                    <a:pt x="66" y="2"/>
                  </a:cubicBezTo>
                  <a:cubicBezTo>
                    <a:pt x="68" y="1"/>
                    <a:pt x="70" y="1"/>
                    <a:pt x="72" y="0"/>
                  </a:cubicBezTo>
                  <a:cubicBezTo>
                    <a:pt x="74" y="0"/>
                    <a:pt x="76" y="0"/>
                    <a:pt x="78" y="1"/>
                  </a:cubicBezTo>
                  <a:close/>
                </a:path>
              </a:pathLst>
            </a:custGeom>
            <a:solidFill>
              <a:srgbClr val="DEE1E5"/>
            </a:solidFill>
            <a:ln w="9525">
              <a:noFill/>
            </a:ln>
          </p:spPr>
          <p:txBody>
            <a:bodyPr/>
            <a:p>
              <a:endParaRPr lang="zh-CN" altLang="en-US"/>
            </a:p>
          </p:txBody>
        </p:sp>
        <p:sp>
          <p:nvSpPr>
            <p:cNvPr id="4454" name="Freeform 378"/>
            <p:cNvSpPr/>
            <p:nvPr userDrawn="1"/>
          </p:nvSpPr>
          <p:spPr>
            <a:xfrm>
              <a:off x="8243888" y="1305833"/>
              <a:ext cx="87313" cy="60325"/>
            </a:xfrm>
            <a:custGeom>
              <a:avLst/>
              <a:gdLst/>
              <a:ahLst/>
              <a:cxnLst>
                <a:cxn ang="0">
                  <a:pos x="85493" y="0"/>
                </a:cxn>
                <a:cxn ang="0">
                  <a:pos x="87313" y="3656"/>
                </a:cxn>
                <a:cxn ang="0">
                  <a:pos x="80036" y="7312"/>
                </a:cxn>
                <a:cxn ang="0">
                  <a:pos x="38199" y="31076"/>
                </a:cxn>
                <a:cxn ang="0">
                  <a:pos x="30923" y="49356"/>
                </a:cxn>
                <a:cxn ang="0">
                  <a:pos x="30923" y="49356"/>
                </a:cxn>
                <a:cxn ang="0">
                  <a:pos x="0" y="60325"/>
                </a:cxn>
                <a:cxn ang="0">
                  <a:pos x="1819" y="34732"/>
                </a:cxn>
                <a:cxn ang="0">
                  <a:pos x="9095" y="21936"/>
                </a:cxn>
                <a:cxn ang="0">
                  <a:pos x="85493" y="0"/>
                </a:cxn>
              </a:cxnLst>
              <a:pathLst>
                <a:path w="48" h="33">
                  <a:moveTo>
                    <a:pt x="47" y="0"/>
                  </a:moveTo>
                  <a:cubicBezTo>
                    <a:pt x="47" y="0"/>
                    <a:pt x="47" y="1"/>
                    <a:pt x="48" y="2"/>
                  </a:cubicBezTo>
                  <a:cubicBezTo>
                    <a:pt x="46" y="2"/>
                    <a:pt x="45" y="3"/>
                    <a:pt x="44" y="4"/>
                  </a:cubicBezTo>
                  <a:cubicBezTo>
                    <a:pt x="36" y="8"/>
                    <a:pt x="29" y="14"/>
                    <a:pt x="21" y="17"/>
                  </a:cubicBezTo>
                  <a:cubicBezTo>
                    <a:pt x="15" y="19"/>
                    <a:pt x="17" y="23"/>
                    <a:pt x="17" y="27"/>
                  </a:cubicBezTo>
                  <a:cubicBezTo>
                    <a:pt x="17" y="27"/>
                    <a:pt x="17" y="27"/>
                    <a:pt x="17" y="27"/>
                  </a:cubicBezTo>
                  <a:cubicBezTo>
                    <a:pt x="12" y="29"/>
                    <a:pt x="6" y="29"/>
                    <a:pt x="0" y="33"/>
                  </a:cubicBezTo>
                  <a:cubicBezTo>
                    <a:pt x="0" y="27"/>
                    <a:pt x="1" y="23"/>
                    <a:pt x="1" y="19"/>
                  </a:cubicBezTo>
                  <a:cubicBezTo>
                    <a:pt x="2" y="16"/>
                    <a:pt x="3" y="14"/>
                    <a:pt x="5" y="12"/>
                  </a:cubicBezTo>
                  <a:cubicBezTo>
                    <a:pt x="19" y="7"/>
                    <a:pt x="32" y="0"/>
                    <a:pt x="47" y="0"/>
                  </a:cubicBezTo>
                  <a:close/>
                </a:path>
              </a:pathLst>
            </a:custGeom>
            <a:solidFill>
              <a:srgbClr val="B2B3B6"/>
            </a:solidFill>
            <a:ln w="9525">
              <a:noFill/>
            </a:ln>
          </p:spPr>
          <p:txBody>
            <a:bodyPr/>
            <a:p>
              <a:endParaRPr lang="zh-CN" altLang="en-US"/>
            </a:p>
          </p:txBody>
        </p:sp>
        <p:sp>
          <p:nvSpPr>
            <p:cNvPr id="4455" name="Freeform 379"/>
            <p:cNvSpPr/>
            <p:nvPr userDrawn="1"/>
          </p:nvSpPr>
          <p:spPr>
            <a:xfrm>
              <a:off x="8264525" y="1313770"/>
              <a:ext cx="60325" cy="41275"/>
            </a:xfrm>
            <a:custGeom>
              <a:avLst/>
              <a:gdLst/>
              <a:ahLst/>
              <a:cxnLst>
                <a:cxn ang="0">
                  <a:pos x="10968" y="41275"/>
                </a:cxn>
                <a:cxn ang="0">
                  <a:pos x="0" y="30507"/>
                </a:cxn>
                <a:cxn ang="0">
                  <a:pos x="9140" y="19740"/>
                </a:cxn>
                <a:cxn ang="0">
                  <a:pos x="60325" y="0"/>
                </a:cxn>
                <a:cxn ang="0">
                  <a:pos x="10968" y="41275"/>
                </a:cxn>
              </a:cxnLst>
              <a:pathLst>
                <a:path w="33" h="23">
                  <a:moveTo>
                    <a:pt x="6" y="23"/>
                  </a:moveTo>
                  <a:cubicBezTo>
                    <a:pt x="4" y="21"/>
                    <a:pt x="0" y="22"/>
                    <a:pt x="0" y="17"/>
                  </a:cubicBezTo>
                  <a:cubicBezTo>
                    <a:pt x="1" y="14"/>
                    <a:pt x="2" y="12"/>
                    <a:pt x="5" y="11"/>
                  </a:cubicBezTo>
                  <a:cubicBezTo>
                    <a:pt x="15" y="9"/>
                    <a:pt x="23" y="2"/>
                    <a:pt x="33" y="0"/>
                  </a:cubicBezTo>
                  <a:cubicBezTo>
                    <a:pt x="25" y="9"/>
                    <a:pt x="16" y="16"/>
                    <a:pt x="6" y="23"/>
                  </a:cubicBezTo>
                  <a:close/>
                </a:path>
              </a:pathLst>
            </a:custGeom>
            <a:solidFill>
              <a:srgbClr val="C4C4C6"/>
            </a:solidFill>
            <a:ln w="9525">
              <a:noFill/>
            </a:ln>
          </p:spPr>
          <p:txBody>
            <a:bodyPr/>
            <a:p>
              <a:endParaRPr lang="zh-CN" altLang="en-US"/>
            </a:p>
          </p:txBody>
        </p:sp>
        <p:sp>
          <p:nvSpPr>
            <p:cNvPr id="4456" name="Freeform 380"/>
            <p:cNvSpPr/>
            <p:nvPr userDrawn="1"/>
          </p:nvSpPr>
          <p:spPr>
            <a:xfrm>
              <a:off x="8321675" y="1324883"/>
              <a:ext cx="39688" cy="47625"/>
            </a:xfrm>
            <a:custGeom>
              <a:avLst/>
              <a:gdLst/>
              <a:ahLst/>
              <a:cxnLst>
                <a:cxn ang="0">
                  <a:pos x="36080" y="1831"/>
                </a:cxn>
                <a:cxn ang="0">
                  <a:pos x="39688" y="9158"/>
                </a:cxn>
                <a:cxn ang="0">
                  <a:pos x="36080" y="25644"/>
                </a:cxn>
                <a:cxn ang="0">
                  <a:pos x="21648" y="45793"/>
                </a:cxn>
                <a:cxn ang="0">
                  <a:pos x="3608" y="34802"/>
                </a:cxn>
                <a:cxn ang="0">
                  <a:pos x="0" y="29307"/>
                </a:cxn>
                <a:cxn ang="0">
                  <a:pos x="30668" y="3663"/>
                </a:cxn>
                <a:cxn ang="0">
                  <a:pos x="36080" y="1831"/>
                </a:cxn>
              </a:cxnLst>
              <a:pathLst>
                <a:path w="22" h="26">
                  <a:moveTo>
                    <a:pt x="20" y="1"/>
                  </a:moveTo>
                  <a:cubicBezTo>
                    <a:pt x="22" y="2"/>
                    <a:pt x="22" y="3"/>
                    <a:pt x="22" y="5"/>
                  </a:cubicBezTo>
                  <a:cubicBezTo>
                    <a:pt x="21" y="8"/>
                    <a:pt x="17" y="11"/>
                    <a:pt x="20" y="14"/>
                  </a:cubicBezTo>
                  <a:cubicBezTo>
                    <a:pt x="17" y="18"/>
                    <a:pt x="16" y="23"/>
                    <a:pt x="12" y="25"/>
                  </a:cubicBezTo>
                  <a:cubicBezTo>
                    <a:pt x="7" y="26"/>
                    <a:pt x="5" y="22"/>
                    <a:pt x="2" y="19"/>
                  </a:cubicBezTo>
                  <a:cubicBezTo>
                    <a:pt x="1" y="18"/>
                    <a:pt x="1" y="17"/>
                    <a:pt x="0" y="16"/>
                  </a:cubicBezTo>
                  <a:cubicBezTo>
                    <a:pt x="5" y="10"/>
                    <a:pt x="12" y="7"/>
                    <a:pt x="17" y="2"/>
                  </a:cubicBezTo>
                  <a:cubicBezTo>
                    <a:pt x="18" y="1"/>
                    <a:pt x="19" y="0"/>
                    <a:pt x="20" y="1"/>
                  </a:cubicBezTo>
                  <a:close/>
                </a:path>
              </a:pathLst>
            </a:custGeom>
            <a:solidFill>
              <a:srgbClr val="C0BABB"/>
            </a:solidFill>
            <a:ln w="9525">
              <a:noFill/>
            </a:ln>
          </p:spPr>
          <p:txBody>
            <a:bodyPr/>
            <a:p>
              <a:endParaRPr lang="zh-CN" altLang="en-US"/>
            </a:p>
          </p:txBody>
        </p:sp>
        <p:sp>
          <p:nvSpPr>
            <p:cNvPr id="4457" name="Freeform 381"/>
            <p:cNvSpPr/>
            <p:nvPr userDrawn="1"/>
          </p:nvSpPr>
          <p:spPr>
            <a:xfrm>
              <a:off x="8286750" y="1364570"/>
              <a:ext cx="39688" cy="38100"/>
            </a:xfrm>
            <a:custGeom>
              <a:avLst/>
              <a:gdLst/>
              <a:ahLst/>
              <a:cxnLst>
                <a:cxn ang="0">
                  <a:pos x="0" y="38100"/>
                </a:cxn>
                <a:cxn ang="0">
                  <a:pos x="10824" y="9071"/>
                </a:cxn>
                <a:cxn ang="0">
                  <a:pos x="21648" y="0"/>
                </a:cxn>
                <a:cxn ang="0">
                  <a:pos x="23452" y="0"/>
                </a:cxn>
                <a:cxn ang="0">
                  <a:pos x="37884" y="1814"/>
                </a:cxn>
                <a:cxn ang="0">
                  <a:pos x="39688" y="7257"/>
                </a:cxn>
                <a:cxn ang="0">
                  <a:pos x="5412" y="38100"/>
                </a:cxn>
                <a:cxn ang="0">
                  <a:pos x="0" y="38100"/>
                </a:cxn>
              </a:cxnLst>
              <a:pathLst>
                <a:path w="22" h="21">
                  <a:moveTo>
                    <a:pt x="0" y="21"/>
                  </a:moveTo>
                  <a:cubicBezTo>
                    <a:pt x="1" y="15"/>
                    <a:pt x="2" y="9"/>
                    <a:pt x="6" y="5"/>
                  </a:cubicBezTo>
                  <a:cubicBezTo>
                    <a:pt x="8" y="3"/>
                    <a:pt x="9" y="1"/>
                    <a:pt x="12" y="0"/>
                  </a:cubicBezTo>
                  <a:cubicBezTo>
                    <a:pt x="12" y="0"/>
                    <a:pt x="13" y="0"/>
                    <a:pt x="13" y="0"/>
                  </a:cubicBezTo>
                  <a:cubicBezTo>
                    <a:pt x="16" y="0"/>
                    <a:pt x="18" y="0"/>
                    <a:pt x="21" y="1"/>
                  </a:cubicBezTo>
                  <a:cubicBezTo>
                    <a:pt x="21" y="2"/>
                    <a:pt x="22" y="3"/>
                    <a:pt x="22" y="4"/>
                  </a:cubicBezTo>
                  <a:cubicBezTo>
                    <a:pt x="19" y="13"/>
                    <a:pt x="10" y="17"/>
                    <a:pt x="3" y="21"/>
                  </a:cubicBezTo>
                  <a:cubicBezTo>
                    <a:pt x="2" y="21"/>
                    <a:pt x="1" y="21"/>
                    <a:pt x="0" y="21"/>
                  </a:cubicBezTo>
                  <a:close/>
                </a:path>
              </a:pathLst>
            </a:custGeom>
            <a:solidFill>
              <a:srgbClr val="C0BABB"/>
            </a:solidFill>
            <a:ln w="9525">
              <a:noFill/>
            </a:ln>
          </p:spPr>
          <p:txBody>
            <a:bodyPr/>
            <a:p>
              <a:endParaRPr lang="zh-CN" altLang="en-US"/>
            </a:p>
          </p:txBody>
        </p:sp>
        <p:sp>
          <p:nvSpPr>
            <p:cNvPr id="4458" name="Freeform 382"/>
            <p:cNvSpPr/>
            <p:nvPr userDrawn="1"/>
          </p:nvSpPr>
          <p:spPr>
            <a:xfrm>
              <a:off x="8340725" y="1302658"/>
              <a:ext cx="20638" cy="25400"/>
            </a:xfrm>
            <a:custGeom>
              <a:avLst/>
              <a:gdLst/>
              <a:ahLst/>
              <a:cxnLst>
                <a:cxn ang="0">
                  <a:pos x="16885" y="23585"/>
                </a:cxn>
                <a:cxn ang="0">
                  <a:pos x="11257" y="25400"/>
                </a:cxn>
                <a:cxn ang="0">
                  <a:pos x="0" y="12700"/>
                </a:cxn>
                <a:cxn ang="0">
                  <a:pos x="1876" y="7257"/>
                </a:cxn>
                <a:cxn ang="0">
                  <a:pos x="5628" y="3628"/>
                </a:cxn>
                <a:cxn ang="0">
                  <a:pos x="13133" y="0"/>
                </a:cxn>
                <a:cxn ang="0">
                  <a:pos x="18761" y="5442"/>
                </a:cxn>
                <a:cxn ang="0">
                  <a:pos x="16885" y="23585"/>
                </a:cxn>
              </a:cxnLst>
              <a:pathLst>
                <a:path w="11" h="14">
                  <a:moveTo>
                    <a:pt x="9" y="13"/>
                  </a:moveTo>
                  <a:cubicBezTo>
                    <a:pt x="8" y="13"/>
                    <a:pt x="7" y="14"/>
                    <a:pt x="6" y="14"/>
                  </a:cubicBezTo>
                  <a:cubicBezTo>
                    <a:pt x="4" y="12"/>
                    <a:pt x="2" y="9"/>
                    <a:pt x="0" y="7"/>
                  </a:cubicBezTo>
                  <a:cubicBezTo>
                    <a:pt x="0" y="6"/>
                    <a:pt x="1" y="5"/>
                    <a:pt x="1" y="4"/>
                  </a:cubicBezTo>
                  <a:cubicBezTo>
                    <a:pt x="2" y="3"/>
                    <a:pt x="3" y="3"/>
                    <a:pt x="3" y="2"/>
                  </a:cubicBezTo>
                  <a:cubicBezTo>
                    <a:pt x="5" y="1"/>
                    <a:pt x="6" y="1"/>
                    <a:pt x="7" y="0"/>
                  </a:cubicBezTo>
                  <a:cubicBezTo>
                    <a:pt x="9" y="0"/>
                    <a:pt x="10" y="1"/>
                    <a:pt x="10" y="3"/>
                  </a:cubicBezTo>
                  <a:cubicBezTo>
                    <a:pt x="11" y="6"/>
                    <a:pt x="9" y="9"/>
                    <a:pt x="9" y="13"/>
                  </a:cubicBezTo>
                  <a:close/>
                </a:path>
              </a:pathLst>
            </a:custGeom>
            <a:solidFill>
              <a:srgbClr val="7F8485"/>
            </a:solidFill>
            <a:ln w="9525">
              <a:noFill/>
            </a:ln>
          </p:spPr>
          <p:txBody>
            <a:bodyPr/>
            <a:p>
              <a:endParaRPr lang="zh-CN" altLang="en-US"/>
            </a:p>
          </p:txBody>
        </p:sp>
        <p:sp>
          <p:nvSpPr>
            <p:cNvPr id="4459" name="Freeform 383"/>
            <p:cNvSpPr/>
            <p:nvPr userDrawn="1"/>
          </p:nvSpPr>
          <p:spPr>
            <a:xfrm>
              <a:off x="8018463" y="1524908"/>
              <a:ext cx="28575" cy="19050"/>
            </a:xfrm>
            <a:custGeom>
              <a:avLst/>
              <a:gdLst/>
              <a:ahLst/>
              <a:cxnLst>
                <a:cxn ang="0">
                  <a:pos x="13335" y="17145"/>
                </a:cxn>
                <a:cxn ang="0">
                  <a:pos x="3810" y="19050"/>
                </a:cxn>
                <a:cxn ang="0">
                  <a:pos x="24765" y="3810"/>
                </a:cxn>
                <a:cxn ang="0">
                  <a:pos x="28575" y="5715"/>
                </a:cxn>
                <a:cxn ang="0">
                  <a:pos x="13335" y="17145"/>
                </a:cxn>
              </a:cxnLst>
              <a:pathLst>
                <a:path w="15" h="10">
                  <a:moveTo>
                    <a:pt x="7" y="9"/>
                  </a:moveTo>
                  <a:cubicBezTo>
                    <a:pt x="5" y="9"/>
                    <a:pt x="4" y="10"/>
                    <a:pt x="2" y="10"/>
                  </a:cubicBezTo>
                  <a:cubicBezTo>
                    <a:pt x="0" y="0"/>
                    <a:pt x="7" y="2"/>
                    <a:pt x="13" y="2"/>
                  </a:cubicBezTo>
                  <a:cubicBezTo>
                    <a:pt x="14" y="2"/>
                    <a:pt x="14" y="3"/>
                    <a:pt x="15" y="3"/>
                  </a:cubicBezTo>
                  <a:cubicBezTo>
                    <a:pt x="13" y="7"/>
                    <a:pt x="10" y="7"/>
                    <a:pt x="7" y="9"/>
                  </a:cubicBezTo>
                  <a:close/>
                </a:path>
              </a:pathLst>
            </a:custGeom>
            <a:solidFill>
              <a:srgbClr val="E0E0E2"/>
            </a:solidFill>
            <a:ln w="9525">
              <a:noFill/>
            </a:ln>
          </p:spPr>
          <p:txBody>
            <a:bodyPr/>
            <a:p>
              <a:endParaRPr lang="zh-CN" altLang="en-US"/>
            </a:p>
          </p:txBody>
        </p:sp>
        <p:sp>
          <p:nvSpPr>
            <p:cNvPr id="4460" name="Freeform 384"/>
            <p:cNvSpPr/>
            <p:nvPr userDrawn="1"/>
          </p:nvSpPr>
          <p:spPr>
            <a:xfrm>
              <a:off x="8058150" y="1504270"/>
              <a:ext cx="22225" cy="15875"/>
            </a:xfrm>
            <a:custGeom>
              <a:avLst/>
              <a:gdLst/>
              <a:ahLst/>
              <a:cxnLst>
                <a:cxn ang="0">
                  <a:pos x="22225" y="3527"/>
                </a:cxn>
                <a:cxn ang="0">
                  <a:pos x="1709" y="15875"/>
                </a:cxn>
                <a:cxn ang="0">
                  <a:pos x="0" y="12347"/>
                </a:cxn>
                <a:cxn ang="0">
                  <a:pos x="22225" y="1763"/>
                </a:cxn>
                <a:cxn ang="0">
                  <a:pos x="22225" y="3527"/>
                </a:cxn>
              </a:cxnLst>
              <a:pathLst>
                <a:path w="13" h="9">
                  <a:moveTo>
                    <a:pt x="13" y="2"/>
                  </a:moveTo>
                  <a:cubicBezTo>
                    <a:pt x="11" y="7"/>
                    <a:pt x="5" y="7"/>
                    <a:pt x="1" y="9"/>
                  </a:cubicBezTo>
                  <a:cubicBezTo>
                    <a:pt x="1" y="9"/>
                    <a:pt x="1" y="8"/>
                    <a:pt x="0" y="7"/>
                  </a:cubicBezTo>
                  <a:cubicBezTo>
                    <a:pt x="3" y="1"/>
                    <a:pt x="8" y="0"/>
                    <a:pt x="13" y="1"/>
                  </a:cubicBezTo>
                  <a:lnTo>
                    <a:pt x="13" y="2"/>
                  </a:lnTo>
                  <a:close/>
                </a:path>
              </a:pathLst>
            </a:custGeom>
            <a:solidFill>
              <a:srgbClr val="E0E0E2"/>
            </a:solidFill>
            <a:ln w="9525">
              <a:noFill/>
            </a:ln>
          </p:spPr>
          <p:txBody>
            <a:bodyPr/>
            <a:p>
              <a:endParaRPr lang="zh-CN" altLang="en-US"/>
            </a:p>
          </p:txBody>
        </p:sp>
        <p:sp>
          <p:nvSpPr>
            <p:cNvPr id="4461" name="Freeform 385"/>
            <p:cNvSpPr/>
            <p:nvPr userDrawn="1"/>
          </p:nvSpPr>
          <p:spPr>
            <a:xfrm>
              <a:off x="8307388" y="1353458"/>
              <a:ext cx="17463" cy="12700"/>
            </a:xfrm>
            <a:custGeom>
              <a:avLst/>
              <a:gdLst/>
              <a:ahLst/>
              <a:cxnLst>
                <a:cxn ang="0">
                  <a:pos x="0" y="10885"/>
                </a:cxn>
                <a:cxn ang="0">
                  <a:pos x="13582" y="0"/>
                </a:cxn>
                <a:cxn ang="0">
                  <a:pos x="15522" y="1814"/>
                </a:cxn>
                <a:cxn ang="0">
                  <a:pos x="0" y="12700"/>
                </a:cxn>
                <a:cxn ang="0">
                  <a:pos x="0" y="10885"/>
                </a:cxn>
              </a:cxnLst>
              <a:pathLst>
                <a:path w="9" h="7">
                  <a:moveTo>
                    <a:pt x="0" y="6"/>
                  </a:moveTo>
                  <a:cubicBezTo>
                    <a:pt x="1" y="3"/>
                    <a:pt x="4" y="2"/>
                    <a:pt x="7" y="0"/>
                  </a:cubicBezTo>
                  <a:cubicBezTo>
                    <a:pt x="8" y="1"/>
                    <a:pt x="8" y="1"/>
                    <a:pt x="8" y="1"/>
                  </a:cubicBezTo>
                  <a:cubicBezTo>
                    <a:pt x="9" y="7"/>
                    <a:pt x="4" y="6"/>
                    <a:pt x="0" y="7"/>
                  </a:cubicBezTo>
                  <a:lnTo>
                    <a:pt x="0" y="6"/>
                  </a:lnTo>
                  <a:close/>
                </a:path>
              </a:pathLst>
            </a:custGeom>
            <a:solidFill>
              <a:srgbClr val="C0BABB"/>
            </a:solidFill>
            <a:ln w="9525">
              <a:noFill/>
            </a:ln>
          </p:spPr>
          <p:txBody>
            <a:bodyPr/>
            <a:p>
              <a:endParaRPr lang="zh-CN" altLang="en-US"/>
            </a:p>
          </p:txBody>
        </p:sp>
        <p:sp>
          <p:nvSpPr>
            <p:cNvPr id="4462" name="Freeform 386"/>
            <p:cNvSpPr/>
            <p:nvPr userDrawn="1"/>
          </p:nvSpPr>
          <p:spPr>
            <a:xfrm>
              <a:off x="8042275" y="1518558"/>
              <a:ext cx="17463" cy="12700"/>
            </a:xfrm>
            <a:custGeom>
              <a:avLst/>
              <a:gdLst/>
              <a:ahLst/>
              <a:cxnLst>
                <a:cxn ang="0">
                  <a:pos x="17463" y="1814"/>
                </a:cxn>
                <a:cxn ang="0">
                  <a:pos x="3880" y="12700"/>
                </a:cxn>
                <a:cxn ang="0">
                  <a:pos x="1940" y="12700"/>
                </a:cxn>
                <a:cxn ang="0">
                  <a:pos x="7761" y="1814"/>
                </a:cxn>
                <a:cxn ang="0">
                  <a:pos x="17463" y="1814"/>
                </a:cxn>
              </a:cxnLst>
              <a:pathLst>
                <a:path w="9" h="7">
                  <a:moveTo>
                    <a:pt x="9" y="1"/>
                  </a:moveTo>
                  <a:cubicBezTo>
                    <a:pt x="8" y="5"/>
                    <a:pt x="4" y="5"/>
                    <a:pt x="2" y="7"/>
                  </a:cubicBezTo>
                  <a:cubicBezTo>
                    <a:pt x="1" y="7"/>
                    <a:pt x="1" y="7"/>
                    <a:pt x="1" y="7"/>
                  </a:cubicBezTo>
                  <a:cubicBezTo>
                    <a:pt x="0" y="4"/>
                    <a:pt x="2" y="2"/>
                    <a:pt x="4" y="1"/>
                  </a:cubicBezTo>
                  <a:cubicBezTo>
                    <a:pt x="6" y="0"/>
                    <a:pt x="7" y="0"/>
                    <a:pt x="9" y="1"/>
                  </a:cubicBezTo>
                  <a:close/>
                </a:path>
              </a:pathLst>
            </a:custGeom>
            <a:solidFill>
              <a:srgbClr val="E0E0E2"/>
            </a:solidFill>
            <a:ln w="9525">
              <a:noFill/>
            </a:ln>
          </p:spPr>
          <p:txBody>
            <a:bodyPr/>
            <a:p>
              <a:endParaRPr lang="zh-CN" altLang="en-US"/>
            </a:p>
          </p:txBody>
        </p:sp>
        <p:sp>
          <p:nvSpPr>
            <p:cNvPr id="4463" name="Freeform 387"/>
            <p:cNvSpPr/>
            <p:nvPr userDrawn="1"/>
          </p:nvSpPr>
          <p:spPr>
            <a:xfrm>
              <a:off x="8086725" y="1494745"/>
              <a:ext cx="12700" cy="11113"/>
            </a:xfrm>
            <a:custGeom>
              <a:avLst/>
              <a:gdLst/>
              <a:ahLst/>
              <a:cxnLst>
                <a:cxn ang="0">
                  <a:pos x="0" y="11113"/>
                </a:cxn>
                <a:cxn ang="0">
                  <a:pos x="12700" y="0"/>
                </a:cxn>
                <a:cxn ang="0">
                  <a:pos x="0" y="11113"/>
                </a:cxn>
              </a:cxnLst>
              <a:pathLst>
                <a:path w="7" h="6">
                  <a:moveTo>
                    <a:pt x="0" y="6"/>
                  </a:moveTo>
                  <a:cubicBezTo>
                    <a:pt x="1" y="1"/>
                    <a:pt x="5" y="1"/>
                    <a:pt x="7" y="0"/>
                  </a:cubicBezTo>
                  <a:cubicBezTo>
                    <a:pt x="6" y="4"/>
                    <a:pt x="3" y="4"/>
                    <a:pt x="0" y="6"/>
                  </a:cubicBezTo>
                  <a:close/>
                </a:path>
              </a:pathLst>
            </a:custGeom>
            <a:solidFill>
              <a:srgbClr val="E0E0E2"/>
            </a:solidFill>
            <a:ln w="9525">
              <a:noFill/>
            </a:ln>
          </p:spPr>
          <p:txBody>
            <a:bodyPr/>
            <a:p>
              <a:endParaRPr lang="zh-CN" altLang="en-US"/>
            </a:p>
          </p:txBody>
        </p:sp>
        <p:sp>
          <p:nvSpPr>
            <p:cNvPr id="4464" name="Freeform 388"/>
            <p:cNvSpPr/>
            <p:nvPr userDrawn="1"/>
          </p:nvSpPr>
          <p:spPr>
            <a:xfrm>
              <a:off x="8099425" y="1483633"/>
              <a:ext cx="14288" cy="11113"/>
            </a:xfrm>
            <a:custGeom>
              <a:avLst/>
              <a:gdLst/>
              <a:ahLst/>
              <a:cxnLst>
                <a:cxn ang="0">
                  <a:pos x="0" y="11113"/>
                </a:cxn>
                <a:cxn ang="0">
                  <a:pos x="14288" y="0"/>
                </a:cxn>
                <a:cxn ang="0">
                  <a:pos x="0" y="11113"/>
                </a:cxn>
              </a:cxnLst>
              <a:pathLst>
                <a:path w="8" h="6">
                  <a:moveTo>
                    <a:pt x="0" y="6"/>
                  </a:moveTo>
                  <a:cubicBezTo>
                    <a:pt x="1" y="2"/>
                    <a:pt x="5" y="1"/>
                    <a:pt x="8" y="0"/>
                  </a:cubicBezTo>
                  <a:cubicBezTo>
                    <a:pt x="7" y="4"/>
                    <a:pt x="3" y="4"/>
                    <a:pt x="0" y="6"/>
                  </a:cubicBezTo>
                  <a:close/>
                </a:path>
              </a:pathLst>
            </a:custGeom>
            <a:solidFill>
              <a:srgbClr val="E0E0E2"/>
            </a:solidFill>
            <a:ln w="9525">
              <a:noFill/>
            </a:ln>
          </p:spPr>
          <p:txBody>
            <a:bodyPr/>
            <a:p>
              <a:endParaRPr lang="zh-CN" altLang="en-US"/>
            </a:p>
          </p:txBody>
        </p:sp>
        <p:sp>
          <p:nvSpPr>
            <p:cNvPr id="4465" name="Freeform 389"/>
            <p:cNvSpPr/>
            <p:nvPr userDrawn="1"/>
          </p:nvSpPr>
          <p:spPr>
            <a:xfrm>
              <a:off x="8335963" y="1304245"/>
              <a:ext cx="11113" cy="11113"/>
            </a:xfrm>
            <a:custGeom>
              <a:avLst/>
              <a:gdLst/>
              <a:ahLst/>
              <a:cxnLst>
                <a:cxn ang="0">
                  <a:pos x="11113" y="7408"/>
                </a:cxn>
                <a:cxn ang="0">
                  <a:pos x="5556" y="11113"/>
                </a:cxn>
                <a:cxn ang="0">
                  <a:pos x="0" y="3704"/>
                </a:cxn>
                <a:cxn ang="0">
                  <a:pos x="0" y="3704"/>
                </a:cxn>
                <a:cxn ang="0">
                  <a:pos x="9260" y="3704"/>
                </a:cxn>
                <a:cxn ang="0">
                  <a:pos x="11113" y="7408"/>
                </a:cxn>
              </a:cxnLst>
              <a:pathLst>
                <a:path w="6" h="6">
                  <a:moveTo>
                    <a:pt x="6" y="4"/>
                  </a:moveTo>
                  <a:cubicBezTo>
                    <a:pt x="5" y="5"/>
                    <a:pt x="4" y="5"/>
                    <a:pt x="3" y="6"/>
                  </a:cubicBezTo>
                  <a:cubicBezTo>
                    <a:pt x="1" y="5"/>
                    <a:pt x="0" y="4"/>
                    <a:pt x="0" y="2"/>
                  </a:cubicBezTo>
                  <a:cubicBezTo>
                    <a:pt x="0" y="2"/>
                    <a:pt x="0" y="2"/>
                    <a:pt x="0" y="2"/>
                  </a:cubicBezTo>
                  <a:cubicBezTo>
                    <a:pt x="1" y="0"/>
                    <a:pt x="3" y="0"/>
                    <a:pt x="5" y="2"/>
                  </a:cubicBezTo>
                  <a:cubicBezTo>
                    <a:pt x="6" y="2"/>
                    <a:pt x="6" y="3"/>
                    <a:pt x="6" y="4"/>
                  </a:cubicBezTo>
                  <a:close/>
                </a:path>
              </a:pathLst>
            </a:custGeom>
            <a:solidFill>
              <a:srgbClr val="83868A"/>
            </a:solidFill>
            <a:ln w="9525">
              <a:noFill/>
            </a:ln>
          </p:spPr>
          <p:txBody>
            <a:bodyPr/>
            <a:p>
              <a:endParaRPr lang="zh-CN" altLang="en-US"/>
            </a:p>
          </p:txBody>
        </p:sp>
        <p:sp>
          <p:nvSpPr>
            <p:cNvPr id="4466" name="Freeform 390"/>
            <p:cNvSpPr/>
            <p:nvPr userDrawn="1"/>
          </p:nvSpPr>
          <p:spPr>
            <a:xfrm>
              <a:off x="7947025" y="1637620"/>
              <a:ext cx="66675" cy="93663"/>
            </a:xfrm>
            <a:custGeom>
              <a:avLst/>
              <a:gdLst/>
              <a:ahLst/>
              <a:cxnLst>
                <a:cxn ang="0">
                  <a:pos x="59266" y="0"/>
                </a:cxn>
                <a:cxn ang="0">
                  <a:pos x="62970" y="20201"/>
                </a:cxn>
                <a:cxn ang="0">
                  <a:pos x="59266" y="31221"/>
                </a:cxn>
                <a:cxn ang="0">
                  <a:pos x="33337" y="66115"/>
                </a:cxn>
                <a:cxn ang="0">
                  <a:pos x="25929" y="75297"/>
                </a:cxn>
                <a:cxn ang="0">
                  <a:pos x="22225" y="77134"/>
                </a:cxn>
                <a:cxn ang="0">
                  <a:pos x="18520" y="77134"/>
                </a:cxn>
                <a:cxn ang="0">
                  <a:pos x="18520" y="80807"/>
                </a:cxn>
                <a:cxn ang="0">
                  <a:pos x="16668" y="86316"/>
                </a:cxn>
                <a:cxn ang="0">
                  <a:pos x="7408" y="91826"/>
                </a:cxn>
                <a:cxn ang="0">
                  <a:pos x="3704" y="91826"/>
                </a:cxn>
                <a:cxn ang="0">
                  <a:pos x="1852" y="88153"/>
                </a:cxn>
                <a:cxn ang="0">
                  <a:pos x="0" y="86316"/>
                </a:cxn>
                <a:cxn ang="0">
                  <a:pos x="0" y="84480"/>
                </a:cxn>
                <a:cxn ang="0">
                  <a:pos x="0" y="84480"/>
                </a:cxn>
                <a:cxn ang="0">
                  <a:pos x="1852" y="78970"/>
                </a:cxn>
                <a:cxn ang="0">
                  <a:pos x="1852" y="77134"/>
                </a:cxn>
                <a:cxn ang="0">
                  <a:pos x="3704" y="73461"/>
                </a:cxn>
                <a:cxn ang="0">
                  <a:pos x="3704" y="71624"/>
                </a:cxn>
                <a:cxn ang="0">
                  <a:pos x="7408" y="67951"/>
                </a:cxn>
                <a:cxn ang="0">
                  <a:pos x="7408" y="66115"/>
                </a:cxn>
                <a:cxn ang="0">
                  <a:pos x="9260" y="60605"/>
                </a:cxn>
                <a:cxn ang="0">
                  <a:pos x="9260" y="60605"/>
                </a:cxn>
                <a:cxn ang="0">
                  <a:pos x="11112" y="58768"/>
                </a:cxn>
                <a:cxn ang="0">
                  <a:pos x="12964" y="56932"/>
                </a:cxn>
                <a:cxn ang="0">
                  <a:pos x="14816" y="56932"/>
                </a:cxn>
                <a:cxn ang="0">
                  <a:pos x="14816" y="53259"/>
                </a:cxn>
                <a:cxn ang="0">
                  <a:pos x="14816" y="51422"/>
                </a:cxn>
                <a:cxn ang="0">
                  <a:pos x="16668" y="47749"/>
                </a:cxn>
                <a:cxn ang="0">
                  <a:pos x="20372" y="42240"/>
                </a:cxn>
                <a:cxn ang="0">
                  <a:pos x="20372" y="42240"/>
                </a:cxn>
                <a:cxn ang="0">
                  <a:pos x="25929" y="34894"/>
                </a:cxn>
                <a:cxn ang="0">
                  <a:pos x="25929" y="34894"/>
                </a:cxn>
                <a:cxn ang="0">
                  <a:pos x="29633" y="29384"/>
                </a:cxn>
                <a:cxn ang="0">
                  <a:pos x="53710" y="0"/>
                </a:cxn>
                <a:cxn ang="0">
                  <a:pos x="59266" y="0"/>
                </a:cxn>
              </a:cxnLst>
              <a:pathLst>
                <a:path w="36" h="51">
                  <a:moveTo>
                    <a:pt x="32" y="0"/>
                  </a:moveTo>
                  <a:cubicBezTo>
                    <a:pt x="34" y="3"/>
                    <a:pt x="35" y="7"/>
                    <a:pt x="34" y="11"/>
                  </a:cubicBezTo>
                  <a:cubicBezTo>
                    <a:pt x="36" y="14"/>
                    <a:pt x="34" y="16"/>
                    <a:pt x="32" y="17"/>
                  </a:cubicBezTo>
                  <a:cubicBezTo>
                    <a:pt x="23" y="20"/>
                    <a:pt x="22" y="29"/>
                    <a:pt x="18" y="36"/>
                  </a:cubicBezTo>
                  <a:cubicBezTo>
                    <a:pt x="17" y="38"/>
                    <a:pt x="16" y="39"/>
                    <a:pt x="14" y="41"/>
                  </a:cubicBezTo>
                  <a:cubicBezTo>
                    <a:pt x="13" y="41"/>
                    <a:pt x="13" y="42"/>
                    <a:pt x="12" y="42"/>
                  </a:cubicBezTo>
                  <a:cubicBezTo>
                    <a:pt x="11" y="43"/>
                    <a:pt x="10" y="40"/>
                    <a:pt x="10" y="42"/>
                  </a:cubicBezTo>
                  <a:cubicBezTo>
                    <a:pt x="10" y="43"/>
                    <a:pt x="10" y="44"/>
                    <a:pt x="10" y="44"/>
                  </a:cubicBezTo>
                  <a:cubicBezTo>
                    <a:pt x="10" y="45"/>
                    <a:pt x="9" y="46"/>
                    <a:pt x="9" y="47"/>
                  </a:cubicBezTo>
                  <a:cubicBezTo>
                    <a:pt x="7" y="48"/>
                    <a:pt x="6" y="49"/>
                    <a:pt x="4" y="50"/>
                  </a:cubicBezTo>
                  <a:cubicBezTo>
                    <a:pt x="4" y="51"/>
                    <a:pt x="3" y="51"/>
                    <a:pt x="2" y="50"/>
                  </a:cubicBezTo>
                  <a:cubicBezTo>
                    <a:pt x="2" y="49"/>
                    <a:pt x="1" y="49"/>
                    <a:pt x="1" y="48"/>
                  </a:cubicBezTo>
                  <a:cubicBezTo>
                    <a:pt x="0" y="47"/>
                    <a:pt x="0" y="47"/>
                    <a:pt x="0" y="47"/>
                  </a:cubicBezTo>
                  <a:cubicBezTo>
                    <a:pt x="0" y="46"/>
                    <a:pt x="0" y="46"/>
                    <a:pt x="0" y="46"/>
                  </a:cubicBezTo>
                  <a:cubicBezTo>
                    <a:pt x="0" y="46"/>
                    <a:pt x="0" y="46"/>
                    <a:pt x="0" y="46"/>
                  </a:cubicBezTo>
                  <a:cubicBezTo>
                    <a:pt x="0" y="45"/>
                    <a:pt x="1" y="44"/>
                    <a:pt x="1" y="43"/>
                  </a:cubicBezTo>
                  <a:cubicBezTo>
                    <a:pt x="1" y="42"/>
                    <a:pt x="1" y="42"/>
                    <a:pt x="1" y="42"/>
                  </a:cubicBezTo>
                  <a:cubicBezTo>
                    <a:pt x="2" y="42"/>
                    <a:pt x="2" y="41"/>
                    <a:pt x="2" y="40"/>
                  </a:cubicBezTo>
                  <a:cubicBezTo>
                    <a:pt x="2" y="39"/>
                    <a:pt x="2" y="39"/>
                    <a:pt x="2" y="39"/>
                  </a:cubicBezTo>
                  <a:cubicBezTo>
                    <a:pt x="3" y="39"/>
                    <a:pt x="3" y="38"/>
                    <a:pt x="4" y="37"/>
                  </a:cubicBezTo>
                  <a:cubicBezTo>
                    <a:pt x="4" y="36"/>
                    <a:pt x="4" y="36"/>
                    <a:pt x="4" y="36"/>
                  </a:cubicBezTo>
                  <a:cubicBezTo>
                    <a:pt x="4" y="35"/>
                    <a:pt x="5" y="35"/>
                    <a:pt x="5" y="33"/>
                  </a:cubicBezTo>
                  <a:cubicBezTo>
                    <a:pt x="5" y="33"/>
                    <a:pt x="5" y="33"/>
                    <a:pt x="5" y="33"/>
                  </a:cubicBezTo>
                  <a:cubicBezTo>
                    <a:pt x="5" y="33"/>
                    <a:pt x="6" y="32"/>
                    <a:pt x="6" y="32"/>
                  </a:cubicBezTo>
                  <a:cubicBezTo>
                    <a:pt x="7" y="31"/>
                    <a:pt x="7" y="31"/>
                    <a:pt x="7" y="31"/>
                  </a:cubicBezTo>
                  <a:cubicBezTo>
                    <a:pt x="7" y="31"/>
                    <a:pt x="8" y="31"/>
                    <a:pt x="8" y="31"/>
                  </a:cubicBezTo>
                  <a:cubicBezTo>
                    <a:pt x="8" y="30"/>
                    <a:pt x="8" y="29"/>
                    <a:pt x="8" y="29"/>
                  </a:cubicBezTo>
                  <a:cubicBezTo>
                    <a:pt x="8" y="29"/>
                    <a:pt x="8" y="28"/>
                    <a:pt x="8" y="28"/>
                  </a:cubicBezTo>
                  <a:cubicBezTo>
                    <a:pt x="9" y="27"/>
                    <a:pt x="9" y="26"/>
                    <a:pt x="9" y="26"/>
                  </a:cubicBezTo>
                  <a:cubicBezTo>
                    <a:pt x="10" y="25"/>
                    <a:pt x="11" y="24"/>
                    <a:pt x="11" y="23"/>
                  </a:cubicBezTo>
                  <a:cubicBezTo>
                    <a:pt x="11" y="23"/>
                    <a:pt x="11" y="23"/>
                    <a:pt x="11" y="23"/>
                  </a:cubicBezTo>
                  <a:cubicBezTo>
                    <a:pt x="12" y="22"/>
                    <a:pt x="14" y="21"/>
                    <a:pt x="14" y="19"/>
                  </a:cubicBezTo>
                  <a:cubicBezTo>
                    <a:pt x="14" y="19"/>
                    <a:pt x="14" y="19"/>
                    <a:pt x="14" y="19"/>
                  </a:cubicBezTo>
                  <a:cubicBezTo>
                    <a:pt x="15" y="18"/>
                    <a:pt x="15" y="17"/>
                    <a:pt x="16" y="16"/>
                  </a:cubicBezTo>
                  <a:cubicBezTo>
                    <a:pt x="21" y="12"/>
                    <a:pt x="26" y="7"/>
                    <a:pt x="29" y="0"/>
                  </a:cubicBezTo>
                  <a:cubicBezTo>
                    <a:pt x="30" y="0"/>
                    <a:pt x="31" y="0"/>
                    <a:pt x="32" y="0"/>
                  </a:cubicBezTo>
                  <a:close/>
                </a:path>
              </a:pathLst>
            </a:custGeom>
            <a:solidFill>
              <a:srgbClr val="CFCBCE"/>
            </a:solidFill>
            <a:ln w="9525">
              <a:noFill/>
            </a:ln>
          </p:spPr>
          <p:txBody>
            <a:bodyPr/>
            <a:p>
              <a:endParaRPr lang="zh-CN" altLang="en-US"/>
            </a:p>
          </p:txBody>
        </p:sp>
        <p:sp>
          <p:nvSpPr>
            <p:cNvPr id="4467" name="Freeform 391"/>
            <p:cNvSpPr/>
            <p:nvPr userDrawn="1"/>
          </p:nvSpPr>
          <p:spPr>
            <a:xfrm>
              <a:off x="7954963" y="1750333"/>
              <a:ext cx="4763" cy="1588"/>
            </a:xfrm>
            <a:custGeom>
              <a:avLst/>
              <a:gdLst/>
              <a:ahLst/>
              <a:cxnLst>
                <a:cxn ang="0">
                  <a:pos x="0" y="0"/>
                </a:cxn>
                <a:cxn ang="0">
                  <a:pos x="4763" y="1588"/>
                </a:cxn>
                <a:cxn ang="0">
                  <a:pos x="0" y="0"/>
                </a:cxn>
              </a:cxnLst>
              <a:pathLst>
                <a:path w="3" h="1">
                  <a:moveTo>
                    <a:pt x="0" y="0"/>
                  </a:moveTo>
                  <a:cubicBezTo>
                    <a:pt x="1" y="0"/>
                    <a:pt x="2" y="1"/>
                    <a:pt x="3" y="1"/>
                  </a:cubicBezTo>
                  <a:cubicBezTo>
                    <a:pt x="2" y="1"/>
                    <a:pt x="1" y="0"/>
                    <a:pt x="0" y="0"/>
                  </a:cubicBezTo>
                  <a:close/>
                </a:path>
              </a:pathLst>
            </a:custGeom>
            <a:solidFill>
              <a:srgbClr val="FAFBFC"/>
            </a:solidFill>
            <a:ln w="9525">
              <a:noFill/>
            </a:ln>
          </p:spPr>
          <p:txBody>
            <a:bodyPr/>
            <a:p>
              <a:endParaRPr lang="zh-CN" altLang="en-US"/>
            </a:p>
          </p:txBody>
        </p:sp>
        <p:sp>
          <p:nvSpPr>
            <p:cNvPr id="4468" name="Freeform 392"/>
            <p:cNvSpPr/>
            <p:nvPr userDrawn="1"/>
          </p:nvSpPr>
          <p:spPr>
            <a:xfrm>
              <a:off x="7945438" y="1721758"/>
              <a:ext cx="3175" cy="4763"/>
            </a:xfrm>
            <a:custGeom>
              <a:avLst/>
              <a:gdLst/>
              <a:ahLst/>
              <a:cxnLst>
                <a:cxn ang="0">
                  <a:pos x="1587" y="0"/>
                </a:cxn>
                <a:cxn ang="0">
                  <a:pos x="3175" y="3175"/>
                </a:cxn>
                <a:cxn ang="0">
                  <a:pos x="0" y="4763"/>
                </a:cxn>
                <a:cxn ang="0">
                  <a:pos x="1587" y="0"/>
                </a:cxn>
              </a:cxnLst>
              <a:pathLst>
                <a:path w="2" h="3">
                  <a:moveTo>
                    <a:pt x="1" y="0"/>
                  </a:moveTo>
                  <a:cubicBezTo>
                    <a:pt x="1" y="0"/>
                    <a:pt x="1" y="1"/>
                    <a:pt x="2" y="2"/>
                  </a:cubicBezTo>
                  <a:cubicBezTo>
                    <a:pt x="1" y="2"/>
                    <a:pt x="0" y="3"/>
                    <a:pt x="0" y="3"/>
                  </a:cubicBezTo>
                  <a:cubicBezTo>
                    <a:pt x="0" y="2"/>
                    <a:pt x="0" y="1"/>
                    <a:pt x="1" y="0"/>
                  </a:cubicBezTo>
                  <a:close/>
                </a:path>
              </a:pathLst>
            </a:custGeom>
            <a:solidFill>
              <a:srgbClr val="FAFBFC"/>
            </a:solidFill>
            <a:ln w="9525">
              <a:noFill/>
            </a:ln>
          </p:spPr>
          <p:txBody>
            <a:bodyPr/>
            <a:p>
              <a:endParaRPr lang="zh-CN" altLang="en-US"/>
            </a:p>
          </p:txBody>
        </p:sp>
        <p:sp>
          <p:nvSpPr>
            <p:cNvPr id="4469" name="Freeform 393"/>
            <p:cNvSpPr/>
            <p:nvPr userDrawn="1"/>
          </p:nvSpPr>
          <p:spPr>
            <a:xfrm>
              <a:off x="7947025" y="1715408"/>
              <a:ext cx="1588" cy="6350"/>
            </a:xfrm>
            <a:custGeom>
              <a:avLst/>
              <a:gdLst/>
              <a:ahLst/>
              <a:cxnLst>
                <a:cxn ang="0">
                  <a:pos x="1588" y="0"/>
                </a:cxn>
                <a:cxn ang="0">
                  <a:pos x="0" y="6350"/>
                </a:cxn>
                <a:cxn ang="0">
                  <a:pos x="1588" y="0"/>
                </a:cxn>
              </a:cxnLst>
              <a:pathLst>
                <a:path w="1" h="3">
                  <a:moveTo>
                    <a:pt x="1" y="0"/>
                  </a:moveTo>
                  <a:cubicBezTo>
                    <a:pt x="1" y="1"/>
                    <a:pt x="0" y="2"/>
                    <a:pt x="0" y="3"/>
                  </a:cubicBezTo>
                  <a:cubicBezTo>
                    <a:pt x="0" y="2"/>
                    <a:pt x="1" y="1"/>
                    <a:pt x="1" y="0"/>
                  </a:cubicBezTo>
                  <a:close/>
                </a:path>
              </a:pathLst>
            </a:custGeom>
            <a:solidFill>
              <a:srgbClr val="FAFBFC"/>
            </a:solidFill>
            <a:ln w="9525">
              <a:noFill/>
            </a:ln>
          </p:spPr>
          <p:txBody>
            <a:bodyPr/>
            <a:p>
              <a:endParaRPr lang="zh-CN" altLang="en-US"/>
            </a:p>
          </p:txBody>
        </p:sp>
        <p:sp>
          <p:nvSpPr>
            <p:cNvPr id="4470" name="Freeform 394"/>
            <p:cNvSpPr/>
            <p:nvPr userDrawn="1"/>
          </p:nvSpPr>
          <p:spPr>
            <a:xfrm>
              <a:off x="8328025" y="1153433"/>
              <a:ext cx="41275" cy="31750"/>
            </a:xfrm>
            <a:custGeom>
              <a:avLst/>
              <a:gdLst/>
              <a:ahLst/>
              <a:cxnLst>
                <a:cxn ang="0">
                  <a:pos x="11256" y="31750"/>
                </a:cxn>
                <a:cxn ang="0">
                  <a:pos x="7504" y="31750"/>
                </a:cxn>
                <a:cxn ang="0">
                  <a:pos x="20637" y="7470"/>
                </a:cxn>
                <a:cxn ang="0">
                  <a:pos x="20637" y="7470"/>
                </a:cxn>
                <a:cxn ang="0">
                  <a:pos x="24389" y="1867"/>
                </a:cxn>
                <a:cxn ang="0">
                  <a:pos x="28142" y="0"/>
                </a:cxn>
                <a:cxn ang="0">
                  <a:pos x="35646" y="5602"/>
                </a:cxn>
                <a:cxn ang="0">
                  <a:pos x="41275" y="9338"/>
                </a:cxn>
                <a:cxn ang="0">
                  <a:pos x="41275" y="9338"/>
                </a:cxn>
                <a:cxn ang="0">
                  <a:pos x="22513" y="26147"/>
                </a:cxn>
                <a:cxn ang="0">
                  <a:pos x="11256" y="31750"/>
                </a:cxn>
              </a:cxnLst>
              <a:pathLst>
                <a:path w="22" h="17">
                  <a:moveTo>
                    <a:pt x="6" y="17"/>
                  </a:moveTo>
                  <a:cubicBezTo>
                    <a:pt x="5" y="17"/>
                    <a:pt x="4" y="17"/>
                    <a:pt x="4" y="17"/>
                  </a:cubicBezTo>
                  <a:cubicBezTo>
                    <a:pt x="0" y="9"/>
                    <a:pt x="8" y="8"/>
                    <a:pt x="11" y="4"/>
                  </a:cubicBezTo>
                  <a:cubicBezTo>
                    <a:pt x="11" y="4"/>
                    <a:pt x="11" y="4"/>
                    <a:pt x="11" y="4"/>
                  </a:cubicBezTo>
                  <a:cubicBezTo>
                    <a:pt x="12" y="3"/>
                    <a:pt x="12" y="2"/>
                    <a:pt x="13" y="1"/>
                  </a:cubicBezTo>
                  <a:cubicBezTo>
                    <a:pt x="13" y="1"/>
                    <a:pt x="14" y="0"/>
                    <a:pt x="15" y="0"/>
                  </a:cubicBezTo>
                  <a:cubicBezTo>
                    <a:pt x="16" y="1"/>
                    <a:pt x="17" y="3"/>
                    <a:pt x="19" y="3"/>
                  </a:cubicBezTo>
                  <a:cubicBezTo>
                    <a:pt x="20" y="4"/>
                    <a:pt x="21" y="4"/>
                    <a:pt x="22" y="5"/>
                  </a:cubicBezTo>
                  <a:cubicBezTo>
                    <a:pt x="22" y="5"/>
                    <a:pt x="22" y="5"/>
                    <a:pt x="22" y="5"/>
                  </a:cubicBezTo>
                  <a:cubicBezTo>
                    <a:pt x="20" y="10"/>
                    <a:pt x="14" y="10"/>
                    <a:pt x="12" y="14"/>
                  </a:cubicBezTo>
                  <a:cubicBezTo>
                    <a:pt x="10" y="15"/>
                    <a:pt x="9" y="17"/>
                    <a:pt x="6" y="17"/>
                  </a:cubicBezTo>
                  <a:close/>
                </a:path>
              </a:pathLst>
            </a:custGeom>
            <a:solidFill>
              <a:srgbClr val="EBE9E9"/>
            </a:solidFill>
            <a:ln w="9525">
              <a:noFill/>
            </a:ln>
          </p:spPr>
          <p:txBody>
            <a:bodyPr/>
            <a:p>
              <a:endParaRPr lang="zh-CN" altLang="en-US"/>
            </a:p>
          </p:txBody>
        </p:sp>
        <p:sp>
          <p:nvSpPr>
            <p:cNvPr id="4471" name="Freeform 395"/>
            <p:cNvSpPr/>
            <p:nvPr userDrawn="1"/>
          </p:nvSpPr>
          <p:spPr>
            <a:xfrm>
              <a:off x="8286750" y="1186770"/>
              <a:ext cx="61913" cy="85725"/>
            </a:xfrm>
            <a:custGeom>
              <a:avLst/>
              <a:gdLst/>
              <a:ahLst/>
              <a:cxnLst>
                <a:cxn ang="0">
                  <a:pos x="45524" y="80253"/>
                </a:cxn>
                <a:cxn ang="0">
                  <a:pos x="27314" y="74781"/>
                </a:cxn>
                <a:cxn ang="0">
                  <a:pos x="18209" y="67485"/>
                </a:cxn>
                <a:cxn ang="0">
                  <a:pos x="18209" y="67485"/>
                </a:cxn>
                <a:cxn ang="0">
                  <a:pos x="9104" y="56542"/>
                </a:cxn>
                <a:cxn ang="0">
                  <a:pos x="23672" y="23711"/>
                </a:cxn>
                <a:cxn ang="0">
                  <a:pos x="54629" y="0"/>
                </a:cxn>
                <a:cxn ang="0">
                  <a:pos x="60092" y="7295"/>
                </a:cxn>
                <a:cxn ang="0">
                  <a:pos x="56450" y="18239"/>
                </a:cxn>
                <a:cxn ang="0">
                  <a:pos x="50987" y="25535"/>
                </a:cxn>
                <a:cxn ang="0">
                  <a:pos x="40061" y="29182"/>
                </a:cxn>
                <a:cxn ang="0">
                  <a:pos x="29135" y="32830"/>
                </a:cxn>
                <a:cxn ang="0">
                  <a:pos x="25493" y="51070"/>
                </a:cxn>
                <a:cxn ang="0">
                  <a:pos x="45524" y="78429"/>
                </a:cxn>
                <a:cxn ang="0">
                  <a:pos x="45524" y="80253"/>
                </a:cxn>
              </a:cxnLst>
              <a:pathLst>
                <a:path w="34" h="47">
                  <a:moveTo>
                    <a:pt x="25" y="44"/>
                  </a:moveTo>
                  <a:cubicBezTo>
                    <a:pt x="21" y="46"/>
                    <a:pt x="17" y="47"/>
                    <a:pt x="15" y="41"/>
                  </a:cubicBezTo>
                  <a:cubicBezTo>
                    <a:pt x="14" y="39"/>
                    <a:pt x="12" y="37"/>
                    <a:pt x="10" y="37"/>
                  </a:cubicBezTo>
                  <a:cubicBezTo>
                    <a:pt x="10" y="37"/>
                    <a:pt x="10" y="37"/>
                    <a:pt x="10" y="37"/>
                  </a:cubicBezTo>
                  <a:cubicBezTo>
                    <a:pt x="7" y="36"/>
                    <a:pt x="7" y="33"/>
                    <a:pt x="5" y="31"/>
                  </a:cubicBezTo>
                  <a:cubicBezTo>
                    <a:pt x="0" y="19"/>
                    <a:pt x="1" y="16"/>
                    <a:pt x="13" y="13"/>
                  </a:cubicBezTo>
                  <a:cubicBezTo>
                    <a:pt x="21" y="11"/>
                    <a:pt x="24" y="4"/>
                    <a:pt x="30" y="0"/>
                  </a:cubicBezTo>
                  <a:cubicBezTo>
                    <a:pt x="32" y="1"/>
                    <a:pt x="33" y="2"/>
                    <a:pt x="33" y="4"/>
                  </a:cubicBezTo>
                  <a:cubicBezTo>
                    <a:pt x="34" y="6"/>
                    <a:pt x="33" y="8"/>
                    <a:pt x="31" y="10"/>
                  </a:cubicBezTo>
                  <a:cubicBezTo>
                    <a:pt x="30" y="11"/>
                    <a:pt x="29" y="13"/>
                    <a:pt x="28" y="14"/>
                  </a:cubicBezTo>
                  <a:cubicBezTo>
                    <a:pt x="26" y="15"/>
                    <a:pt x="24" y="16"/>
                    <a:pt x="22" y="16"/>
                  </a:cubicBezTo>
                  <a:cubicBezTo>
                    <a:pt x="20" y="16"/>
                    <a:pt x="18" y="17"/>
                    <a:pt x="16" y="18"/>
                  </a:cubicBezTo>
                  <a:cubicBezTo>
                    <a:pt x="12" y="21"/>
                    <a:pt x="10" y="25"/>
                    <a:pt x="14" y="28"/>
                  </a:cubicBezTo>
                  <a:cubicBezTo>
                    <a:pt x="20" y="32"/>
                    <a:pt x="22" y="38"/>
                    <a:pt x="25" y="43"/>
                  </a:cubicBezTo>
                  <a:cubicBezTo>
                    <a:pt x="25" y="43"/>
                    <a:pt x="25" y="44"/>
                    <a:pt x="25" y="44"/>
                  </a:cubicBezTo>
                  <a:close/>
                </a:path>
              </a:pathLst>
            </a:custGeom>
            <a:solidFill>
              <a:srgbClr val="313840"/>
            </a:solidFill>
            <a:ln w="9525">
              <a:noFill/>
            </a:ln>
          </p:spPr>
          <p:txBody>
            <a:bodyPr/>
            <a:p>
              <a:endParaRPr lang="zh-CN" altLang="en-US"/>
            </a:p>
          </p:txBody>
        </p:sp>
        <p:sp>
          <p:nvSpPr>
            <p:cNvPr id="4472" name="Freeform 396"/>
            <p:cNvSpPr/>
            <p:nvPr userDrawn="1"/>
          </p:nvSpPr>
          <p:spPr>
            <a:xfrm>
              <a:off x="8339138" y="1162958"/>
              <a:ext cx="38100" cy="33338"/>
            </a:xfrm>
            <a:custGeom>
              <a:avLst/>
              <a:gdLst/>
              <a:ahLst/>
              <a:cxnLst>
                <a:cxn ang="0">
                  <a:pos x="5442" y="33338"/>
                </a:cxn>
                <a:cxn ang="0">
                  <a:pos x="1814" y="24077"/>
                </a:cxn>
                <a:cxn ang="0">
                  <a:pos x="0" y="22225"/>
                </a:cxn>
                <a:cxn ang="0">
                  <a:pos x="5442" y="12964"/>
                </a:cxn>
                <a:cxn ang="0">
                  <a:pos x="34471" y="9260"/>
                </a:cxn>
                <a:cxn ang="0">
                  <a:pos x="27214" y="20373"/>
                </a:cxn>
                <a:cxn ang="0">
                  <a:pos x="5442" y="33338"/>
                </a:cxn>
              </a:cxnLst>
              <a:pathLst>
                <a:path w="21" h="18">
                  <a:moveTo>
                    <a:pt x="3" y="18"/>
                  </a:moveTo>
                  <a:cubicBezTo>
                    <a:pt x="2" y="16"/>
                    <a:pt x="2" y="15"/>
                    <a:pt x="1" y="13"/>
                  </a:cubicBezTo>
                  <a:cubicBezTo>
                    <a:pt x="1" y="13"/>
                    <a:pt x="0" y="12"/>
                    <a:pt x="0" y="12"/>
                  </a:cubicBezTo>
                  <a:cubicBezTo>
                    <a:pt x="1" y="10"/>
                    <a:pt x="2" y="9"/>
                    <a:pt x="3" y="7"/>
                  </a:cubicBezTo>
                  <a:cubicBezTo>
                    <a:pt x="8" y="5"/>
                    <a:pt x="13" y="0"/>
                    <a:pt x="19" y="5"/>
                  </a:cubicBezTo>
                  <a:cubicBezTo>
                    <a:pt x="21" y="9"/>
                    <a:pt x="18" y="11"/>
                    <a:pt x="15" y="11"/>
                  </a:cubicBezTo>
                  <a:cubicBezTo>
                    <a:pt x="10" y="11"/>
                    <a:pt x="7" y="16"/>
                    <a:pt x="3" y="18"/>
                  </a:cubicBezTo>
                  <a:close/>
                </a:path>
              </a:pathLst>
            </a:custGeom>
            <a:solidFill>
              <a:srgbClr val="2F3238"/>
            </a:solidFill>
            <a:ln w="9525">
              <a:noFill/>
            </a:ln>
          </p:spPr>
          <p:txBody>
            <a:bodyPr/>
            <a:p>
              <a:endParaRPr lang="zh-CN" altLang="en-US"/>
            </a:p>
          </p:txBody>
        </p:sp>
        <p:sp>
          <p:nvSpPr>
            <p:cNvPr id="4473" name="Freeform 397"/>
            <p:cNvSpPr/>
            <p:nvPr userDrawn="1"/>
          </p:nvSpPr>
          <p:spPr>
            <a:xfrm>
              <a:off x="8159750" y="1302658"/>
              <a:ext cx="34925" cy="19050"/>
            </a:xfrm>
            <a:custGeom>
              <a:avLst/>
              <a:gdLst/>
              <a:ahLst/>
              <a:cxnLst>
                <a:cxn ang="0">
                  <a:pos x="3676" y="6927"/>
                </a:cxn>
                <a:cxn ang="0">
                  <a:pos x="33086" y="0"/>
                </a:cxn>
                <a:cxn ang="0">
                  <a:pos x="33086" y="5195"/>
                </a:cxn>
                <a:cxn ang="0">
                  <a:pos x="1838" y="15586"/>
                </a:cxn>
                <a:cxn ang="0">
                  <a:pos x="3676" y="6927"/>
                </a:cxn>
              </a:cxnLst>
              <a:pathLst>
                <a:path w="19" h="11">
                  <a:moveTo>
                    <a:pt x="2" y="4"/>
                  </a:moveTo>
                  <a:cubicBezTo>
                    <a:pt x="7" y="1"/>
                    <a:pt x="13" y="2"/>
                    <a:pt x="18" y="0"/>
                  </a:cubicBezTo>
                  <a:cubicBezTo>
                    <a:pt x="19" y="1"/>
                    <a:pt x="19" y="2"/>
                    <a:pt x="18" y="3"/>
                  </a:cubicBezTo>
                  <a:cubicBezTo>
                    <a:pt x="14" y="8"/>
                    <a:pt x="8" y="11"/>
                    <a:pt x="1" y="9"/>
                  </a:cubicBezTo>
                  <a:cubicBezTo>
                    <a:pt x="0" y="7"/>
                    <a:pt x="0" y="6"/>
                    <a:pt x="2" y="4"/>
                  </a:cubicBezTo>
                  <a:close/>
                </a:path>
              </a:pathLst>
            </a:custGeom>
            <a:solidFill>
              <a:srgbClr val="596065"/>
            </a:solidFill>
            <a:ln w="9525">
              <a:noFill/>
            </a:ln>
          </p:spPr>
          <p:txBody>
            <a:bodyPr/>
            <a:p>
              <a:endParaRPr lang="zh-CN" altLang="en-US"/>
            </a:p>
          </p:txBody>
        </p:sp>
        <p:sp>
          <p:nvSpPr>
            <p:cNvPr id="4474" name="Freeform 398"/>
            <p:cNvSpPr/>
            <p:nvPr userDrawn="1"/>
          </p:nvSpPr>
          <p:spPr>
            <a:xfrm>
              <a:off x="8075613" y="1329645"/>
              <a:ext cx="25400" cy="19050"/>
            </a:xfrm>
            <a:custGeom>
              <a:avLst/>
              <a:gdLst/>
              <a:ahLst/>
              <a:cxnLst>
                <a:cxn ang="0">
                  <a:pos x="0" y="7620"/>
                </a:cxn>
                <a:cxn ang="0">
                  <a:pos x="21771" y="1905"/>
                </a:cxn>
                <a:cxn ang="0">
                  <a:pos x="23585" y="7620"/>
                </a:cxn>
                <a:cxn ang="0">
                  <a:pos x="1814" y="13335"/>
                </a:cxn>
                <a:cxn ang="0">
                  <a:pos x="0" y="7620"/>
                </a:cxn>
              </a:cxnLst>
              <a:pathLst>
                <a:path w="14" h="10">
                  <a:moveTo>
                    <a:pt x="0" y="4"/>
                  </a:moveTo>
                  <a:cubicBezTo>
                    <a:pt x="4" y="2"/>
                    <a:pt x="8" y="0"/>
                    <a:pt x="12" y="1"/>
                  </a:cubicBezTo>
                  <a:cubicBezTo>
                    <a:pt x="13" y="1"/>
                    <a:pt x="14" y="3"/>
                    <a:pt x="13" y="4"/>
                  </a:cubicBezTo>
                  <a:cubicBezTo>
                    <a:pt x="10" y="8"/>
                    <a:pt x="6" y="10"/>
                    <a:pt x="1" y="7"/>
                  </a:cubicBezTo>
                  <a:cubicBezTo>
                    <a:pt x="0" y="6"/>
                    <a:pt x="0" y="5"/>
                    <a:pt x="0" y="4"/>
                  </a:cubicBezTo>
                  <a:close/>
                </a:path>
              </a:pathLst>
            </a:custGeom>
            <a:solidFill>
              <a:srgbClr val="697175"/>
            </a:solidFill>
            <a:ln w="9525">
              <a:noFill/>
            </a:ln>
          </p:spPr>
          <p:txBody>
            <a:bodyPr/>
            <a:p>
              <a:endParaRPr lang="zh-CN" altLang="en-US"/>
            </a:p>
          </p:txBody>
        </p:sp>
        <p:sp>
          <p:nvSpPr>
            <p:cNvPr id="4475" name="Freeform 399"/>
            <p:cNvSpPr/>
            <p:nvPr userDrawn="1"/>
          </p:nvSpPr>
          <p:spPr>
            <a:xfrm>
              <a:off x="8042275" y="1337583"/>
              <a:ext cx="34925" cy="17463"/>
            </a:xfrm>
            <a:custGeom>
              <a:avLst/>
              <a:gdLst/>
              <a:ahLst/>
              <a:cxnLst>
                <a:cxn ang="0">
                  <a:pos x="33086" y="0"/>
                </a:cxn>
                <a:cxn ang="0">
                  <a:pos x="34925" y="3492"/>
                </a:cxn>
                <a:cxn ang="0">
                  <a:pos x="3676" y="15716"/>
                </a:cxn>
                <a:cxn ang="0">
                  <a:pos x="11028" y="6985"/>
                </a:cxn>
                <a:cxn ang="0">
                  <a:pos x="33086" y="0"/>
                </a:cxn>
              </a:cxnLst>
              <a:pathLst>
                <a:path w="19" h="10">
                  <a:moveTo>
                    <a:pt x="18" y="0"/>
                  </a:moveTo>
                  <a:cubicBezTo>
                    <a:pt x="19" y="0"/>
                    <a:pt x="19" y="1"/>
                    <a:pt x="19" y="2"/>
                  </a:cubicBezTo>
                  <a:cubicBezTo>
                    <a:pt x="16" y="8"/>
                    <a:pt x="10" y="10"/>
                    <a:pt x="2" y="9"/>
                  </a:cubicBezTo>
                  <a:cubicBezTo>
                    <a:pt x="0" y="5"/>
                    <a:pt x="2" y="5"/>
                    <a:pt x="6" y="4"/>
                  </a:cubicBezTo>
                  <a:cubicBezTo>
                    <a:pt x="10" y="3"/>
                    <a:pt x="14" y="1"/>
                    <a:pt x="18" y="0"/>
                  </a:cubicBezTo>
                  <a:close/>
                </a:path>
              </a:pathLst>
            </a:custGeom>
            <a:solidFill>
              <a:srgbClr val="4C484E"/>
            </a:solidFill>
            <a:ln w="9525">
              <a:noFill/>
            </a:ln>
          </p:spPr>
          <p:txBody>
            <a:bodyPr/>
            <a:p>
              <a:endParaRPr lang="zh-CN" altLang="en-US"/>
            </a:p>
          </p:txBody>
        </p:sp>
        <p:sp>
          <p:nvSpPr>
            <p:cNvPr id="4476" name="Freeform 400"/>
            <p:cNvSpPr/>
            <p:nvPr userDrawn="1"/>
          </p:nvSpPr>
          <p:spPr>
            <a:xfrm>
              <a:off x="8113713" y="1318533"/>
              <a:ext cx="22225" cy="15875"/>
            </a:xfrm>
            <a:custGeom>
              <a:avLst/>
              <a:gdLst/>
              <a:ahLst/>
              <a:cxnLst>
                <a:cxn ang="0">
                  <a:pos x="3704" y="5291"/>
                </a:cxn>
                <a:cxn ang="0">
                  <a:pos x="22225" y="1763"/>
                </a:cxn>
                <a:cxn ang="0">
                  <a:pos x="20372" y="8819"/>
                </a:cxn>
                <a:cxn ang="0">
                  <a:pos x="11112" y="14111"/>
                </a:cxn>
                <a:cxn ang="0">
                  <a:pos x="5556" y="15875"/>
                </a:cxn>
                <a:cxn ang="0">
                  <a:pos x="0" y="12347"/>
                </a:cxn>
                <a:cxn ang="0">
                  <a:pos x="3704" y="5291"/>
                </a:cxn>
              </a:cxnLst>
              <a:pathLst>
                <a:path w="12" h="9">
                  <a:moveTo>
                    <a:pt x="2" y="3"/>
                  </a:moveTo>
                  <a:cubicBezTo>
                    <a:pt x="5" y="1"/>
                    <a:pt x="8" y="0"/>
                    <a:pt x="12" y="1"/>
                  </a:cubicBezTo>
                  <a:cubicBezTo>
                    <a:pt x="12" y="2"/>
                    <a:pt x="12" y="4"/>
                    <a:pt x="11" y="5"/>
                  </a:cubicBezTo>
                  <a:cubicBezTo>
                    <a:pt x="9" y="7"/>
                    <a:pt x="8" y="8"/>
                    <a:pt x="6" y="8"/>
                  </a:cubicBezTo>
                  <a:cubicBezTo>
                    <a:pt x="5" y="9"/>
                    <a:pt x="4" y="9"/>
                    <a:pt x="3" y="9"/>
                  </a:cubicBezTo>
                  <a:cubicBezTo>
                    <a:pt x="2" y="8"/>
                    <a:pt x="1" y="8"/>
                    <a:pt x="0" y="7"/>
                  </a:cubicBezTo>
                  <a:cubicBezTo>
                    <a:pt x="0" y="5"/>
                    <a:pt x="1" y="4"/>
                    <a:pt x="2" y="3"/>
                  </a:cubicBezTo>
                  <a:close/>
                </a:path>
              </a:pathLst>
            </a:custGeom>
            <a:solidFill>
              <a:srgbClr val="638184"/>
            </a:solidFill>
            <a:ln w="9525">
              <a:noFill/>
            </a:ln>
          </p:spPr>
          <p:txBody>
            <a:bodyPr/>
            <a:p>
              <a:endParaRPr lang="zh-CN" altLang="en-US"/>
            </a:p>
          </p:txBody>
        </p:sp>
        <p:sp>
          <p:nvSpPr>
            <p:cNvPr id="4477" name="Freeform 401"/>
            <p:cNvSpPr/>
            <p:nvPr userDrawn="1"/>
          </p:nvSpPr>
          <p:spPr>
            <a:xfrm>
              <a:off x="8132763" y="1309008"/>
              <a:ext cx="30163" cy="20638"/>
            </a:xfrm>
            <a:custGeom>
              <a:avLst/>
              <a:gdLst/>
              <a:ahLst/>
              <a:cxnLst>
                <a:cxn ang="0">
                  <a:pos x="0" y="16885"/>
                </a:cxn>
                <a:cxn ang="0">
                  <a:pos x="3548" y="11257"/>
                </a:cxn>
                <a:cxn ang="0">
                  <a:pos x="30163" y="0"/>
                </a:cxn>
                <a:cxn ang="0">
                  <a:pos x="26614" y="5628"/>
                </a:cxn>
                <a:cxn ang="0">
                  <a:pos x="0" y="16885"/>
                </a:cxn>
              </a:cxnLst>
              <a:pathLst>
                <a:path w="17" h="11">
                  <a:moveTo>
                    <a:pt x="0" y="9"/>
                  </a:moveTo>
                  <a:cubicBezTo>
                    <a:pt x="1" y="8"/>
                    <a:pt x="1" y="7"/>
                    <a:pt x="2" y="6"/>
                  </a:cubicBezTo>
                  <a:cubicBezTo>
                    <a:pt x="7" y="4"/>
                    <a:pt x="12" y="1"/>
                    <a:pt x="17" y="0"/>
                  </a:cubicBezTo>
                  <a:cubicBezTo>
                    <a:pt x="16" y="1"/>
                    <a:pt x="16" y="2"/>
                    <a:pt x="15" y="3"/>
                  </a:cubicBezTo>
                  <a:cubicBezTo>
                    <a:pt x="12" y="9"/>
                    <a:pt x="7" y="11"/>
                    <a:pt x="0" y="9"/>
                  </a:cubicBezTo>
                  <a:close/>
                </a:path>
              </a:pathLst>
            </a:custGeom>
            <a:solidFill>
              <a:srgbClr val="655458"/>
            </a:solidFill>
            <a:ln w="9525">
              <a:noFill/>
            </a:ln>
          </p:spPr>
          <p:txBody>
            <a:bodyPr/>
            <a:p>
              <a:endParaRPr lang="zh-CN" altLang="en-US"/>
            </a:p>
          </p:txBody>
        </p:sp>
        <p:sp>
          <p:nvSpPr>
            <p:cNvPr id="4478" name="Freeform 402"/>
            <p:cNvSpPr/>
            <p:nvPr userDrawn="1"/>
          </p:nvSpPr>
          <p:spPr>
            <a:xfrm>
              <a:off x="8029575" y="1342345"/>
              <a:ext cx="23813" cy="19050"/>
            </a:xfrm>
            <a:custGeom>
              <a:avLst/>
              <a:gdLst/>
              <a:ahLst/>
              <a:cxnLst>
                <a:cxn ang="0">
                  <a:pos x="23813" y="1905"/>
                </a:cxn>
                <a:cxn ang="0">
                  <a:pos x="16485" y="11430"/>
                </a:cxn>
                <a:cxn ang="0">
                  <a:pos x="3663" y="15240"/>
                </a:cxn>
                <a:cxn ang="0">
                  <a:pos x="5495" y="7620"/>
                </a:cxn>
                <a:cxn ang="0">
                  <a:pos x="20149" y="0"/>
                </a:cxn>
                <a:cxn ang="0">
                  <a:pos x="23813" y="1905"/>
                </a:cxn>
              </a:cxnLst>
              <a:pathLst>
                <a:path w="13" h="10">
                  <a:moveTo>
                    <a:pt x="13" y="1"/>
                  </a:moveTo>
                  <a:cubicBezTo>
                    <a:pt x="11" y="3"/>
                    <a:pt x="9" y="3"/>
                    <a:pt x="9" y="6"/>
                  </a:cubicBezTo>
                  <a:cubicBezTo>
                    <a:pt x="7" y="9"/>
                    <a:pt x="5" y="10"/>
                    <a:pt x="2" y="8"/>
                  </a:cubicBezTo>
                  <a:cubicBezTo>
                    <a:pt x="0" y="6"/>
                    <a:pt x="2" y="5"/>
                    <a:pt x="3" y="4"/>
                  </a:cubicBezTo>
                  <a:cubicBezTo>
                    <a:pt x="5" y="2"/>
                    <a:pt x="8" y="1"/>
                    <a:pt x="11" y="0"/>
                  </a:cubicBezTo>
                  <a:cubicBezTo>
                    <a:pt x="12" y="1"/>
                    <a:pt x="12" y="1"/>
                    <a:pt x="13" y="1"/>
                  </a:cubicBezTo>
                  <a:close/>
                </a:path>
              </a:pathLst>
            </a:custGeom>
            <a:solidFill>
              <a:srgbClr val="75686D"/>
            </a:solidFill>
            <a:ln w="9525">
              <a:noFill/>
            </a:ln>
          </p:spPr>
          <p:txBody>
            <a:bodyPr/>
            <a:p>
              <a:endParaRPr lang="zh-CN" altLang="en-US"/>
            </a:p>
          </p:txBody>
        </p:sp>
        <p:sp>
          <p:nvSpPr>
            <p:cNvPr id="4479" name="Freeform 403"/>
            <p:cNvSpPr/>
            <p:nvPr userDrawn="1"/>
          </p:nvSpPr>
          <p:spPr>
            <a:xfrm>
              <a:off x="8097838" y="1324883"/>
              <a:ext cx="20638" cy="14288"/>
            </a:xfrm>
            <a:custGeom>
              <a:avLst/>
              <a:gdLst/>
              <a:ahLst/>
              <a:cxnLst>
                <a:cxn ang="0">
                  <a:pos x="20638" y="0"/>
                </a:cxn>
                <a:cxn ang="0">
                  <a:pos x="18761" y="5358"/>
                </a:cxn>
                <a:cxn ang="0">
                  <a:pos x="1876" y="10716"/>
                </a:cxn>
                <a:cxn ang="0">
                  <a:pos x="0" y="7144"/>
                </a:cxn>
                <a:cxn ang="0">
                  <a:pos x="20638" y="0"/>
                </a:cxn>
              </a:cxnLst>
              <a:pathLst>
                <a:path w="11" h="8">
                  <a:moveTo>
                    <a:pt x="11" y="0"/>
                  </a:moveTo>
                  <a:cubicBezTo>
                    <a:pt x="11" y="1"/>
                    <a:pt x="10" y="2"/>
                    <a:pt x="10" y="3"/>
                  </a:cubicBezTo>
                  <a:cubicBezTo>
                    <a:pt x="8" y="6"/>
                    <a:pt x="5" y="8"/>
                    <a:pt x="1" y="6"/>
                  </a:cubicBezTo>
                  <a:cubicBezTo>
                    <a:pt x="1" y="5"/>
                    <a:pt x="0" y="4"/>
                    <a:pt x="0" y="4"/>
                  </a:cubicBezTo>
                  <a:cubicBezTo>
                    <a:pt x="4" y="2"/>
                    <a:pt x="7" y="1"/>
                    <a:pt x="11" y="0"/>
                  </a:cubicBezTo>
                  <a:close/>
                </a:path>
              </a:pathLst>
            </a:custGeom>
            <a:solidFill>
              <a:srgbClr val="605056"/>
            </a:solidFill>
            <a:ln w="9525">
              <a:noFill/>
            </a:ln>
          </p:spPr>
          <p:txBody>
            <a:bodyPr/>
            <a:p>
              <a:endParaRPr lang="zh-CN" altLang="en-US"/>
            </a:p>
          </p:txBody>
        </p:sp>
        <p:sp>
          <p:nvSpPr>
            <p:cNvPr id="4480" name="Freeform 404"/>
            <p:cNvSpPr/>
            <p:nvPr userDrawn="1"/>
          </p:nvSpPr>
          <p:spPr>
            <a:xfrm>
              <a:off x="8208963" y="1286783"/>
              <a:ext cx="20638" cy="14288"/>
            </a:xfrm>
            <a:custGeom>
              <a:avLst/>
              <a:gdLst/>
              <a:ahLst/>
              <a:cxnLst>
                <a:cxn ang="0">
                  <a:pos x="0" y="8164"/>
                </a:cxn>
                <a:cxn ang="0">
                  <a:pos x="20638" y="2041"/>
                </a:cxn>
                <a:cxn ang="0">
                  <a:pos x="20638" y="4082"/>
                </a:cxn>
                <a:cxn ang="0">
                  <a:pos x="3752" y="14288"/>
                </a:cxn>
                <a:cxn ang="0">
                  <a:pos x="0" y="8164"/>
                </a:cxn>
              </a:cxnLst>
              <a:pathLst>
                <a:path w="11" h="7">
                  <a:moveTo>
                    <a:pt x="0" y="4"/>
                  </a:moveTo>
                  <a:cubicBezTo>
                    <a:pt x="3" y="2"/>
                    <a:pt x="7" y="0"/>
                    <a:pt x="11" y="1"/>
                  </a:cubicBezTo>
                  <a:cubicBezTo>
                    <a:pt x="11" y="2"/>
                    <a:pt x="11" y="2"/>
                    <a:pt x="11" y="2"/>
                  </a:cubicBezTo>
                  <a:cubicBezTo>
                    <a:pt x="9" y="6"/>
                    <a:pt x="6" y="7"/>
                    <a:pt x="2" y="7"/>
                  </a:cubicBezTo>
                  <a:cubicBezTo>
                    <a:pt x="0" y="7"/>
                    <a:pt x="0" y="6"/>
                    <a:pt x="0" y="4"/>
                  </a:cubicBezTo>
                  <a:close/>
                </a:path>
              </a:pathLst>
            </a:custGeom>
            <a:solidFill>
              <a:srgbClr val="83868A"/>
            </a:solidFill>
            <a:ln w="9525">
              <a:noFill/>
            </a:ln>
          </p:spPr>
          <p:txBody>
            <a:bodyPr/>
            <a:p>
              <a:endParaRPr lang="zh-CN" altLang="en-US"/>
            </a:p>
          </p:txBody>
        </p:sp>
        <p:sp>
          <p:nvSpPr>
            <p:cNvPr id="4481" name="Freeform 405"/>
            <p:cNvSpPr/>
            <p:nvPr userDrawn="1"/>
          </p:nvSpPr>
          <p:spPr>
            <a:xfrm>
              <a:off x="8310563" y="1172483"/>
              <a:ext cx="11113" cy="14288"/>
            </a:xfrm>
            <a:custGeom>
              <a:avLst/>
              <a:gdLst/>
              <a:ahLst/>
              <a:cxnLst>
                <a:cxn ang="0">
                  <a:pos x="0" y="5358"/>
                </a:cxn>
                <a:cxn ang="0">
                  <a:pos x="11113" y="0"/>
                </a:cxn>
                <a:cxn ang="0">
                  <a:pos x="1852" y="14288"/>
                </a:cxn>
                <a:cxn ang="0">
                  <a:pos x="0" y="5358"/>
                </a:cxn>
              </a:cxnLst>
              <a:pathLst>
                <a:path w="6" h="8">
                  <a:moveTo>
                    <a:pt x="0" y="3"/>
                  </a:moveTo>
                  <a:cubicBezTo>
                    <a:pt x="2" y="2"/>
                    <a:pt x="4" y="1"/>
                    <a:pt x="6" y="0"/>
                  </a:cubicBezTo>
                  <a:cubicBezTo>
                    <a:pt x="6" y="4"/>
                    <a:pt x="5" y="6"/>
                    <a:pt x="1" y="8"/>
                  </a:cubicBezTo>
                  <a:cubicBezTo>
                    <a:pt x="1" y="6"/>
                    <a:pt x="0" y="5"/>
                    <a:pt x="0" y="3"/>
                  </a:cubicBezTo>
                  <a:close/>
                </a:path>
              </a:pathLst>
            </a:custGeom>
            <a:solidFill>
              <a:srgbClr val="EBE9E9"/>
            </a:solidFill>
            <a:ln w="9525">
              <a:noFill/>
            </a:ln>
          </p:spPr>
          <p:txBody>
            <a:bodyPr/>
            <a:p>
              <a:endParaRPr lang="zh-CN" altLang="en-US"/>
            </a:p>
          </p:txBody>
        </p:sp>
        <p:sp>
          <p:nvSpPr>
            <p:cNvPr id="4482" name="Freeform 406"/>
            <p:cNvSpPr/>
            <p:nvPr userDrawn="1"/>
          </p:nvSpPr>
          <p:spPr>
            <a:xfrm>
              <a:off x="8193088" y="1294720"/>
              <a:ext cx="15875" cy="11113"/>
            </a:xfrm>
            <a:custGeom>
              <a:avLst/>
              <a:gdLst/>
              <a:ahLst/>
              <a:cxnLst>
                <a:cxn ang="0">
                  <a:pos x="15875" y="0"/>
                </a:cxn>
                <a:cxn ang="0">
                  <a:pos x="15875" y="3704"/>
                </a:cxn>
                <a:cxn ang="0">
                  <a:pos x="3527" y="11113"/>
                </a:cxn>
                <a:cxn ang="0">
                  <a:pos x="1763" y="11113"/>
                </a:cxn>
                <a:cxn ang="0">
                  <a:pos x="0" y="7408"/>
                </a:cxn>
                <a:cxn ang="0">
                  <a:pos x="15875" y="0"/>
                </a:cxn>
              </a:cxnLst>
              <a:pathLst>
                <a:path w="9" h="6">
                  <a:moveTo>
                    <a:pt x="9" y="0"/>
                  </a:moveTo>
                  <a:cubicBezTo>
                    <a:pt x="9" y="1"/>
                    <a:pt x="9" y="2"/>
                    <a:pt x="9" y="2"/>
                  </a:cubicBezTo>
                  <a:cubicBezTo>
                    <a:pt x="8" y="5"/>
                    <a:pt x="6" y="6"/>
                    <a:pt x="2" y="6"/>
                  </a:cubicBezTo>
                  <a:cubicBezTo>
                    <a:pt x="2" y="6"/>
                    <a:pt x="1" y="6"/>
                    <a:pt x="1" y="6"/>
                  </a:cubicBezTo>
                  <a:cubicBezTo>
                    <a:pt x="0" y="5"/>
                    <a:pt x="0" y="4"/>
                    <a:pt x="0" y="4"/>
                  </a:cubicBezTo>
                  <a:cubicBezTo>
                    <a:pt x="3" y="2"/>
                    <a:pt x="6" y="1"/>
                    <a:pt x="9" y="0"/>
                  </a:cubicBezTo>
                  <a:close/>
                </a:path>
              </a:pathLst>
            </a:custGeom>
            <a:solidFill>
              <a:srgbClr val="876C71"/>
            </a:solidFill>
            <a:ln w="9525">
              <a:noFill/>
            </a:ln>
          </p:spPr>
          <p:txBody>
            <a:bodyPr/>
            <a:p>
              <a:endParaRPr lang="zh-CN" altLang="en-US"/>
            </a:p>
          </p:txBody>
        </p:sp>
        <p:sp>
          <p:nvSpPr>
            <p:cNvPr id="4483" name="Freeform 407"/>
            <p:cNvSpPr/>
            <p:nvPr userDrawn="1"/>
          </p:nvSpPr>
          <p:spPr>
            <a:xfrm>
              <a:off x="8294688" y="1243920"/>
              <a:ext cx="9525" cy="11113"/>
            </a:xfrm>
            <a:custGeom>
              <a:avLst/>
              <a:gdLst/>
              <a:ahLst/>
              <a:cxnLst>
                <a:cxn ang="0">
                  <a:pos x="0" y="0"/>
                </a:cxn>
                <a:cxn ang="0">
                  <a:pos x="9525" y="11113"/>
                </a:cxn>
                <a:cxn ang="0">
                  <a:pos x="0" y="0"/>
                </a:cxn>
              </a:cxnLst>
              <a:pathLst>
                <a:path w="5" h="6">
                  <a:moveTo>
                    <a:pt x="0" y="0"/>
                  </a:moveTo>
                  <a:cubicBezTo>
                    <a:pt x="3" y="1"/>
                    <a:pt x="4" y="3"/>
                    <a:pt x="5" y="6"/>
                  </a:cubicBezTo>
                  <a:cubicBezTo>
                    <a:pt x="2" y="5"/>
                    <a:pt x="0" y="3"/>
                    <a:pt x="0" y="0"/>
                  </a:cubicBezTo>
                  <a:close/>
                </a:path>
              </a:pathLst>
            </a:custGeom>
            <a:solidFill>
              <a:srgbClr val="83868A"/>
            </a:solidFill>
            <a:ln w="9525">
              <a:noFill/>
            </a:ln>
          </p:spPr>
          <p:txBody>
            <a:bodyPr/>
            <a:p>
              <a:endParaRPr lang="zh-CN" altLang="en-US"/>
            </a:p>
          </p:txBody>
        </p:sp>
        <p:sp>
          <p:nvSpPr>
            <p:cNvPr id="4484" name="Freeform 408"/>
            <p:cNvSpPr/>
            <p:nvPr userDrawn="1"/>
          </p:nvSpPr>
          <p:spPr>
            <a:xfrm>
              <a:off x="8324850" y="1178833"/>
              <a:ext cx="6350" cy="7938"/>
            </a:xfrm>
            <a:custGeom>
              <a:avLst/>
              <a:gdLst/>
              <a:ahLst/>
              <a:cxnLst>
                <a:cxn ang="0">
                  <a:pos x="3175" y="0"/>
                </a:cxn>
                <a:cxn ang="0">
                  <a:pos x="6350" y="7938"/>
                </a:cxn>
                <a:cxn ang="0">
                  <a:pos x="3175" y="0"/>
                </a:cxn>
              </a:cxnLst>
              <a:pathLst>
                <a:path w="4" h="4">
                  <a:moveTo>
                    <a:pt x="2" y="0"/>
                  </a:moveTo>
                  <a:cubicBezTo>
                    <a:pt x="3" y="1"/>
                    <a:pt x="3" y="3"/>
                    <a:pt x="4" y="4"/>
                  </a:cubicBezTo>
                  <a:cubicBezTo>
                    <a:pt x="1" y="4"/>
                    <a:pt x="0" y="2"/>
                    <a:pt x="2" y="0"/>
                  </a:cubicBezTo>
                  <a:close/>
                </a:path>
              </a:pathLst>
            </a:custGeom>
            <a:solidFill>
              <a:srgbClr val="EBE9E9"/>
            </a:solidFill>
            <a:ln w="9525">
              <a:noFill/>
            </a:ln>
          </p:spPr>
          <p:txBody>
            <a:bodyPr/>
            <a:p>
              <a:endParaRPr lang="zh-CN" altLang="en-US"/>
            </a:p>
          </p:txBody>
        </p:sp>
        <p:sp>
          <p:nvSpPr>
            <p:cNvPr id="4485" name="Freeform 409"/>
            <p:cNvSpPr/>
            <p:nvPr userDrawn="1"/>
          </p:nvSpPr>
          <p:spPr>
            <a:xfrm>
              <a:off x="8324850" y="1170895"/>
              <a:ext cx="4763" cy="7938"/>
            </a:xfrm>
            <a:custGeom>
              <a:avLst/>
              <a:gdLst/>
              <a:ahLst/>
              <a:cxnLst>
                <a:cxn ang="0">
                  <a:pos x="3175" y="0"/>
                </a:cxn>
                <a:cxn ang="0">
                  <a:pos x="3175" y="7938"/>
                </a:cxn>
                <a:cxn ang="0">
                  <a:pos x="0" y="1587"/>
                </a:cxn>
                <a:cxn ang="0">
                  <a:pos x="3175" y="0"/>
                </a:cxn>
              </a:cxnLst>
              <a:pathLst>
                <a:path w="3" h="5">
                  <a:moveTo>
                    <a:pt x="2" y="0"/>
                  </a:moveTo>
                  <a:cubicBezTo>
                    <a:pt x="3" y="1"/>
                    <a:pt x="3" y="3"/>
                    <a:pt x="2" y="5"/>
                  </a:cubicBezTo>
                  <a:cubicBezTo>
                    <a:pt x="2" y="3"/>
                    <a:pt x="1" y="2"/>
                    <a:pt x="0" y="1"/>
                  </a:cubicBezTo>
                  <a:cubicBezTo>
                    <a:pt x="1" y="0"/>
                    <a:pt x="2" y="0"/>
                    <a:pt x="2" y="0"/>
                  </a:cubicBezTo>
                  <a:close/>
                </a:path>
              </a:pathLst>
            </a:custGeom>
            <a:solidFill>
              <a:srgbClr val="EBE9E9"/>
            </a:solidFill>
            <a:ln w="9525">
              <a:noFill/>
            </a:ln>
          </p:spPr>
          <p:txBody>
            <a:bodyPr/>
            <a:p>
              <a:endParaRPr lang="zh-CN" altLang="en-US"/>
            </a:p>
          </p:txBody>
        </p:sp>
        <p:sp>
          <p:nvSpPr>
            <p:cNvPr id="4486" name="Freeform 410"/>
            <p:cNvSpPr/>
            <p:nvPr userDrawn="1"/>
          </p:nvSpPr>
          <p:spPr>
            <a:xfrm>
              <a:off x="8688388" y="1377270"/>
              <a:ext cx="9525" cy="11113"/>
            </a:xfrm>
            <a:custGeom>
              <a:avLst/>
              <a:gdLst/>
              <a:ahLst/>
              <a:cxnLst>
                <a:cxn ang="0">
                  <a:pos x="0" y="7408"/>
                </a:cxn>
                <a:cxn ang="0">
                  <a:pos x="9525" y="3704"/>
                </a:cxn>
                <a:cxn ang="0">
                  <a:pos x="9525" y="7408"/>
                </a:cxn>
                <a:cxn ang="0">
                  <a:pos x="1905" y="11113"/>
                </a:cxn>
                <a:cxn ang="0">
                  <a:pos x="0" y="7408"/>
                </a:cxn>
              </a:cxnLst>
              <a:pathLst>
                <a:path w="5" h="6">
                  <a:moveTo>
                    <a:pt x="0" y="4"/>
                  </a:moveTo>
                  <a:cubicBezTo>
                    <a:pt x="1" y="3"/>
                    <a:pt x="2" y="0"/>
                    <a:pt x="5" y="2"/>
                  </a:cubicBezTo>
                  <a:cubicBezTo>
                    <a:pt x="5" y="2"/>
                    <a:pt x="5" y="3"/>
                    <a:pt x="5" y="4"/>
                  </a:cubicBezTo>
                  <a:cubicBezTo>
                    <a:pt x="4" y="6"/>
                    <a:pt x="3" y="6"/>
                    <a:pt x="1" y="6"/>
                  </a:cubicBezTo>
                  <a:cubicBezTo>
                    <a:pt x="1" y="5"/>
                    <a:pt x="0" y="4"/>
                    <a:pt x="0" y="4"/>
                  </a:cubicBezTo>
                  <a:close/>
                </a:path>
              </a:pathLst>
            </a:custGeom>
            <a:solidFill>
              <a:srgbClr val="C1B9B7"/>
            </a:solidFill>
            <a:ln w="9525">
              <a:noFill/>
            </a:ln>
          </p:spPr>
          <p:txBody>
            <a:bodyPr/>
            <a:p>
              <a:endParaRPr lang="zh-CN" altLang="en-US"/>
            </a:p>
          </p:txBody>
        </p:sp>
        <p:sp>
          <p:nvSpPr>
            <p:cNvPr id="4487" name="Freeform 411"/>
            <p:cNvSpPr/>
            <p:nvPr userDrawn="1"/>
          </p:nvSpPr>
          <p:spPr>
            <a:xfrm>
              <a:off x="7740650" y="1396320"/>
              <a:ext cx="160338" cy="69850"/>
            </a:xfrm>
            <a:custGeom>
              <a:avLst/>
              <a:gdLst/>
              <a:ahLst/>
              <a:cxnLst>
                <a:cxn ang="0">
                  <a:pos x="160338" y="0"/>
                </a:cxn>
                <a:cxn ang="0">
                  <a:pos x="156693" y="5373"/>
                </a:cxn>
                <a:cxn ang="0">
                  <a:pos x="142117" y="17910"/>
                </a:cxn>
                <a:cxn ang="0">
                  <a:pos x="18220" y="68058"/>
                </a:cxn>
                <a:cxn ang="0">
                  <a:pos x="5466" y="69850"/>
                </a:cxn>
                <a:cxn ang="0">
                  <a:pos x="0" y="64476"/>
                </a:cxn>
                <a:cxn ang="0">
                  <a:pos x="160338" y="0"/>
                </a:cxn>
              </a:cxnLst>
              <a:pathLst>
                <a:path w="88" h="39">
                  <a:moveTo>
                    <a:pt x="88" y="0"/>
                  </a:moveTo>
                  <a:cubicBezTo>
                    <a:pt x="87" y="1"/>
                    <a:pt x="86" y="2"/>
                    <a:pt x="86" y="3"/>
                  </a:cubicBezTo>
                  <a:cubicBezTo>
                    <a:pt x="84" y="7"/>
                    <a:pt x="81" y="8"/>
                    <a:pt x="78" y="10"/>
                  </a:cubicBezTo>
                  <a:cubicBezTo>
                    <a:pt x="55" y="19"/>
                    <a:pt x="33" y="29"/>
                    <a:pt x="10" y="38"/>
                  </a:cubicBezTo>
                  <a:cubicBezTo>
                    <a:pt x="8" y="39"/>
                    <a:pt x="6" y="39"/>
                    <a:pt x="3" y="39"/>
                  </a:cubicBezTo>
                  <a:cubicBezTo>
                    <a:pt x="2" y="39"/>
                    <a:pt x="1" y="38"/>
                    <a:pt x="0" y="36"/>
                  </a:cubicBezTo>
                  <a:cubicBezTo>
                    <a:pt x="29" y="24"/>
                    <a:pt x="58" y="11"/>
                    <a:pt x="88" y="0"/>
                  </a:cubicBezTo>
                  <a:close/>
                </a:path>
              </a:pathLst>
            </a:custGeom>
            <a:solidFill>
              <a:srgbClr val="59393E"/>
            </a:solidFill>
            <a:ln w="9525">
              <a:noFill/>
            </a:ln>
          </p:spPr>
          <p:txBody>
            <a:bodyPr/>
            <a:p>
              <a:endParaRPr lang="zh-CN" altLang="en-US"/>
            </a:p>
          </p:txBody>
        </p:sp>
        <p:sp>
          <p:nvSpPr>
            <p:cNvPr id="4488" name="Freeform 412"/>
            <p:cNvSpPr/>
            <p:nvPr userDrawn="1"/>
          </p:nvSpPr>
          <p:spPr>
            <a:xfrm>
              <a:off x="7693025" y="1461408"/>
              <a:ext cx="49213" cy="25400"/>
            </a:xfrm>
            <a:custGeom>
              <a:avLst/>
              <a:gdLst/>
              <a:ahLst/>
              <a:cxnLst>
                <a:cxn ang="0">
                  <a:pos x="47390" y="0"/>
                </a:cxn>
                <a:cxn ang="0">
                  <a:pos x="49213" y="3628"/>
                </a:cxn>
                <a:cxn ang="0">
                  <a:pos x="5468" y="25400"/>
                </a:cxn>
                <a:cxn ang="0">
                  <a:pos x="0" y="19957"/>
                </a:cxn>
                <a:cxn ang="0">
                  <a:pos x="47390" y="0"/>
                </a:cxn>
              </a:cxnLst>
              <a:pathLst>
                <a:path w="27" h="14">
                  <a:moveTo>
                    <a:pt x="26" y="0"/>
                  </a:moveTo>
                  <a:cubicBezTo>
                    <a:pt x="27" y="1"/>
                    <a:pt x="27" y="2"/>
                    <a:pt x="27" y="2"/>
                  </a:cubicBezTo>
                  <a:cubicBezTo>
                    <a:pt x="21" y="11"/>
                    <a:pt x="12" y="12"/>
                    <a:pt x="3" y="14"/>
                  </a:cubicBezTo>
                  <a:cubicBezTo>
                    <a:pt x="1" y="14"/>
                    <a:pt x="0" y="13"/>
                    <a:pt x="0" y="11"/>
                  </a:cubicBezTo>
                  <a:cubicBezTo>
                    <a:pt x="9" y="6"/>
                    <a:pt x="17" y="3"/>
                    <a:pt x="26" y="0"/>
                  </a:cubicBezTo>
                  <a:close/>
                </a:path>
              </a:pathLst>
            </a:custGeom>
            <a:solidFill>
              <a:srgbClr val="443034"/>
            </a:solidFill>
            <a:ln w="9525">
              <a:noFill/>
            </a:ln>
          </p:spPr>
          <p:txBody>
            <a:bodyPr/>
            <a:p>
              <a:endParaRPr lang="zh-CN" altLang="en-US"/>
            </a:p>
          </p:txBody>
        </p:sp>
        <p:sp>
          <p:nvSpPr>
            <p:cNvPr id="4489" name="Freeform 413"/>
            <p:cNvSpPr/>
            <p:nvPr userDrawn="1"/>
          </p:nvSpPr>
          <p:spPr>
            <a:xfrm>
              <a:off x="7681913" y="1482045"/>
              <a:ext cx="12700" cy="14288"/>
            </a:xfrm>
            <a:custGeom>
              <a:avLst/>
              <a:gdLst/>
              <a:ahLst/>
              <a:cxnLst>
                <a:cxn ang="0">
                  <a:pos x="10885" y="0"/>
                </a:cxn>
                <a:cxn ang="0">
                  <a:pos x="12700" y="3572"/>
                </a:cxn>
                <a:cxn ang="0">
                  <a:pos x="10885" y="12502"/>
                </a:cxn>
                <a:cxn ang="0">
                  <a:pos x="1814" y="12502"/>
                </a:cxn>
                <a:cxn ang="0">
                  <a:pos x="0" y="7144"/>
                </a:cxn>
                <a:cxn ang="0">
                  <a:pos x="0" y="5358"/>
                </a:cxn>
                <a:cxn ang="0">
                  <a:pos x="10885" y="0"/>
                </a:cxn>
              </a:cxnLst>
              <a:pathLst>
                <a:path w="7" h="8">
                  <a:moveTo>
                    <a:pt x="6" y="0"/>
                  </a:moveTo>
                  <a:cubicBezTo>
                    <a:pt x="7" y="1"/>
                    <a:pt x="7" y="2"/>
                    <a:pt x="7" y="2"/>
                  </a:cubicBezTo>
                  <a:cubicBezTo>
                    <a:pt x="7" y="4"/>
                    <a:pt x="7" y="5"/>
                    <a:pt x="6" y="7"/>
                  </a:cubicBezTo>
                  <a:cubicBezTo>
                    <a:pt x="4" y="8"/>
                    <a:pt x="3" y="8"/>
                    <a:pt x="1" y="7"/>
                  </a:cubicBezTo>
                  <a:cubicBezTo>
                    <a:pt x="0" y="6"/>
                    <a:pt x="0" y="5"/>
                    <a:pt x="0" y="4"/>
                  </a:cubicBezTo>
                  <a:cubicBezTo>
                    <a:pt x="0" y="4"/>
                    <a:pt x="0" y="3"/>
                    <a:pt x="0" y="3"/>
                  </a:cubicBezTo>
                  <a:cubicBezTo>
                    <a:pt x="2" y="2"/>
                    <a:pt x="4" y="1"/>
                    <a:pt x="6" y="0"/>
                  </a:cubicBezTo>
                  <a:close/>
                </a:path>
              </a:pathLst>
            </a:custGeom>
            <a:solidFill>
              <a:srgbClr val="694247"/>
            </a:solidFill>
            <a:ln w="9525">
              <a:noFill/>
            </a:ln>
          </p:spPr>
          <p:txBody>
            <a:bodyPr/>
            <a:p>
              <a:endParaRPr lang="zh-CN" altLang="en-US"/>
            </a:p>
          </p:txBody>
        </p:sp>
        <p:sp>
          <p:nvSpPr>
            <p:cNvPr id="4490" name="Freeform 414"/>
            <p:cNvSpPr/>
            <p:nvPr userDrawn="1"/>
          </p:nvSpPr>
          <p:spPr>
            <a:xfrm>
              <a:off x="8659813" y="669245"/>
              <a:ext cx="115888" cy="123825"/>
            </a:xfrm>
            <a:custGeom>
              <a:avLst/>
              <a:gdLst/>
              <a:ahLst/>
              <a:cxnLst>
                <a:cxn ang="0">
                  <a:pos x="104851" y="1820"/>
                </a:cxn>
                <a:cxn ang="0">
                  <a:pos x="115888" y="1820"/>
                </a:cxn>
                <a:cxn ang="0">
                  <a:pos x="68061" y="56449"/>
                </a:cxn>
                <a:cxn ang="0">
                  <a:pos x="64382" y="60091"/>
                </a:cxn>
                <a:cxn ang="0">
                  <a:pos x="58863" y="65554"/>
                </a:cxn>
                <a:cxn ang="0">
                  <a:pos x="49666" y="80122"/>
                </a:cxn>
                <a:cxn ang="0">
                  <a:pos x="25752" y="107436"/>
                </a:cxn>
                <a:cxn ang="0">
                  <a:pos x="5518" y="123825"/>
                </a:cxn>
                <a:cxn ang="0">
                  <a:pos x="0" y="122004"/>
                </a:cxn>
                <a:cxn ang="0">
                  <a:pos x="3678" y="114720"/>
                </a:cxn>
                <a:cxn ang="0">
                  <a:pos x="3678" y="114720"/>
                </a:cxn>
                <a:cxn ang="0">
                  <a:pos x="9197" y="107436"/>
                </a:cxn>
                <a:cxn ang="0">
                  <a:pos x="9197" y="105615"/>
                </a:cxn>
                <a:cxn ang="0">
                  <a:pos x="12876" y="100152"/>
                </a:cxn>
                <a:cxn ang="0">
                  <a:pos x="16555" y="98331"/>
                </a:cxn>
                <a:cxn ang="0">
                  <a:pos x="22073" y="92868"/>
                </a:cxn>
                <a:cxn ang="0">
                  <a:pos x="22073" y="91047"/>
                </a:cxn>
                <a:cxn ang="0">
                  <a:pos x="27592" y="85584"/>
                </a:cxn>
                <a:cxn ang="0">
                  <a:pos x="27592" y="85584"/>
                </a:cxn>
                <a:cxn ang="0">
                  <a:pos x="34950" y="78301"/>
                </a:cxn>
                <a:cxn ang="0">
                  <a:pos x="34950" y="78301"/>
                </a:cxn>
                <a:cxn ang="0">
                  <a:pos x="38629" y="71017"/>
                </a:cxn>
                <a:cxn ang="0">
                  <a:pos x="40468" y="69196"/>
                </a:cxn>
                <a:cxn ang="0">
                  <a:pos x="44147" y="65554"/>
                </a:cxn>
                <a:cxn ang="0">
                  <a:pos x="44147" y="65554"/>
                </a:cxn>
                <a:cxn ang="0">
                  <a:pos x="53345" y="52807"/>
                </a:cxn>
                <a:cxn ang="0">
                  <a:pos x="53345" y="52807"/>
                </a:cxn>
                <a:cxn ang="0">
                  <a:pos x="75419" y="29135"/>
                </a:cxn>
                <a:cxn ang="0">
                  <a:pos x="80937" y="21851"/>
                </a:cxn>
                <a:cxn ang="0">
                  <a:pos x="84616" y="18209"/>
                </a:cxn>
                <a:cxn ang="0">
                  <a:pos x="88295" y="16388"/>
                </a:cxn>
                <a:cxn ang="0">
                  <a:pos x="91974" y="12746"/>
                </a:cxn>
                <a:cxn ang="0">
                  <a:pos x="93814" y="10925"/>
                </a:cxn>
                <a:cxn ang="0">
                  <a:pos x="101172" y="3641"/>
                </a:cxn>
                <a:cxn ang="0">
                  <a:pos x="104851" y="1820"/>
                </a:cxn>
              </a:cxnLst>
              <a:pathLst>
                <a:path w="63" h="68">
                  <a:moveTo>
                    <a:pt x="57" y="1"/>
                  </a:moveTo>
                  <a:cubicBezTo>
                    <a:pt x="59" y="0"/>
                    <a:pt x="61" y="0"/>
                    <a:pt x="63" y="1"/>
                  </a:cubicBezTo>
                  <a:cubicBezTo>
                    <a:pt x="57" y="13"/>
                    <a:pt x="44" y="20"/>
                    <a:pt x="37" y="31"/>
                  </a:cubicBezTo>
                  <a:cubicBezTo>
                    <a:pt x="36" y="32"/>
                    <a:pt x="36" y="32"/>
                    <a:pt x="35" y="33"/>
                  </a:cubicBezTo>
                  <a:cubicBezTo>
                    <a:pt x="34" y="34"/>
                    <a:pt x="33" y="35"/>
                    <a:pt x="32" y="36"/>
                  </a:cubicBezTo>
                  <a:cubicBezTo>
                    <a:pt x="30" y="39"/>
                    <a:pt x="28" y="41"/>
                    <a:pt x="27" y="44"/>
                  </a:cubicBezTo>
                  <a:cubicBezTo>
                    <a:pt x="22" y="49"/>
                    <a:pt x="18" y="54"/>
                    <a:pt x="14" y="59"/>
                  </a:cubicBezTo>
                  <a:cubicBezTo>
                    <a:pt x="10" y="63"/>
                    <a:pt x="8" y="67"/>
                    <a:pt x="3" y="68"/>
                  </a:cubicBezTo>
                  <a:cubicBezTo>
                    <a:pt x="2" y="68"/>
                    <a:pt x="1" y="68"/>
                    <a:pt x="0" y="67"/>
                  </a:cubicBezTo>
                  <a:cubicBezTo>
                    <a:pt x="0" y="65"/>
                    <a:pt x="1" y="64"/>
                    <a:pt x="2" y="63"/>
                  </a:cubicBezTo>
                  <a:cubicBezTo>
                    <a:pt x="2" y="63"/>
                    <a:pt x="2" y="63"/>
                    <a:pt x="2" y="63"/>
                  </a:cubicBezTo>
                  <a:cubicBezTo>
                    <a:pt x="2" y="61"/>
                    <a:pt x="5" y="61"/>
                    <a:pt x="5" y="59"/>
                  </a:cubicBezTo>
                  <a:cubicBezTo>
                    <a:pt x="5" y="58"/>
                    <a:pt x="5" y="58"/>
                    <a:pt x="5" y="58"/>
                  </a:cubicBezTo>
                  <a:cubicBezTo>
                    <a:pt x="6" y="57"/>
                    <a:pt x="6" y="56"/>
                    <a:pt x="7" y="55"/>
                  </a:cubicBezTo>
                  <a:cubicBezTo>
                    <a:pt x="8" y="55"/>
                    <a:pt x="9" y="55"/>
                    <a:pt x="9" y="54"/>
                  </a:cubicBezTo>
                  <a:cubicBezTo>
                    <a:pt x="9" y="53"/>
                    <a:pt x="11" y="53"/>
                    <a:pt x="12" y="51"/>
                  </a:cubicBezTo>
                  <a:cubicBezTo>
                    <a:pt x="12" y="50"/>
                    <a:pt x="12" y="50"/>
                    <a:pt x="12" y="50"/>
                  </a:cubicBezTo>
                  <a:cubicBezTo>
                    <a:pt x="12" y="49"/>
                    <a:pt x="15" y="49"/>
                    <a:pt x="15" y="47"/>
                  </a:cubicBezTo>
                  <a:cubicBezTo>
                    <a:pt x="15" y="47"/>
                    <a:pt x="15" y="47"/>
                    <a:pt x="15" y="47"/>
                  </a:cubicBezTo>
                  <a:cubicBezTo>
                    <a:pt x="16" y="45"/>
                    <a:pt x="18" y="45"/>
                    <a:pt x="19" y="43"/>
                  </a:cubicBezTo>
                  <a:cubicBezTo>
                    <a:pt x="19" y="43"/>
                    <a:pt x="19" y="43"/>
                    <a:pt x="19" y="43"/>
                  </a:cubicBezTo>
                  <a:cubicBezTo>
                    <a:pt x="19" y="41"/>
                    <a:pt x="20" y="40"/>
                    <a:pt x="21" y="39"/>
                  </a:cubicBezTo>
                  <a:cubicBezTo>
                    <a:pt x="22" y="39"/>
                    <a:pt x="22" y="39"/>
                    <a:pt x="22" y="38"/>
                  </a:cubicBezTo>
                  <a:cubicBezTo>
                    <a:pt x="23" y="37"/>
                    <a:pt x="23" y="36"/>
                    <a:pt x="24" y="36"/>
                  </a:cubicBezTo>
                  <a:cubicBezTo>
                    <a:pt x="24" y="36"/>
                    <a:pt x="24" y="36"/>
                    <a:pt x="24" y="36"/>
                  </a:cubicBezTo>
                  <a:cubicBezTo>
                    <a:pt x="25" y="33"/>
                    <a:pt x="27" y="31"/>
                    <a:pt x="29" y="29"/>
                  </a:cubicBezTo>
                  <a:cubicBezTo>
                    <a:pt x="29" y="29"/>
                    <a:pt x="29" y="29"/>
                    <a:pt x="29" y="29"/>
                  </a:cubicBezTo>
                  <a:cubicBezTo>
                    <a:pt x="34" y="25"/>
                    <a:pt x="36" y="19"/>
                    <a:pt x="41" y="16"/>
                  </a:cubicBezTo>
                  <a:cubicBezTo>
                    <a:pt x="41" y="14"/>
                    <a:pt x="44" y="14"/>
                    <a:pt x="44" y="12"/>
                  </a:cubicBezTo>
                  <a:cubicBezTo>
                    <a:pt x="45" y="11"/>
                    <a:pt x="45" y="11"/>
                    <a:pt x="46" y="10"/>
                  </a:cubicBezTo>
                  <a:cubicBezTo>
                    <a:pt x="46" y="10"/>
                    <a:pt x="47" y="10"/>
                    <a:pt x="48" y="9"/>
                  </a:cubicBezTo>
                  <a:cubicBezTo>
                    <a:pt x="49" y="9"/>
                    <a:pt x="49" y="8"/>
                    <a:pt x="50" y="7"/>
                  </a:cubicBezTo>
                  <a:cubicBezTo>
                    <a:pt x="50" y="6"/>
                    <a:pt x="50" y="6"/>
                    <a:pt x="51" y="6"/>
                  </a:cubicBezTo>
                  <a:cubicBezTo>
                    <a:pt x="53" y="4"/>
                    <a:pt x="55" y="4"/>
                    <a:pt x="55" y="2"/>
                  </a:cubicBezTo>
                  <a:cubicBezTo>
                    <a:pt x="56" y="1"/>
                    <a:pt x="56" y="1"/>
                    <a:pt x="57" y="1"/>
                  </a:cubicBezTo>
                  <a:close/>
                </a:path>
              </a:pathLst>
            </a:custGeom>
            <a:solidFill>
              <a:srgbClr val="4C484D"/>
            </a:solidFill>
            <a:ln w="9525">
              <a:noFill/>
            </a:ln>
          </p:spPr>
          <p:txBody>
            <a:bodyPr/>
            <a:p>
              <a:endParaRPr lang="zh-CN" altLang="en-US"/>
            </a:p>
          </p:txBody>
        </p:sp>
        <p:sp>
          <p:nvSpPr>
            <p:cNvPr id="4491" name="Freeform 415"/>
            <p:cNvSpPr/>
            <p:nvPr userDrawn="1"/>
          </p:nvSpPr>
          <p:spPr>
            <a:xfrm>
              <a:off x="8520113" y="991508"/>
              <a:ext cx="19050" cy="26988"/>
            </a:xfrm>
            <a:custGeom>
              <a:avLst/>
              <a:gdLst/>
              <a:ahLst/>
              <a:cxnLst>
                <a:cxn ang="0">
                  <a:pos x="0" y="23389"/>
                </a:cxn>
                <a:cxn ang="0">
                  <a:pos x="15240" y="0"/>
                </a:cxn>
                <a:cxn ang="0">
                  <a:pos x="17145" y="1799"/>
                </a:cxn>
                <a:cxn ang="0">
                  <a:pos x="19050" y="5397"/>
                </a:cxn>
                <a:cxn ang="0">
                  <a:pos x="9525" y="25188"/>
                </a:cxn>
                <a:cxn ang="0">
                  <a:pos x="3810" y="25188"/>
                </a:cxn>
                <a:cxn ang="0">
                  <a:pos x="0" y="23389"/>
                </a:cxn>
              </a:cxnLst>
              <a:pathLst>
                <a:path w="10" h="15">
                  <a:moveTo>
                    <a:pt x="0" y="13"/>
                  </a:moveTo>
                  <a:cubicBezTo>
                    <a:pt x="3" y="9"/>
                    <a:pt x="4" y="4"/>
                    <a:pt x="8" y="0"/>
                  </a:cubicBezTo>
                  <a:cubicBezTo>
                    <a:pt x="8" y="0"/>
                    <a:pt x="9" y="0"/>
                    <a:pt x="9" y="1"/>
                  </a:cubicBezTo>
                  <a:cubicBezTo>
                    <a:pt x="10" y="1"/>
                    <a:pt x="10" y="2"/>
                    <a:pt x="10" y="3"/>
                  </a:cubicBezTo>
                  <a:cubicBezTo>
                    <a:pt x="10" y="8"/>
                    <a:pt x="9" y="12"/>
                    <a:pt x="5" y="14"/>
                  </a:cubicBezTo>
                  <a:cubicBezTo>
                    <a:pt x="4" y="15"/>
                    <a:pt x="3" y="15"/>
                    <a:pt x="2" y="14"/>
                  </a:cubicBezTo>
                  <a:cubicBezTo>
                    <a:pt x="1" y="14"/>
                    <a:pt x="1" y="13"/>
                    <a:pt x="0" y="13"/>
                  </a:cubicBezTo>
                  <a:close/>
                </a:path>
              </a:pathLst>
            </a:custGeom>
            <a:solidFill>
              <a:srgbClr val="656264"/>
            </a:solidFill>
            <a:ln w="9525">
              <a:noFill/>
            </a:ln>
          </p:spPr>
          <p:txBody>
            <a:bodyPr/>
            <a:p>
              <a:endParaRPr lang="zh-CN" altLang="en-US"/>
            </a:p>
          </p:txBody>
        </p:sp>
        <p:sp>
          <p:nvSpPr>
            <p:cNvPr id="4492" name="Freeform 416"/>
            <p:cNvSpPr/>
            <p:nvPr userDrawn="1"/>
          </p:nvSpPr>
          <p:spPr>
            <a:xfrm>
              <a:off x="8534400" y="967695"/>
              <a:ext cx="19050" cy="23813"/>
            </a:xfrm>
            <a:custGeom>
              <a:avLst/>
              <a:gdLst/>
              <a:ahLst/>
              <a:cxnLst>
                <a:cxn ang="0">
                  <a:pos x="0" y="23813"/>
                </a:cxn>
                <a:cxn ang="0">
                  <a:pos x="13335" y="0"/>
                </a:cxn>
                <a:cxn ang="0">
                  <a:pos x="17145" y="3663"/>
                </a:cxn>
                <a:cxn ang="0">
                  <a:pos x="11430" y="20149"/>
                </a:cxn>
                <a:cxn ang="0">
                  <a:pos x="7620" y="23813"/>
                </a:cxn>
                <a:cxn ang="0">
                  <a:pos x="1905" y="23813"/>
                </a:cxn>
                <a:cxn ang="0">
                  <a:pos x="0" y="23813"/>
                </a:cxn>
              </a:cxnLst>
              <a:pathLst>
                <a:path w="10" h="13">
                  <a:moveTo>
                    <a:pt x="0" y="13"/>
                  </a:moveTo>
                  <a:cubicBezTo>
                    <a:pt x="2" y="8"/>
                    <a:pt x="4" y="4"/>
                    <a:pt x="7" y="0"/>
                  </a:cubicBezTo>
                  <a:cubicBezTo>
                    <a:pt x="8" y="0"/>
                    <a:pt x="9" y="1"/>
                    <a:pt x="9" y="2"/>
                  </a:cubicBezTo>
                  <a:cubicBezTo>
                    <a:pt x="10" y="6"/>
                    <a:pt x="9" y="9"/>
                    <a:pt x="6" y="11"/>
                  </a:cubicBezTo>
                  <a:cubicBezTo>
                    <a:pt x="5" y="12"/>
                    <a:pt x="5" y="13"/>
                    <a:pt x="4" y="13"/>
                  </a:cubicBezTo>
                  <a:cubicBezTo>
                    <a:pt x="3" y="13"/>
                    <a:pt x="2" y="13"/>
                    <a:pt x="1" y="13"/>
                  </a:cubicBezTo>
                  <a:lnTo>
                    <a:pt x="0" y="13"/>
                  </a:lnTo>
                  <a:close/>
                </a:path>
              </a:pathLst>
            </a:custGeom>
            <a:solidFill>
              <a:srgbClr val="655C5F"/>
            </a:solidFill>
            <a:ln w="9525">
              <a:noFill/>
            </a:ln>
          </p:spPr>
          <p:txBody>
            <a:bodyPr/>
            <a:p>
              <a:endParaRPr lang="zh-CN" altLang="en-US"/>
            </a:p>
          </p:txBody>
        </p:sp>
        <p:sp>
          <p:nvSpPr>
            <p:cNvPr id="4493" name="Freeform 417"/>
            <p:cNvSpPr/>
            <p:nvPr userDrawn="1"/>
          </p:nvSpPr>
          <p:spPr>
            <a:xfrm>
              <a:off x="8550275" y="943883"/>
              <a:ext cx="17463" cy="19050"/>
            </a:xfrm>
            <a:custGeom>
              <a:avLst/>
              <a:gdLst/>
              <a:ahLst/>
              <a:cxnLst>
                <a:cxn ang="0">
                  <a:pos x="0" y="17318"/>
                </a:cxn>
                <a:cxn ang="0">
                  <a:pos x="10477" y="0"/>
                </a:cxn>
                <a:cxn ang="0">
                  <a:pos x="17463" y="3463"/>
                </a:cxn>
                <a:cxn ang="0">
                  <a:pos x="8731" y="19050"/>
                </a:cxn>
                <a:cxn ang="0">
                  <a:pos x="1746" y="19050"/>
                </a:cxn>
                <a:cxn ang="0">
                  <a:pos x="0" y="17318"/>
                </a:cxn>
              </a:cxnLst>
              <a:pathLst>
                <a:path w="10" h="11">
                  <a:moveTo>
                    <a:pt x="0" y="10"/>
                  </a:moveTo>
                  <a:cubicBezTo>
                    <a:pt x="1" y="6"/>
                    <a:pt x="4" y="3"/>
                    <a:pt x="6" y="0"/>
                  </a:cubicBezTo>
                  <a:cubicBezTo>
                    <a:pt x="8" y="0"/>
                    <a:pt x="10" y="0"/>
                    <a:pt x="10" y="2"/>
                  </a:cubicBezTo>
                  <a:cubicBezTo>
                    <a:pt x="10" y="6"/>
                    <a:pt x="8" y="9"/>
                    <a:pt x="5" y="11"/>
                  </a:cubicBezTo>
                  <a:cubicBezTo>
                    <a:pt x="4" y="11"/>
                    <a:pt x="3" y="11"/>
                    <a:pt x="1" y="11"/>
                  </a:cubicBezTo>
                  <a:cubicBezTo>
                    <a:pt x="1" y="11"/>
                    <a:pt x="1" y="10"/>
                    <a:pt x="0" y="10"/>
                  </a:cubicBezTo>
                  <a:close/>
                </a:path>
              </a:pathLst>
            </a:custGeom>
            <a:solidFill>
              <a:srgbClr val="6D6C70"/>
            </a:solidFill>
            <a:ln w="9525">
              <a:noFill/>
            </a:ln>
          </p:spPr>
          <p:txBody>
            <a:bodyPr/>
            <a:p>
              <a:endParaRPr lang="zh-CN" altLang="en-US"/>
            </a:p>
          </p:txBody>
        </p:sp>
        <p:sp>
          <p:nvSpPr>
            <p:cNvPr id="4494" name="Freeform 418"/>
            <p:cNvSpPr/>
            <p:nvPr userDrawn="1"/>
          </p:nvSpPr>
          <p:spPr>
            <a:xfrm>
              <a:off x="8502650" y="1028020"/>
              <a:ext cx="17463" cy="20638"/>
            </a:xfrm>
            <a:custGeom>
              <a:avLst/>
              <a:gdLst/>
              <a:ahLst/>
              <a:cxnLst>
                <a:cxn ang="0">
                  <a:pos x="0" y="17198"/>
                </a:cxn>
                <a:cxn ang="0">
                  <a:pos x="0" y="13758"/>
                </a:cxn>
                <a:cxn ang="0">
                  <a:pos x="6985" y="1719"/>
                </a:cxn>
                <a:cxn ang="0">
                  <a:pos x="10477" y="0"/>
                </a:cxn>
                <a:cxn ang="0">
                  <a:pos x="17463" y="3439"/>
                </a:cxn>
                <a:cxn ang="0">
                  <a:pos x="6985" y="20638"/>
                </a:cxn>
                <a:cxn ang="0">
                  <a:pos x="1746" y="20638"/>
                </a:cxn>
                <a:cxn ang="0">
                  <a:pos x="0" y="17198"/>
                </a:cxn>
              </a:cxnLst>
              <a:pathLst>
                <a:path w="10" h="12">
                  <a:moveTo>
                    <a:pt x="0" y="10"/>
                  </a:moveTo>
                  <a:cubicBezTo>
                    <a:pt x="0" y="10"/>
                    <a:pt x="0" y="9"/>
                    <a:pt x="0" y="8"/>
                  </a:cubicBezTo>
                  <a:cubicBezTo>
                    <a:pt x="2" y="6"/>
                    <a:pt x="3" y="4"/>
                    <a:pt x="4" y="1"/>
                  </a:cubicBezTo>
                  <a:cubicBezTo>
                    <a:pt x="5" y="1"/>
                    <a:pt x="5" y="1"/>
                    <a:pt x="6" y="0"/>
                  </a:cubicBezTo>
                  <a:cubicBezTo>
                    <a:pt x="8" y="0"/>
                    <a:pt x="9" y="1"/>
                    <a:pt x="10" y="2"/>
                  </a:cubicBezTo>
                  <a:cubicBezTo>
                    <a:pt x="10" y="7"/>
                    <a:pt x="8" y="10"/>
                    <a:pt x="4" y="12"/>
                  </a:cubicBezTo>
                  <a:cubicBezTo>
                    <a:pt x="3" y="12"/>
                    <a:pt x="2" y="12"/>
                    <a:pt x="1" y="12"/>
                  </a:cubicBezTo>
                  <a:cubicBezTo>
                    <a:pt x="1" y="11"/>
                    <a:pt x="0" y="11"/>
                    <a:pt x="0" y="10"/>
                  </a:cubicBezTo>
                  <a:close/>
                </a:path>
              </a:pathLst>
            </a:custGeom>
            <a:solidFill>
              <a:srgbClr val="787174"/>
            </a:solidFill>
            <a:ln w="9525">
              <a:noFill/>
            </a:ln>
          </p:spPr>
          <p:txBody>
            <a:bodyPr/>
            <a:p>
              <a:endParaRPr lang="zh-CN" altLang="en-US"/>
            </a:p>
          </p:txBody>
        </p:sp>
        <p:sp>
          <p:nvSpPr>
            <p:cNvPr id="4495" name="Freeform 419"/>
            <p:cNvSpPr/>
            <p:nvPr userDrawn="1"/>
          </p:nvSpPr>
          <p:spPr>
            <a:xfrm>
              <a:off x="8567738" y="910545"/>
              <a:ext cx="19050" cy="22225"/>
            </a:xfrm>
            <a:custGeom>
              <a:avLst/>
              <a:gdLst/>
              <a:ahLst/>
              <a:cxnLst>
                <a:cxn ang="0">
                  <a:pos x="0" y="14816"/>
                </a:cxn>
                <a:cxn ang="0">
                  <a:pos x="13335" y="0"/>
                </a:cxn>
                <a:cxn ang="0">
                  <a:pos x="15240" y="1852"/>
                </a:cxn>
                <a:cxn ang="0">
                  <a:pos x="17145" y="5556"/>
                </a:cxn>
                <a:cxn ang="0">
                  <a:pos x="17145" y="11112"/>
                </a:cxn>
                <a:cxn ang="0">
                  <a:pos x="13335" y="18520"/>
                </a:cxn>
                <a:cxn ang="0">
                  <a:pos x="13335" y="20372"/>
                </a:cxn>
                <a:cxn ang="0">
                  <a:pos x="9525" y="22225"/>
                </a:cxn>
                <a:cxn ang="0">
                  <a:pos x="7620" y="22225"/>
                </a:cxn>
                <a:cxn ang="0">
                  <a:pos x="3810" y="20372"/>
                </a:cxn>
                <a:cxn ang="0">
                  <a:pos x="1905" y="18520"/>
                </a:cxn>
                <a:cxn ang="0">
                  <a:pos x="0" y="14816"/>
                </a:cxn>
              </a:cxnLst>
              <a:pathLst>
                <a:path w="10" h="12">
                  <a:moveTo>
                    <a:pt x="0" y="8"/>
                  </a:moveTo>
                  <a:cubicBezTo>
                    <a:pt x="3" y="6"/>
                    <a:pt x="5" y="3"/>
                    <a:pt x="7" y="0"/>
                  </a:cubicBezTo>
                  <a:cubicBezTo>
                    <a:pt x="7" y="0"/>
                    <a:pt x="8" y="0"/>
                    <a:pt x="8" y="1"/>
                  </a:cubicBezTo>
                  <a:cubicBezTo>
                    <a:pt x="9" y="1"/>
                    <a:pt x="9" y="2"/>
                    <a:pt x="9" y="3"/>
                  </a:cubicBezTo>
                  <a:cubicBezTo>
                    <a:pt x="10" y="4"/>
                    <a:pt x="10" y="5"/>
                    <a:pt x="9" y="6"/>
                  </a:cubicBezTo>
                  <a:cubicBezTo>
                    <a:pt x="9" y="7"/>
                    <a:pt x="8" y="9"/>
                    <a:pt x="7" y="10"/>
                  </a:cubicBezTo>
                  <a:cubicBezTo>
                    <a:pt x="7" y="11"/>
                    <a:pt x="7" y="11"/>
                    <a:pt x="7" y="11"/>
                  </a:cubicBezTo>
                  <a:cubicBezTo>
                    <a:pt x="6" y="12"/>
                    <a:pt x="6" y="12"/>
                    <a:pt x="5" y="12"/>
                  </a:cubicBezTo>
                  <a:cubicBezTo>
                    <a:pt x="5" y="12"/>
                    <a:pt x="4" y="12"/>
                    <a:pt x="4" y="12"/>
                  </a:cubicBezTo>
                  <a:cubicBezTo>
                    <a:pt x="3" y="12"/>
                    <a:pt x="2" y="12"/>
                    <a:pt x="2" y="11"/>
                  </a:cubicBezTo>
                  <a:cubicBezTo>
                    <a:pt x="1" y="11"/>
                    <a:pt x="1" y="11"/>
                    <a:pt x="1" y="10"/>
                  </a:cubicBezTo>
                  <a:cubicBezTo>
                    <a:pt x="1" y="10"/>
                    <a:pt x="1" y="9"/>
                    <a:pt x="0" y="8"/>
                  </a:cubicBezTo>
                  <a:close/>
                </a:path>
              </a:pathLst>
            </a:custGeom>
            <a:solidFill>
              <a:srgbClr val="646367"/>
            </a:solidFill>
            <a:ln w="9525">
              <a:noFill/>
            </a:ln>
          </p:spPr>
          <p:txBody>
            <a:bodyPr/>
            <a:p>
              <a:endParaRPr lang="zh-CN" altLang="en-US"/>
            </a:p>
          </p:txBody>
        </p:sp>
        <p:sp>
          <p:nvSpPr>
            <p:cNvPr id="4496" name="Freeform 420"/>
            <p:cNvSpPr/>
            <p:nvPr userDrawn="1"/>
          </p:nvSpPr>
          <p:spPr>
            <a:xfrm>
              <a:off x="8561388" y="928008"/>
              <a:ext cx="12700" cy="17463"/>
            </a:xfrm>
            <a:custGeom>
              <a:avLst/>
              <a:gdLst/>
              <a:ahLst/>
              <a:cxnLst>
                <a:cxn ang="0">
                  <a:pos x="5442" y="17463"/>
                </a:cxn>
                <a:cxn ang="0">
                  <a:pos x="0" y="15522"/>
                </a:cxn>
                <a:cxn ang="0">
                  <a:pos x="9071" y="0"/>
                </a:cxn>
                <a:cxn ang="0">
                  <a:pos x="10885" y="1940"/>
                </a:cxn>
                <a:cxn ang="0">
                  <a:pos x="12700" y="5821"/>
                </a:cxn>
                <a:cxn ang="0">
                  <a:pos x="5442" y="17463"/>
                </a:cxn>
              </a:cxnLst>
              <a:pathLst>
                <a:path w="7" h="9">
                  <a:moveTo>
                    <a:pt x="3" y="9"/>
                  </a:moveTo>
                  <a:cubicBezTo>
                    <a:pt x="2" y="8"/>
                    <a:pt x="1" y="8"/>
                    <a:pt x="0" y="8"/>
                  </a:cubicBezTo>
                  <a:cubicBezTo>
                    <a:pt x="2" y="5"/>
                    <a:pt x="3" y="3"/>
                    <a:pt x="5" y="0"/>
                  </a:cubicBezTo>
                  <a:cubicBezTo>
                    <a:pt x="6" y="1"/>
                    <a:pt x="6" y="1"/>
                    <a:pt x="6" y="1"/>
                  </a:cubicBezTo>
                  <a:cubicBezTo>
                    <a:pt x="6" y="2"/>
                    <a:pt x="7" y="3"/>
                    <a:pt x="7" y="3"/>
                  </a:cubicBezTo>
                  <a:cubicBezTo>
                    <a:pt x="7" y="6"/>
                    <a:pt x="7" y="9"/>
                    <a:pt x="3" y="9"/>
                  </a:cubicBezTo>
                  <a:close/>
                </a:path>
              </a:pathLst>
            </a:custGeom>
            <a:solidFill>
              <a:srgbClr val="575155"/>
            </a:solidFill>
            <a:ln w="9525">
              <a:noFill/>
            </a:ln>
          </p:spPr>
          <p:txBody>
            <a:bodyPr/>
            <a:p>
              <a:endParaRPr lang="zh-CN" altLang="en-US"/>
            </a:p>
          </p:txBody>
        </p:sp>
        <p:sp>
          <p:nvSpPr>
            <p:cNvPr id="4497" name="Freeform 421"/>
            <p:cNvSpPr/>
            <p:nvPr userDrawn="1"/>
          </p:nvSpPr>
          <p:spPr>
            <a:xfrm>
              <a:off x="8513763" y="1015320"/>
              <a:ext cx="12700" cy="15875"/>
            </a:xfrm>
            <a:custGeom>
              <a:avLst/>
              <a:gdLst/>
              <a:ahLst/>
              <a:cxnLst>
                <a:cxn ang="0">
                  <a:pos x="5442" y="14111"/>
                </a:cxn>
                <a:cxn ang="0">
                  <a:pos x="0" y="12347"/>
                </a:cxn>
                <a:cxn ang="0">
                  <a:pos x="7257" y="0"/>
                </a:cxn>
                <a:cxn ang="0">
                  <a:pos x="9071" y="1763"/>
                </a:cxn>
                <a:cxn ang="0">
                  <a:pos x="12700" y="5291"/>
                </a:cxn>
                <a:cxn ang="0">
                  <a:pos x="12700" y="10583"/>
                </a:cxn>
                <a:cxn ang="0">
                  <a:pos x="5442" y="14111"/>
                </a:cxn>
              </a:cxnLst>
              <a:pathLst>
                <a:path w="7" h="9">
                  <a:moveTo>
                    <a:pt x="3" y="8"/>
                  </a:moveTo>
                  <a:cubicBezTo>
                    <a:pt x="2" y="8"/>
                    <a:pt x="1" y="8"/>
                    <a:pt x="0" y="7"/>
                  </a:cubicBezTo>
                  <a:cubicBezTo>
                    <a:pt x="1" y="5"/>
                    <a:pt x="3" y="3"/>
                    <a:pt x="4" y="0"/>
                  </a:cubicBezTo>
                  <a:cubicBezTo>
                    <a:pt x="5" y="1"/>
                    <a:pt x="5" y="1"/>
                    <a:pt x="5" y="1"/>
                  </a:cubicBezTo>
                  <a:cubicBezTo>
                    <a:pt x="6" y="1"/>
                    <a:pt x="7" y="2"/>
                    <a:pt x="7" y="3"/>
                  </a:cubicBezTo>
                  <a:cubicBezTo>
                    <a:pt x="7" y="4"/>
                    <a:pt x="7" y="5"/>
                    <a:pt x="7" y="6"/>
                  </a:cubicBezTo>
                  <a:cubicBezTo>
                    <a:pt x="6" y="7"/>
                    <a:pt x="5" y="9"/>
                    <a:pt x="3" y="8"/>
                  </a:cubicBezTo>
                  <a:close/>
                </a:path>
              </a:pathLst>
            </a:custGeom>
            <a:solidFill>
              <a:srgbClr val="605A5E"/>
            </a:solidFill>
            <a:ln w="9525">
              <a:noFill/>
            </a:ln>
          </p:spPr>
          <p:txBody>
            <a:bodyPr/>
            <a:p>
              <a:endParaRPr lang="zh-CN" altLang="en-US"/>
            </a:p>
          </p:txBody>
        </p:sp>
        <p:sp>
          <p:nvSpPr>
            <p:cNvPr id="4498" name="Freeform 422"/>
            <p:cNvSpPr/>
            <p:nvPr userDrawn="1"/>
          </p:nvSpPr>
          <p:spPr>
            <a:xfrm>
              <a:off x="8548688" y="961345"/>
              <a:ext cx="4763" cy="11113"/>
            </a:xfrm>
            <a:custGeom>
              <a:avLst/>
              <a:gdLst/>
              <a:ahLst/>
              <a:cxnLst>
                <a:cxn ang="0">
                  <a:pos x="1587" y="11113"/>
                </a:cxn>
                <a:cxn ang="0">
                  <a:pos x="0" y="5556"/>
                </a:cxn>
                <a:cxn ang="0">
                  <a:pos x="1587" y="0"/>
                </a:cxn>
                <a:cxn ang="0">
                  <a:pos x="3175" y="1852"/>
                </a:cxn>
                <a:cxn ang="0">
                  <a:pos x="4763" y="3704"/>
                </a:cxn>
                <a:cxn ang="0">
                  <a:pos x="1587" y="11113"/>
                </a:cxn>
              </a:cxnLst>
              <a:pathLst>
                <a:path w="3" h="6">
                  <a:moveTo>
                    <a:pt x="1" y="6"/>
                  </a:moveTo>
                  <a:cubicBezTo>
                    <a:pt x="1" y="5"/>
                    <a:pt x="0" y="4"/>
                    <a:pt x="0" y="3"/>
                  </a:cubicBezTo>
                  <a:cubicBezTo>
                    <a:pt x="0" y="2"/>
                    <a:pt x="1" y="1"/>
                    <a:pt x="1" y="0"/>
                  </a:cubicBezTo>
                  <a:cubicBezTo>
                    <a:pt x="1" y="0"/>
                    <a:pt x="1" y="1"/>
                    <a:pt x="2" y="1"/>
                  </a:cubicBezTo>
                  <a:cubicBezTo>
                    <a:pt x="2" y="1"/>
                    <a:pt x="3" y="2"/>
                    <a:pt x="3" y="2"/>
                  </a:cubicBezTo>
                  <a:cubicBezTo>
                    <a:pt x="3" y="4"/>
                    <a:pt x="3" y="5"/>
                    <a:pt x="1" y="6"/>
                  </a:cubicBezTo>
                  <a:close/>
                </a:path>
              </a:pathLst>
            </a:custGeom>
            <a:solidFill>
              <a:srgbClr val="393D42"/>
            </a:solidFill>
            <a:ln w="9525">
              <a:noFill/>
            </a:ln>
          </p:spPr>
          <p:txBody>
            <a:bodyPr/>
            <a:p>
              <a:endParaRPr lang="zh-CN" altLang="en-US"/>
            </a:p>
          </p:txBody>
        </p:sp>
        <p:sp>
          <p:nvSpPr>
            <p:cNvPr id="4499" name="Freeform 423"/>
            <p:cNvSpPr/>
            <p:nvPr userDrawn="1"/>
          </p:nvSpPr>
          <p:spPr>
            <a:xfrm>
              <a:off x="8734425" y="689883"/>
              <a:ext cx="6350" cy="7938"/>
            </a:xfrm>
            <a:custGeom>
              <a:avLst/>
              <a:gdLst/>
              <a:ahLst/>
              <a:cxnLst>
                <a:cxn ang="0">
                  <a:pos x="6350" y="0"/>
                </a:cxn>
                <a:cxn ang="0">
                  <a:pos x="0" y="7938"/>
                </a:cxn>
                <a:cxn ang="0">
                  <a:pos x="6350" y="0"/>
                </a:cxn>
              </a:cxnLst>
              <a:pathLst>
                <a:path w="3" h="4">
                  <a:moveTo>
                    <a:pt x="3" y="0"/>
                  </a:moveTo>
                  <a:cubicBezTo>
                    <a:pt x="3" y="2"/>
                    <a:pt x="2" y="3"/>
                    <a:pt x="0" y="4"/>
                  </a:cubicBezTo>
                  <a:cubicBezTo>
                    <a:pt x="0" y="2"/>
                    <a:pt x="1" y="0"/>
                    <a:pt x="3" y="0"/>
                  </a:cubicBezTo>
                  <a:close/>
                </a:path>
              </a:pathLst>
            </a:custGeom>
            <a:solidFill>
              <a:srgbClr val="83878B"/>
            </a:solidFill>
            <a:ln w="9525">
              <a:noFill/>
            </a:ln>
          </p:spPr>
          <p:txBody>
            <a:bodyPr/>
            <a:p>
              <a:endParaRPr lang="zh-CN" altLang="en-US"/>
            </a:p>
          </p:txBody>
        </p:sp>
        <p:sp>
          <p:nvSpPr>
            <p:cNvPr id="4500" name="Freeform 424"/>
            <p:cNvSpPr/>
            <p:nvPr userDrawn="1"/>
          </p:nvSpPr>
          <p:spPr>
            <a:xfrm>
              <a:off x="8753475" y="672420"/>
              <a:ext cx="6350" cy="6350"/>
            </a:xfrm>
            <a:custGeom>
              <a:avLst/>
              <a:gdLst/>
              <a:ahLst/>
              <a:cxnLst>
                <a:cxn ang="0">
                  <a:pos x="6350" y="0"/>
                </a:cxn>
                <a:cxn ang="0">
                  <a:pos x="0" y="6350"/>
                </a:cxn>
                <a:cxn ang="0">
                  <a:pos x="6350" y="0"/>
                </a:cxn>
              </a:cxnLst>
              <a:pathLst>
                <a:path w="4" h="4">
                  <a:moveTo>
                    <a:pt x="4" y="0"/>
                  </a:moveTo>
                  <a:cubicBezTo>
                    <a:pt x="4" y="2"/>
                    <a:pt x="2" y="3"/>
                    <a:pt x="0" y="4"/>
                  </a:cubicBezTo>
                  <a:cubicBezTo>
                    <a:pt x="1" y="2"/>
                    <a:pt x="2" y="0"/>
                    <a:pt x="4" y="0"/>
                  </a:cubicBezTo>
                  <a:close/>
                </a:path>
              </a:pathLst>
            </a:custGeom>
            <a:solidFill>
              <a:srgbClr val="564C4F"/>
            </a:solidFill>
            <a:ln w="9525">
              <a:noFill/>
            </a:ln>
          </p:spPr>
          <p:txBody>
            <a:bodyPr/>
            <a:p>
              <a:endParaRPr lang="zh-CN" altLang="en-US"/>
            </a:p>
          </p:txBody>
        </p:sp>
        <p:sp>
          <p:nvSpPr>
            <p:cNvPr id="4501" name="Freeform 425"/>
            <p:cNvSpPr/>
            <p:nvPr userDrawn="1"/>
          </p:nvSpPr>
          <p:spPr>
            <a:xfrm>
              <a:off x="8745538" y="681945"/>
              <a:ext cx="6350" cy="4763"/>
            </a:xfrm>
            <a:custGeom>
              <a:avLst/>
              <a:gdLst/>
              <a:ahLst/>
              <a:cxnLst>
                <a:cxn ang="0">
                  <a:pos x="6350" y="0"/>
                </a:cxn>
                <a:cxn ang="0">
                  <a:pos x="2116" y="4763"/>
                </a:cxn>
                <a:cxn ang="0">
                  <a:pos x="2116" y="1587"/>
                </a:cxn>
                <a:cxn ang="0">
                  <a:pos x="6350" y="0"/>
                </a:cxn>
              </a:cxnLst>
              <a:pathLst>
                <a:path w="3" h="3">
                  <a:moveTo>
                    <a:pt x="3" y="0"/>
                  </a:moveTo>
                  <a:cubicBezTo>
                    <a:pt x="2" y="1"/>
                    <a:pt x="2" y="2"/>
                    <a:pt x="1" y="3"/>
                  </a:cubicBezTo>
                  <a:cubicBezTo>
                    <a:pt x="1" y="2"/>
                    <a:pt x="0" y="2"/>
                    <a:pt x="1" y="1"/>
                  </a:cubicBezTo>
                  <a:cubicBezTo>
                    <a:pt x="1" y="0"/>
                    <a:pt x="2" y="0"/>
                    <a:pt x="3" y="0"/>
                  </a:cubicBezTo>
                  <a:close/>
                </a:path>
              </a:pathLst>
            </a:custGeom>
            <a:solidFill>
              <a:srgbClr val="564C4F"/>
            </a:solidFill>
            <a:ln w="9525">
              <a:noFill/>
            </a:ln>
          </p:spPr>
          <p:txBody>
            <a:bodyPr/>
            <a:p>
              <a:endParaRPr lang="zh-CN" altLang="en-US"/>
            </a:p>
          </p:txBody>
        </p:sp>
        <p:grpSp>
          <p:nvGrpSpPr>
            <p:cNvPr id="4502" name="组合 418"/>
            <p:cNvGrpSpPr/>
            <p:nvPr userDrawn="1"/>
          </p:nvGrpSpPr>
          <p:grpSpPr>
            <a:xfrm>
              <a:off x="7661275" y="651783"/>
              <a:ext cx="1309688" cy="1177925"/>
              <a:chOff x="7661275" y="187326"/>
              <a:chExt cx="1309688" cy="1177925"/>
            </a:xfrm>
          </p:grpSpPr>
          <p:grpSp>
            <p:nvGrpSpPr>
              <p:cNvPr id="4503" name="Group 627"/>
              <p:cNvGrpSpPr/>
              <p:nvPr userDrawn="1"/>
            </p:nvGrpSpPr>
            <p:grpSpPr>
              <a:xfrm>
                <a:off x="7661275" y="187326"/>
                <a:ext cx="1309688" cy="1177925"/>
                <a:chOff x="4826" y="118"/>
                <a:chExt cx="825" cy="742"/>
              </a:xfrm>
            </p:grpSpPr>
            <p:sp>
              <p:nvSpPr>
                <p:cNvPr id="4504" name="Freeform 427"/>
                <p:cNvSpPr/>
                <p:nvPr userDrawn="1"/>
              </p:nvSpPr>
              <p:spPr>
                <a:xfrm>
                  <a:off x="5508" y="138"/>
                  <a:ext cx="2" cy="2"/>
                </a:xfrm>
                <a:custGeom>
                  <a:avLst/>
                  <a:gdLst/>
                  <a:ahLst/>
                  <a:cxnLst>
                    <a:cxn ang="0">
                      <a:pos x="2" y="0"/>
                    </a:cxn>
                    <a:cxn ang="0">
                      <a:pos x="2" y="2"/>
                    </a:cxn>
                    <a:cxn ang="0">
                      <a:pos x="0" y="2"/>
                    </a:cxn>
                    <a:cxn ang="0">
                      <a:pos x="2" y="0"/>
                    </a:cxn>
                  </a:cxnLst>
                  <a:pathLst>
                    <a:path w="2" h="2">
                      <a:moveTo>
                        <a:pt x="2" y="0"/>
                      </a:moveTo>
                      <a:cubicBezTo>
                        <a:pt x="2" y="1"/>
                        <a:pt x="2" y="1"/>
                        <a:pt x="2" y="2"/>
                      </a:cubicBezTo>
                      <a:cubicBezTo>
                        <a:pt x="2" y="2"/>
                        <a:pt x="1" y="2"/>
                        <a:pt x="0" y="2"/>
                      </a:cubicBezTo>
                      <a:cubicBezTo>
                        <a:pt x="0" y="1"/>
                        <a:pt x="1" y="0"/>
                        <a:pt x="2" y="0"/>
                      </a:cubicBezTo>
                      <a:close/>
                    </a:path>
                  </a:pathLst>
                </a:custGeom>
                <a:solidFill>
                  <a:srgbClr val="83878B"/>
                </a:solidFill>
                <a:ln w="9525">
                  <a:noFill/>
                </a:ln>
              </p:spPr>
              <p:txBody>
                <a:bodyPr/>
                <a:p>
                  <a:endParaRPr lang="zh-CN" altLang="en-US"/>
                </a:p>
              </p:txBody>
            </p:sp>
            <p:sp>
              <p:nvSpPr>
                <p:cNvPr id="4505" name="Freeform 428"/>
                <p:cNvSpPr/>
                <p:nvPr userDrawn="1"/>
              </p:nvSpPr>
              <p:spPr>
                <a:xfrm>
                  <a:off x="4875" y="660"/>
                  <a:ext cx="104" cy="49"/>
                </a:xfrm>
                <a:custGeom>
                  <a:avLst/>
                  <a:gdLst/>
                  <a:ahLst/>
                  <a:cxnLst>
                    <a:cxn ang="0">
                      <a:pos x="95" y="46"/>
                    </a:cxn>
                    <a:cxn ang="0">
                      <a:pos x="88" y="49"/>
                    </a:cxn>
                    <a:cxn ang="0">
                      <a:pos x="62" y="49"/>
                    </a:cxn>
                    <a:cxn ang="0">
                      <a:pos x="58" y="46"/>
                    </a:cxn>
                    <a:cxn ang="0">
                      <a:pos x="4" y="39"/>
                    </a:cxn>
                    <a:cxn ang="0">
                      <a:pos x="1" y="38"/>
                    </a:cxn>
                    <a:cxn ang="0">
                      <a:pos x="0" y="35"/>
                    </a:cxn>
                    <a:cxn ang="0">
                      <a:pos x="0" y="32"/>
                    </a:cxn>
                    <a:cxn ang="0">
                      <a:pos x="2" y="31"/>
                    </a:cxn>
                    <a:cxn ang="0">
                      <a:pos x="9" y="31"/>
                    </a:cxn>
                    <a:cxn ang="0">
                      <a:pos x="24" y="33"/>
                    </a:cxn>
                    <a:cxn ang="0">
                      <a:pos x="39" y="37"/>
                    </a:cxn>
                    <a:cxn ang="0">
                      <a:pos x="40" y="37"/>
                    </a:cxn>
                    <a:cxn ang="0">
                      <a:pos x="40" y="36"/>
                    </a:cxn>
                    <a:cxn ang="0">
                      <a:pos x="36" y="37"/>
                    </a:cxn>
                    <a:cxn ang="0">
                      <a:pos x="24" y="33"/>
                    </a:cxn>
                    <a:cxn ang="0">
                      <a:pos x="15" y="30"/>
                    </a:cxn>
                    <a:cxn ang="0">
                      <a:pos x="13" y="21"/>
                    </a:cxn>
                    <a:cxn ang="0">
                      <a:pos x="13" y="17"/>
                    </a:cxn>
                    <a:cxn ang="0">
                      <a:pos x="18" y="11"/>
                    </a:cxn>
                    <a:cxn ang="0">
                      <a:pos x="34" y="3"/>
                    </a:cxn>
                    <a:cxn ang="0">
                      <a:pos x="47" y="4"/>
                    </a:cxn>
                    <a:cxn ang="0">
                      <a:pos x="58" y="12"/>
                    </a:cxn>
                    <a:cxn ang="0">
                      <a:pos x="48" y="16"/>
                    </a:cxn>
                    <a:cxn ang="0">
                      <a:pos x="45" y="16"/>
                    </a:cxn>
                    <a:cxn ang="0">
                      <a:pos x="48" y="25"/>
                    </a:cxn>
                    <a:cxn ang="0">
                      <a:pos x="55" y="35"/>
                    </a:cxn>
                    <a:cxn ang="0">
                      <a:pos x="95" y="35"/>
                    </a:cxn>
                    <a:cxn ang="0">
                      <a:pos x="99" y="35"/>
                    </a:cxn>
                    <a:cxn ang="0">
                      <a:pos x="104" y="37"/>
                    </a:cxn>
                    <a:cxn ang="0">
                      <a:pos x="95" y="46"/>
                    </a:cxn>
                  </a:cxnLst>
                  <a:pathLst>
                    <a:path w="90" h="42">
                      <a:moveTo>
                        <a:pt x="83" y="40"/>
                      </a:moveTo>
                      <a:cubicBezTo>
                        <a:pt x="81" y="41"/>
                        <a:pt x="79" y="42"/>
                        <a:pt x="77" y="42"/>
                      </a:cubicBezTo>
                      <a:cubicBezTo>
                        <a:pt x="69" y="41"/>
                        <a:pt x="61" y="36"/>
                        <a:pt x="54" y="42"/>
                      </a:cubicBezTo>
                      <a:cubicBezTo>
                        <a:pt x="53" y="41"/>
                        <a:pt x="52" y="40"/>
                        <a:pt x="51" y="40"/>
                      </a:cubicBezTo>
                      <a:cubicBezTo>
                        <a:pt x="35" y="38"/>
                        <a:pt x="20" y="36"/>
                        <a:pt x="4" y="34"/>
                      </a:cubicBezTo>
                      <a:cubicBezTo>
                        <a:pt x="3" y="34"/>
                        <a:pt x="2" y="33"/>
                        <a:pt x="1" y="33"/>
                      </a:cubicBezTo>
                      <a:cubicBezTo>
                        <a:pt x="1" y="32"/>
                        <a:pt x="0" y="31"/>
                        <a:pt x="0" y="30"/>
                      </a:cubicBezTo>
                      <a:cubicBezTo>
                        <a:pt x="0" y="29"/>
                        <a:pt x="0" y="29"/>
                        <a:pt x="0" y="28"/>
                      </a:cubicBezTo>
                      <a:cubicBezTo>
                        <a:pt x="1" y="28"/>
                        <a:pt x="1" y="27"/>
                        <a:pt x="2" y="27"/>
                      </a:cubicBezTo>
                      <a:cubicBezTo>
                        <a:pt x="4" y="27"/>
                        <a:pt x="6" y="27"/>
                        <a:pt x="8" y="27"/>
                      </a:cubicBezTo>
                      <a:cubicBezTo>
                        <a:pt x="12" y="28"/>
                        <a:pt x="17" y="29"/>
                        <a:pt x="21" y="29"/>
                      </a:cubicBezTo>
                      <a:cubicBezTo>
                        <a:pt x="26" y="29"/>
                        <a:pt x="30" y="32"/>
                        <a:pt x="34" y="32"/>
                      </a:cubicBezTo>
                      <a:cubicBezTo>
                        <a:pt x="34" y="32"/>
                        <a:pt x="35" y="32"/>
                        <a:pt x="35" y="32"/>
                      </a:cubicBezTo>
                      <a:cubicBezTo>
                        <a:pt x="35" y="32"/>
                        <a:pt x="35" y="31"/>
                        <a:pt x="35" y="31"/>
                      </a:cubicBezTo>
                      <a:cubicBezTo>
                        <a:pt x="34" y="31"/>
                        <a:pt x="33" y="32"/>
                        <a:pt x="32" y="32"/>
                      </a:cubicBezTo>
                      <a:cubicBezTo>
                        <a:pt x="28" y="31"/>
                        <a:pt x="25" y="29"/>
                        <a:pt x="21" y="29"/>
                      </a:cubicBezTo>
                      <a:cubicBezTo>
                        <a:pt x="18" y="28"/>
                        <a:pt x="15" y="30"/>
                        <a:pt x="13" y="26"/>
                      </a:cubicBezTo>
                      <a:cubicBezTo>
                        <a:pt x="20" y="22"/>
                        <a:pt x="12" y="21"/>
                        <a:pt x="12" y="18"/>
                      </a:cubicBezTo>
                      <a:cubicBezTo>
                        <a:pt x="11" y="17"/>
                        <a:pt x="12" y="16"/>
                        <a:pt x="12" y="15"/>
                      </a:cubicBezTo>
                      <a:cubicBezTo>
                        <a:pt x="14" y="13"/>
                        <a:pt x="16" y="12"/>
                        <a:pt x="16" y="10"/>
                      </a:cubicBezTo>
                      <a:cubicBezTo>
                        <a:pt x="18" y="1"/>
                        <a:pt x="23" y="0"/>
                        <a:pt x="30" y="3"/>
                      </a:cubicBezTo>
                      <a:cubicBezTo>
                        <a:pt x="34" y="4"/>
                        <a:pt x="37" y="4"/>
                        <a:pt x="41" y="4"/>
                      </a:cubicBezTo>
                      <a:cubicBezTo>
                        <a:pt x="47" y="3"/>
                        <a:pt x="51" y="5"/>
                        <a:pt x="51" y="11"/>
                      </a:cubicBezTo>
                      <a:cubicBezTo>
                        <a:pt x="50" y="17"/>
                        <a:pt x="45" y="14"/>
                        <a:pt x="42" y="14"/>
                      </a:cubicBezTo>
                      <a:cubicBezTo>
                        <a:pt x="41" y="14"/>
                        <a:pt x="39" y="14"/>
                        <a:pt x="39" y="14"/>
                      </a:cubicBezTo>
                      <a:cubicBezTo>
                        <a:pt x="44" y="15"/>
                        <a:pt x="49" y="15"/>
                        <a:pt x="42" y="22"/>
                      </a:cubicBezTo>
                      <a:cubicBezTo>
                        <a:pt x="38" y="28"/>
                        <a:pt x="48" y="26"/>
                        <a:pt x="48" y="30"/>
                      </a:cubicBezTo>
                      <a:cubicBezTo>
                        <a:pt x="59" y="33"/>
                        <a:pt x="71" y="32"/>
                        <a:pt x="83" y="30"/>
                      </a:cubicBezTo>
                      <a:cubicBezTo>
                        <a:pt x="84" y="30"/>
                        <a:pt x="85" y="30"/>
                        <a:pt x="86" y="30"/>
                      </a:cubicBezTo>
                      <a:cubicBezTo>
                        <a:pt x="88" y="30"/>
                        <a:pt x="89" y="30"/>
                        <a:pt x="90" y="32"/>
                      </a:cubicBezTo>
                      <a:cubicBezTo>
                        <a:pt x="89" y="36"/>
                        <a:pt x="86" y="38"/>
                        <a:pt x="83" y="40"/>
                      </a:cubicBezTo>
                      <a:close/>
                    </a:path>
                  </a:pathLst>
                </a:custGeom>
                <a:solidFill>
                  <a:srgbClr val="C2BFC1"/>
                </a:solidFill>
                <a:ln w="9525">
                  <a:noFill/>
                </a:ln>
              </p:spPr>
              <p:txBody>
                <a:bodyPr/>
                <a:p>
                  <a:endParaRPr lang="zh-CN" altLang="en-US"/>
                </a:p>
              </p:txBody>
            </p:sp>
            <p:sp>
              <p:nvSpPr>
                <p:cNvPr id="4506" name="Freeform 429"/>
                <p:cNvSpPr/>
                <p:nvPr userDrawn="1"/>
              </p:nvSpPr>
              <p:spPr>
                <a:xfrm>
                  <a:off x="4994" y="574"/>
                  <a:ext cx="23" cy="11"/>
                </a:xfrm>
                <a:custGeom>
                  <a:avLst/>
                  <a:gdLst/>
                  <a:ahLst/>
                  <a:cxnLst>
                    <a:cxn ang="0">
                      <a:pos x="0" y="9"/>
                    </a:cxn>
                    <a:cxn ang="0">
                      <a:pos x="1" y="6"/>
                    </a:cxn>
                    <a:cxn ang="0">
                      <a:pos x="21" y="0"/>
                    </a:cxn>
                    <a:cxn ang="0">
                      <a:pos x="23" y="1"/>
                    </a:cxn>
                    <a:cxn ang="0">
                      <a:pos x="20" y="4"/>
                    </a:cxn>
                    <a:cxn ang="0">
                      <a:pos x="4" y="11"/>
                    </a:cxn>
                    <a:cxn ang="0">
                      <a:pos x="0" y="9"/>
                    </a:cxn>
                  </a:cxnLst>
                  <a:pathLst>
                    <a:path w="20" h="10">
                      <a:moveTo>
                        <a:pt x="0" y="9"/>
                      </a:moveTo>
                      <a:cubicBezTo>
                        <a:pt x="1" y="8"/>
                        <a:pt x="1" y="7"/>
                        <a:pt x="1" y="6"/>
                      </a:cubicBezTo>
                      <a:cubicBezTo>
                        <a:pt x="7" y="4"/>
                        <a:pt x="13" y="2"/>
                        <a:pt x="19" y="0"/>
                      </a:cubicBezTo>
                      <a:cubicBezTo>
                        <a:pt x="19" y="0"/>
                        <a:pt x="20" y="1"/>
                        <a:pt x="20" y="1"/>
                      </a:cubicBezTo>
                      <a:cubicBezTo>
                        <a:pt x="20" y="2"/>
                        <a:pt x="19" y="3"/>
                        <a:pt x="18" y="4"/>
                      </a:cubicBezTo>
                      <a:cubicBezTo>
                        <a:pt x="14" y="7"/>
                        <a:pt x="9" y="10"/>
                        <a:pt x="4" y="10"/>
                      </a:cubicBezTo>
                      <a:cubicBezTo>
                        <a:pt x="2" y="10"/>
                        <a:pt x="1" y="10"/>
                        <a:pt x="0" y="9"/>
                      </a:cubicBezTo>
                      <a:close/>
                    </a:path>
                  </a:pathLst>
                </a:custGeom>
                <a:solidFill>
                  <a:srgbClr val="4D3C41"/>
                </a:solidFill>
                <a:ln w="9525">
                  <a:noFill/>
                </a:ln>
              </p:spPr>
              <p:txBody>
                <a:bodyPr/>
                <a:p>
                  <a:endParaRPr lang="zh-CN" altLang="en-US"/>
                </a:p>
              </p:txBody>
            </p:sp>
            <p:sp>
              <p:nvSpPr>
                <p:cNvPr id="4507" name="Freeform 430"/>
                <p:cNvSpPr/>
                <p:nvPr userDrawn="1"/>
              </p:nvSpPr>
              <p:spPr>
                <a:xfrm>
                  <a:off x="5016" y="569"/>
                  <a:ext cx="10" cy="8"/>
                </a:xfrm>
                <a:custGeom>
                  <a:avLst/>
                  <a:gdLst/>
                  <a:ahLst/>
                  <a:cxnLst>
                    <a:cxn ang="0">
                      <a:pos x="0" y="5"/>
                    </a:cxn>
                    <a:cxn ang="0">
                      <a:pos x="0" y="4"/>
                    </a:cxn>
                    <a:cxn ang="0">
                      <a:pos x="8" y="0"/>
                    </a:cxn>
                    <a:cxn ang="0">
                      <a:pos x="10" y="2"/>
                    </a:cxn>
                    <a:cxn ang="0">
                      <a:pos x="0" y="5"/>
                    </a:cxn>
                  </a:cxnLst>
                  <a:pathLst>
                    <a:path w="9" h="7">
                      <a:moveTo>
                        <a:pt x="0" y="5"/>
                      </a:moveTo>
                      <a:cubicBezTo>
                        <a:pt x="0" y="5"/>
                        <a:pt x="0" y="4"/>
                        <a:pt x="0" y="4"/>
                      </a:cubicBezTo>
                      <a:cubicBezTo>
                        <a:pt x="3" y="3"/>
                        <a:pt x="6" y="1"/>
                        <a:pt x="8" y="0"/>
                      </a:cubicBezTo>
                      <a:cubicBezTo>
                        <a:pt x="9" y="1"/>
                        <a:pt x="9" y="1"/>
                        <a:pt x="9" y="2"/>
                      </a:cubicBezTo>
                      <a:cubicBezTo>
                        <a:pt x="7" y="6"/>
                        <a:pt x="4" y="7"/>
                        <a:pt x="0" y="5"/>
                      </a:cubicBezTo>
                      <a:close/>
                    </a:path>
                  </a:pathLst>
                </a:custGeom>
                <a:solidFill>
                  <a:srgbClr val="6F494E"/>
                </a:solidFill>
                <a:ln w="9525">
                  <a:noFill/>
                </a:ln>
              </p:spPr>
              <p:txBody>
                <a:bodyPr/>
                <a:p>
                  <a:endParaRPr lang="zh-CN" altLang="en-US"/>
                </a:p>
              </p:txBody>
            </p:sp>
            <p:sp>
              <p:nvSpPr>
                <p:cNvPr id="4508" name="Freeform 431"/>
                <p:cNvSpPr/>
                <p:nvPr userDrawn="1"/>
              </p:nvSpPr>
              <p:spPr>
                <a:xfrm>
                  <a:off x="5046" y="558"/>
                  <a:ext cx="16" cy="9"/>
                </a:xfrm>
                <a:custGeom>
                  <a:avLst/>
                  <a:gdLst/>
                  <a:ahLst/>
                  <a:cxnLst>
                    <a:cxn ang="0">
                      <a:pos x="16" y="0"/>
                    </a:cxn>
                    <a:cxn ang="0">
                      <a:pos x="13" y="3"/>
                    </a:cxn>
                    <a:cxn ang="0">
                      <a:pos x="9" y="7"/>
                    </a:cxn>
                    <a:cxn ang="0">
                      <a:pos x="4" y="9"/>
                    </a:cxn>
                    <a:cxn ang="0">
                      <a:pos x="1" y="7"/>
                    </a:cxn>
                    <a:cxn ang="0">
                      <a:pos x="1" y="5"/>
                    </a:cxn>
                    <a:cxn ang="0">
                      <a:pos x="8" y="2"/>
                    </a:cxn>
                    <a:cxn ang="0">
                      <a:pos x="16" y="0"/>
                    </a:cxn>
                  </a:cxnLst>
                  <a:pathLst>
                    <a:path w="14" h="8">
                      <a:moveTo>
                        <a:pt x="14" y="0"/>
                      </a:moveTo>
                      <a:cubicBezTo>
                        <a:pt x="13" y="1"/>
                        <a:pt x="13" y="2"/>
                        <a:pt x="12" y="3"/>
                      </a:cubicBezTo>
                      <a:cubicBezTo>
                        <a:pt x="12" y="5"/>
                        <a:pt x="10" y="6"/>
                        <a:pt x="8" y="7"/>
                      </a:cubicBezTo>
                      <a:cubicBezTo>
                        <a:pt x="7" y="7"/>
                        <a:pt x="6" y="8"/>
                        <a:pt x="4" y="8"/>
                      </a:cubicBezTo>
                      <a:cubicBezTo>
                        <a:pt x="3" y="8"/>
                        <a:pt x="2" y="8"/>
                        <a:pt x="1" y="7"/>
                      </a:cubicBezTo>
                      <a:cubicBezTo>
                        <a:pt x="0" y="6"/>
                        <a:pt x="0" y="6"/>
                        <a:pt x="1" y="5"/>
                      </a:cubicBezTo>
                      <a:cubicBezTo>
                        <a:pt x="3" y="4"/>
                        <a:pt x="5" y="3"/>
                        <a:pt x="7" y="2"/>
                      </a:cubicBezTo>
                      <a:cubicBezTo>
                        <a:pt x="10" y="1"/>
                        <a:pt x="12" y="0"/>
                        <a:pt x="14" y="0"/>
                      </a:cubicBezTo>
                      <a:close/>
                    </a:path>
                  </a:pathLst>
                </a:custGeom>
                <a:solidFill>
                  <a:srgbClr val="4C484E"/>
                </a:solidFill>
                <a:ln w="9525">
                  <a:noFill/>
                </a:ln>
              </p:spPr>
              <p:txBody>
                <a:bodyPr/>
                <a:p>
                  <a:endParaRPr lang="zh-CN" altLang="en-US"/>
                </a:p>
              </p:txBody>
            </p:sp>
            <p:sp>
              <p:nvSpPr>
                <p:cNvPr id="4509" name="Freeform 432"/>
                <p:cNvSpPr/>
                <p:nvPr userDrawn="1"/>
              </p:nvSpPr>
              <p:spPr>
                <a:xfrm>
                  <a:off x="5335" y="389"/>
                  <a:ext cx="13" cy="22"/>
                </a:xfrm>
                <a:custGeom>
                  <a:avLst/>
                  <a:gdLst/>
                  <a:ahLst/>
                  <a:cxnLst>
                    <a:cxn ang="0">
                      <a:pos x="7" y="1"/>
                    </a:cxn>
                    <a:cxn ang="0">
                      <a:pos x="9" y="0"/>
                    </a:cxn>
                    <a:cxn ang="0">
                      <a:pos x="10" y="0"/>
                    </a:cxn>
                    <a:cxn ang="0">
                      <a:pos x="13" y="3"/>
                    </a:cxn>
                    <a:cxn ang="0">
                      <a:pos x="8" y="18"/>
                    </a:cxn>
                    <a:cxn ang="0">
                      <a:pos x="7" y="19"/>
                    </a:cxn>
                    <a:cxn ang="0">
                      <a:pos x="3" y="22"/>
                    </a:cxn>
                    <a:cxn ang="0">
                      <a:pos x="1" y="22"/>
                    </a:cxn>
                    <a:cxn ang="0">
                      <a:pos x="0" y="20"/>
                    </a:cxn>
                    <a:cxn ang="0">
                      <a:pos x="5" y="4"/>
                    </a:cxn>
                    <a:cxn ang="0">
                      <a:pos x="7" y="1"/>
                    </a:cxn>
                  </a:cxnLst>
                  <a:pathLst>
                    <a:path w="11" h="19">
                      <a:moveTo>
                        <a:pt x="6" y="1"/>
                      </a:moveTo>
                      <a:cubicBezTo>
                        <a:pt x="7" y="0"/>
                        <a:pt x="7" y="0"/>
                        <a:pt x="8" y="0"/>
                      </a:cubicBezTo>
                      <a:cubicBezTo>
                        <a:pt x="8" y="0"/>
                        <a:pt x="9" y="0"/>
                        <a:pt x="9" y="0"/>
                      </a:cubicBezTo>
                      <a:cubicBezTo>
                        <a:pt x="10" y="1"/>
                        <a:pt x="10" y="2"/>
                        <a:pt x="11" y="3"/>
                      </a:cubicBezTo>
                      <a:cubicBezTo>
                        <a:pt x="11" y="8"/>
                        <a:pt x="9" y="12"/>
                        <a:pt x="7" y="16"/>
                      </a:cubicBezTo>
                      <a:cubicBezTo>
                        <a:pt x="6" y="16"/>
                        <a:pt x="6" y="17"/>
                        <a:pt x="6" y="17"/>
                      </a:cubicBezTo>
                      <a:cubicBezTo>
                        <a:pt x="5" y="18"/>
                        <a:pt x="4" y="18"/>
                        <a:pt x="3" y="19"/>
                      </a:cubicBezTo>
                      <a:cubicBezTo>
                        <a:pt x="2" y="19"/>
                        <a:pt x="2" y="19"/>
                        <a:pt x="1" y="19"/>
                      </a:cubicBezTo>
                      <a:cubicBezTo>
                        <a:pt x="1" y="18"/>
                        <a:pt x="0" y="18"/>
                        <a:pt x="0" y="18"/>
                      </a:cubicBezTo>
                      <a:cubicBezTo>
                        <a:pt x="0" y="13"/>
                        <a:pt x="4" y="9"/>
                        <a:pt x="5" y="4"/>
                      </a:cubicBezTo>
                      <a:cubicBezTo>
                        <a:pt x="6" y="3"/>
                        <a:pt x="6" y="2"/>
                        <a:pt x="6" y="1"/>
                      </a:cubicBezTo>
                      <a:close/>
                    </a:path>
                  </a:pathLst>
                </a:custGeom>
                <a:solidFill>
                  <a:srgbClr val="67676B"/>
                </a:solidFill>
                <a:ln w="9525">
                  <a:noFill/>
                </a:ln>
              </p:spPr>
              <p:txBody>
                <a:bodyPr/>
                <a:p>
                  <a:endParaRPr lang="zh-CN" altLang="en-US"/>
                </a:p>
              </p:txBody>
            </p:sp>
            <p:sp>
              <p:nvSpPr>
                <p:cNvPr id="4510" name="Freeform 433"/>
                <p:cNvSpPr/>
                <p:nvPr userDrawn="1"/>
              </p:nvSpPr>
              <p:spPr>
                <a:xfrm>
                  <a:off x="5323" y="418"/>
                  <a:ext cx="10" cy="16"/>
                </a:xfrm>
                <a:custGeom>
                  <a:avLst/>
                  <a:gdLst/>
                  <a:ahLst/>
                  <a:cxnLst>
                    <a:cxn ang="0">
                      <a:pos x="0" y="12"/>
                    </a:cxn>
                    <a:cxn ang="0">
                      <a:pos x="2" y="4"/>
                    </a:cxn>
                    <a:cxn ang="0">
                      <a:pos x="5" y="1"/>
                    </a:cxn>
                    <a:cxn ang="0">
                      <a:pos x="7" y="0"/>
                    </a:cxn>
                    <a:cxn ang="0">
                      <a:pos x="10" y="3"/>
                    </a:cxn>
                    <a:cxn ang="0">
                      <a:pos x="0" y="12"/>
                    </a:cxn>
                  </a:cxnLst>
                  <a:pathLst>
                    <a:path w="8" h="14">
                      <a:moveTo>
                        <a:pt x="0" y="11"/>
                      </a:moveTo>
                      <a:cubicBezTo>
                        <a:pt x="1" y="8"/>
                        <a:pt x="2" y="6"/>
                        <a:pt x="2" y="4"/>
                      </a:cubicBezTo>
                      <a:cubicBezTo>
                        <a:pt x="3" y="4"/>
                        <a:pt x="4" y="3"/>
                        <a:pt x="4" y="1"/>
                      </a:cubicBezTo>
                      <a:cubicBezTo>
                        <a:pt x="5" y="1"/>
                        <a:pt x="5" y="1"/>
                        <a:pt x="6" y="0"/>
                      </a:cubicBezTo>
                      <a:cubicBezTo>
                        <a:pt x="7" y="1"/>
                        <a:pt x="8" y="2"/>
                        <a:pt x="8" y="3"/>
                      </a:cubicBezTo>
                      <a:cubicBezTo>
                        <a:pt x="8" y="8"/>
                        <a:pt x="8" y="14"/>
                        <a:pt x="0" y="11"/>
                      </a:cubicBezTo>
                      <a:close/>
                    </a:path>
                  </a:pathLst>
                </a:custGeom>
                <a:solidFill>
                  <a:srgbClr val="666062"/>
                </a:solidFill>
                <a:ln w="9525">
                  <a:noFill/>
                </a:ln>
              </p:spPr>
              <p:txBody>
                <a:bodyPr/>
                <a:p>
                  <a:endParaRPr lang="zh-CN" altLang="en-US"/>
                </a:p>
              </p:txBody>
            </p:sp>
            <p:sp>
              <p:nvSpPr>
                <p:cNvPr id="4511" name="Freeform 434"/>
                <p:cNvSpPr/>
                <p:nvPr userDrawn="1"/>
              </p:nvSpPr>
              <p:spPr>
                <a:xfrm>
                  <a:off x="5330" y="417"/>
                  <a:ext cx="4" cy="3"/>
                </a:xfrm>
                <a:custGeom>
                  <a:avLst/>
                  <a:gdLst/>
                  <a:ahLst/>
                  <a:cxnLst>
                    <a:cxn ang="0">
                      <a:pos x="1" y="3"/>
                    </a:cxn>
                    <a:cxn ang="0">
                      <a:pos x="0" y="1"/>
                    </a:cxn>
                    <a:cxn ang="0">
                      <a:pos x="1" y="0"/>
                    </a:cxn>
                    <a:cxn ang="0">
                      <a:pos x="2" y="0"/>
                    </a:cxn>
                    <a:cxn ang="0">
                      <a:pos x="1" y="3"/>
                    </a:cxn>
                  </a:cxnLst>
                  <a:pathLst>
                    <a:path w="3" h="3">
                      <a:moveTo>
                        <a:pt x="1" y="3"/>
                      </a:moveTo>
                      <a:cubicBezTo>
                        <a:pt x="0" y="3"/>
                        <a:pt x="0" y="2"/>
                        <a:pt x="0" y="1"/>
                      </a:cubicBezTo>
                      <a:cubicBezTo>
                        <a:pt x="0" y="1"/>
                        <a:pt x="0" y="0"/>
                        <a:pt x="1" y="0"/>
                      </a:cubicBezTo>
                      <a:cubicBezTo>
                        <a:pt x="1" y="0"/>
                        <a:pt x="2" y="0"/>
                        <a:pt x="2" y="0"/>
                      </a:cubicBezTo>
                      <a:cubicBezTo>
                        <a:pt x="3" y="2"/>
                        <a:pt x="3" y="3"/>
                        <a:pt x="1" y="3"/>
                      </a:cubicBezTo>
                      <a:close/>
                    </a:path>
                  </a:pathLst>
                </a:custGeom>
                <a:solidFill>
                  <a:srgbClr val="514B4E"/>
                </a:solidFill>
                <a:ln w="9525">
                  <a:noFill/>
                </a:ln>
              </p:spPr>
              <p:txBody>
                <a:bodyPr/>
                <a:p>
                  <a:endParaRPr lang="zh-CN" altLang="en-US"/>
                </a:p>
              </p:txBody>
            </p:sp>
            <p:sp>
              <p:nvSpPr>
                <p:cNvPr id="4512" name="Freeform 435"/>
                <p:cNvSpPr/>
                <p:nvPr userDrawn="1"/>
              </p:nvSpPr>
              <p:spPr>
                <a:xfrm>
                  <a:off x="5331" y="413"/>
                  <a:ext cx="4" cy="4"/>
                </a:xfrm>
                <a:custGeom>
                  <a:avLst/>
                  <a:gdLst/>
                  <a:ahLst/>
                  <a:cxnLst>
                    <a:cxn ang="0">
                      <a:pos x="0" y="4"/>
                    </a:cxn>
                    <a:cxn ang="0">
                      <a:pos x="1" y="0"/>
                    </a:cxn>
                    <a:cxn ang="0">
                      <a:pos x="4" y="0"/>
                    </a:cxn>
                    <a:cxn ang="0">
                      <a:pos x="1" y="4"/>
                    </a:cxn>
                    <a:cxn ang="0">
                      <a:pos x="0" y="4"/>
                    </a:cxn>
                  </a:cxnLst>
                  <a:pathLst>
                    <a:path w="3" h="3">
                      <a:moveTo>
                        <a:pt x="0" y="3"/>
                      </a:moveTo>
                      <a:cubicBezTo>
                        <a:pt x="0" y="2"/>
                        <a:pt x="0" y="1"/>
                        <a:pt x="1" y="0"/>
                      </a:cubicBezTo>
                      <a:cubicBezTo>
                        <a:pt x="2" y="0"/>
                        <a:pt x="2" y="0"/>
                        <a:pt x="3" y="0"/>
                      </a:cubicBezTo>
                      <a:cubicBezTo>
                        <a:pt x="3" y="2"/>
                        <a:pt x="3" y="3"/>
                        <a:pt x="1" y="3"/>
                      </a:cubicBezTo>
                      <a:lnTo>
                        <a:pt x="0" y="3"/>
                      </a:lnTo>
                      <a:close/>
                    </a:path>
                  </a:pathLst>
                </a:custGeom>
                <a:solidFill>
                  <a:srgbClr val="564C50"/>
                </a:solidFill>
                <a:ln w="9525">
                  <a:noFill/>
                </a:ln>
              </p:spPr>
              <p:txBody>
                <a:bodyPr/>
                <a:p>
                  <a:endParaRPr lang="zh-CN" altLang="en-US"/>
                </a:p>
              </p:txBody>
            </p:sp>
            <p:sp>
              <p:nvSpPr>
                <p:cNvPr id="4513" name="Freeform 436"/>
                <p:cNvSpPr/>
                <p:nvPr userDrawn="1"/>
              </p:nvSpPr>
              <p:spPr>
                <a:xfrm>
                  <a:off x="5333" y="410"/>
                  <a:ext cx="4" cy="3"/>
                </a:xfrm>
                <a:custGeom>
                  <a:avLst/>
                  <a:gdLst/>
                  <a:ahLst/>
                  <a:cxnLst>
                    <a:cxn ang="0">
                      <a:pos x="0" y="3"/>
                    </a:cxn>
                    <a:cxn ang="0">
                      <a:pos x="2" y="0"/>
                    </a:cxn>
                    <a:cxn ang="0">
                      <a:pos x="2" y="0"/>
                    </a:cxn>
                    <a:cxn ang="0">
                      <a:pos x="1" y="3"/>
                    </a:cxn>
                    <a:cxn ang="0">
                      <a:pos x="0" y="3"/>
                    </a:cxn>
                  </a:cxnLst>
                  <a:pathLst>
                    <a:path w="4" h="3">
                      <a:moveTo>
                        <a:pt x="0" y="3"/>
                      </a:moveTo>
                      <a:cubicBezTo>
                        <a:pt x="0" y="2"/>
                        <a:pt x="1" y="1"/>
                        <a:pt x="2" y="0"/>
                      </a:cubicBezTo>
                      <a:cubicBezTo>
                        <a:pt x="2" y="0"/>
                        <a:pt x="2" y="0"/>
                        <a:pt x="2" y="0"/>
                      </a:cubicBezTo>
                      <a:cubicBezTo>
                        <a:pt x="4" y="2"/>
                        <a:pt x="3" y="3"/>
                        <a:pt x="1" y="3"/>
                      </a:cubicBezTo>
                      <a:lnTo>
                        <a:pt x="0" y="3"/>
                      </a:lnTo>
                      <a:close/>
                    </a:path>
                  </a:pathLst>
                </a:custGeom>
                <a:solidFill>
                  <a:srgbClr val="5A4C51"/>
                </a:solidFill>
                <a:ln w="9525">
                  <a:noFill/>
                </a:ln>
              </p:spPr>
              <p:txBody>
                <a:bodyPr/>
                <a:p>
                  <a:endParaRPr lang="zh-CN" altLang="en-US"/>
                </a:p>
              </p:txBody>
            </p:sp>
            <p:sp>
              <p:nvSpPr>
                <p:cNvPr id="4514" name="Freeform 437"/>
                <p:cNvSpPr/>
                <p:nvPr userDrawn="1"/>
              </p:nvSpPr>
              <p:spPr>
                <a:xfrm>
                  <a:off x="4845" y="584"/>
                  <a:ext cx="153" cy="66"/>
                </a:xfrm>
                <a:custGeom>
                  <a:avLst/>
                  <a:gdLst/>
                  <a:ahLst/>
                  <a:cxnLst>
                    <a:cxn ang="0">
                      <a:pos x="148" y="0"/>
                    </a:cxn>
                    <a:cxn ang="0">
                      <a:pos x="150" y="0"/>
                    </a:cxn>
                    <a:cxn ang="0">
                      <a:pos x="150" y="4"/>
                    </a:cxn>
                    <a:cxn ang="0">
                      <a:pos x="87" y="37"/>
                    </a:cxn>
                    <a:cxn ang="0">
                      <a:pos x="63" y="46"/>
                    </a:cxn>
                    <a:cxn ang="0">
                      <a:pos x="50" y="52"/>
                    </a:cxn>
                    <a:cxn ang="0">
                      <a:pos x="44" y="54"/>
                    </a:cxn>
                    <a:cxn ang="0">
                      <a:pos x="28" y="61"/>
                    </a:cxn>
                    <a:cxn ang="0">
                      <a:pos x="25" y="63"/>
                    </a:cxn>
                    <a:cxn ang="0">
                      <a:pos x="23" y="64"/>
                    </a:cxn>
                    <a:cxn ang="0">
                      <a:pos x="21" y="64"/>
                    </a:cxn>
                    <a:cxn ang="0">
                      <a:pos x="12" y="62"/>
                    </a:cxn>
                    <a:cxn ang="0">
                      <a:pos x="12" y="60"/>
                    </a:cxn>
                    <a:cxn ang="0">
                      <a:pos x="11" y="60"/>
                    </a:cxn>
                    <a:cxn ang="0">
                      <a:pos x="0" y="62"/>
                    </a:cxn>
                    <a:cxn ang="0">
                      <a:pos x="2" y="59"/>
                    </a:cxn>
                    <a:cxn ang="0">
                      <a:pos x="32" y="46"/>
                    </a:cxn>
                    <a:cxn ang="0">
                      <a:pos x="95" y="19"/>
                    </a:cxn>
                    <a:cxn ang="0">
                      <a:pos x="129" y="5"/>
                    </a:cxn>
                    <a:cxn ang="0">
                      <a:pos x="148" y="0"/>
                    </a:cxn>
                  </a:cxnLst>
                  <a:pathLst>
                    <a:path w="133" h="57">
                      <a:moveTo>
                        <a:pt x="129" y="0"/>
                      </a:moveTo>
                      <a:cubicBezTo>
                        <a:pt x="130" y="0"/>
                        <a:pt x="131" y="0"/>
                        <a:pt x="131" y="0"/>
                      </a:cubicBezTo>
                      <a:cubicBezTo>
                        <a:pt x="132" y="1"/>
                        <a:pt x="133" y="3"/>
                        <a:pt x="131" y="4"/>
                      </a:cubicBezTo>
                      <a:cubicBezTo>
                        <a:pt x="115" y="18"/>
                        <a:pt x="95" y="23"/>
                        <a:pt x="76" y="32"/>
                      </a:cubicBezTo>
                      <a:cubicBezTo>
                        <a:pt x="69" y="35"/>
                        <a:pt x="62" y="37"/>
                        <a:pt x="55" y="40"/>
                      </a:cubicBezTo>
                      <a:cubicBezTo>
                        <a:pt x="51" y="42"/>
                        <a:pt x="48" y="43"/>
                        <a:pt x="44" y="45"/>
                      </a:cubicBezTo>
                      <a:cubicBezTo>
                        <a:pt x="43" y="45"/>
                        <a:pt x="41" y="46"/>
                        <a:pt x="39" y="47"/>
                      </a:cubicBezTo>
                      <a:cubicBezTo>
                        <a:pt x="34" y="49"/>
                        <a:pt x="29" y="50"/>
                        <a:pt x="25" y="53"/>
                      </a:cubicBezTo>
                      <a:cubicBezTo>
                        <a:pt x="24" y="54"/>
                        <a:pt x="23" y="55"/>
                        <a:pt x="22" y="55"/>
                      </a:cubicBezTo>
                      <a:cubicBezTo>
                        <a:pt x="22" y="55"/>
                        <a:pt x="21" y="55"/>
                        <a:pt x="20" y="56"/>
                      </a:cubicBezTo>
                      <a:cubicBezTo>
                        <a:pt x="20" y="56"/>
                        <a:pt x="19" y="56"/>
                        <a:pt x="19" y="56"/>
                      </a:cubicBezTo>
                      <a:cubicBezTo>
                        <a:pt x="16" y="56"/>
                        <a:pt x="13" y="57"/>
                        <a:pt x="11" y="54"/>
                      </a:cubicBezTo>
                      <a:cubicBezTo>
                        <a:pt x="10" y="53"/>
                        <a:pt x="11" y="53"/>
                        <a:pt x="11" y="52"/>
                      </a:cubicBezTo>
                      <a:cubicBezTo>
                        <a:pt x="11" y="50"/>
                        <a:pt x="11" y="52"/>
                        <a:pt x="10" y="52"/>
                      </a:cubicBezTo>
                      <a:cubicBezTo>
                        <a:pt x="7" y="54"/>
                        <a:pt x="4" y="56"/>
                        <a:pt x="0" y="54"/>
                      </a:cubicBezTo>
                      <a:cubicBezTo>
                        <a:pt x="1" y="53"/>
                        <a:pt x="1" y="52"/>
                        <a:pt x="2" y="51"/>
                      </a:cubicBezTo>
                      <a:cubicBezTo>
                        <a:pt x="11" y="48"/>
                        <a:pt x="20" y="44"/>
                        <a:pt x="28" y="40"/>
                      </a:cubicBezTo>
                      <a:cubicBezTo>
                        <a:pt x="47" y="33"/>
                        <a:pt x="65" y="25"/>
                        <a:pt x="83" y="17"/>
                      </a:cubicBezTo>
                      <a:cubicBezTo>
                        <a:pt x="93" y="13"/>
                        <a:pt x="103" y="9"/>
                        <a:pt x="113" y="5"/>
                      </a:cubicBezTo>
                      <a:cubicBezTo>
                        <a:pt x="119" y="6"/>
                        <a:pt x="124" y="3"/>
                        <a:pt x="129" y="0"/>
                      </a:cubicBezTo>
                      <a:close/>
                    </a:path>
                  </a:pathLst>
                </a:custGeom>
                <a:solidFill>
                  <a:srgbClr val="C0CCD3"/>
                </a:solidFill>
                <a:ln w="9525">
                  <a:noFill/>
                </a:ln>
              </p:spPr>
              <p:txBody>
                <a:bodyPr/>
                <a:p>
                  <a:endParaRPr lang="zh-CN" altLang="en-US"/>
                </a:p>
              </p:txBody>
            </p:sp>
            <p:sp>
              <p:nvSpPr>
                <p:cNvPr id="4515" name="Freeform 438"/>
                <p:cNvSpPr/>
                <p:nvPr userDrawn="1"/>
              </p:nvSpPr>
              <p:spPr>
                <a:xfrm>
                  <a:off x="5016" y="563"/>
                  <a:ext cx="32" cy="17"/>
                </a:xfrm>
                <a:custGeom>
                  <a:avLst/>
                  <a:gdLst/>
                  <a:ahLst/>
                  <a:cxnLst>
                    <a:cxn ang="0">
                      <a:pos x="30" y="0"/>
                    </a:cxn>
                    <a:cxn ang="0">
                      <a:pos x="32" y="1"/>
                    </a:cxn>
                    <a:cxn ang="0">
                      <a:pos x="3" y="17"/>
                    </a:cxn>
                    <a:cxn ang="0">
                      <a:pos x="1" y="13"/>
                    </a:cxn>
                    <a:cxn ang="0">
                      <a:pos x="0" y="12"/>
                    </a:cxn>
                    <a:cxn ang="0">
                      <a:pos x="10" y="8"/>
                    </a:cxn>
                    <a:cxn ang="0">
                      <a:pos x="30" y="0"/>
                    </a:cxn>
                  </a:cxnLst>
                  <a:pathLst>
                    <a:path w="28" h="14">
                      <a:moveTo>
                        <a:pt x="27" y="0"/>
                      </a:moveTo>
                      <a:cubicBezTo>
                        <a:pt x="27" y="0"/>
                        <a:pt x="27" y="1"/>
                        <a:pt x="28" y="1"/>
                      </a:cubicBezTo>
                      <a:cubicBezTo>
                        <a:pt x="22" y="10"/>
                        <a:pt x="13" y="12"/>
                        <a:pt x="3" y="14"/>
                      </a:cubicBezTo>
                      <a:cubicBezTo>
                        <a:pt x="2" y="14"/>
                        <a:pt x="1" y="13"/>
                        <a:pt x="1" y="11"/>
                      </a:cubicBezTo>
                      <a:cubicBezTo>
                        <a:pt x="0" y="10"/>
                        <a:pt x="0" y="10"/>
                        <a:pt x="0" y="10"/>
                      </a:cubicBezTo>
                      <a:cubicBezTo>
                        <a:pt x="3" y="9"/>
                        <a:pt x="6" y="8"/>
                        <a:pt x="9" y="7"/>
                      </a:cubicBezTo>
                      <a:cubicBezTo>
                        <a:pt x="15" y="4"/>
                        <a:pt x="21" y="2"/>
                        <a:pt x="27" y="0"/>
                      </a:cubicBezTo>
                      <a:close/>
                    </a:path>
                  </a:pathLst>
                </a:custGeom>
                <a:solidFill>
                  <a:srgbClr val="587F84"/>
                </a:solidFill>
                <a:ln w="9525">
                  <a:noFill/>
                </a:ln>
              </p:spPr>
              <p:txBody>
                <a:bodyPr/>
                <a:p>
                  <a:endParaRPr lang="zh-CN" altLang="en-US"/>
                </a:p>
              </p:txBody>
            </p:sp>
            <p:sp>
              <p:nvSpPr>
                <p:cNvPr id="4516" name="Freeform 439"/>
                <p:cNvSpPr/>
                <p:nvPr userDrawn="1"/>
              </p:nvSpPr>
              <p:spPr>
                <a:xfrm>
                  <a:off x="5344" y="366"/>
                  <a:ext cx="14" cy="23"/>
                </a:xfrm>
                <a:custGeom>
                  <a:avLst/>
                  <a:gdLst/>
                  <a:ahLst/>
                  <a:cxnLst>
                    <a:cxn ang="0">
                      <a:pos x="7" y="4"/>
                    </a:cxn>
                    <a:cxn ang="0">
                      <a:pos x="9" y="1"/>
                    </a:cxn>
                    <a:cxn ang="0">
                      <a:pos x="11" y="0"/>
                    </a:cxn>
                    <a:cxn ang="0">
                      <a:pos x="12" y="1"/>
                    </a:cxn>
                    <a:cxn ang="0">
                      <a:pos x="14" y="4"/>
                    </a:cxn>
                    <a:cxn ang="0">
                      <a:pos x="4" y="23"/>
                    </a:cxn>
                    <a:cxn ang="0">
                      <a:pos x="1" y="23"/>
                    </a:cxn>
                    <a:cxn ang="0">
                      <a:pos x="0" y="23"/>
                    </a:cxn>
                    <a:cxn ang="0">
                      <a:pos x="0" y="20"/>
                    </a:cxn>
                    <a:cxn ang="0">
                      <a:pos x="1" y="17"/>
                    </a:cxn>
                    <a:cxn ang="0">
                      <a:pos x="7" y="4"/>
                    </a:cxn>
                  </a:cxnLst>
                  <a:pathLst>
                    <a:path w="12" h="20">
                      <a:moveTo>
                        <a:pt x="6" y="4"/>
                      </a:moveTo>
                      <a:cubicBezTo>
                        <a:pt x="7" y="4"/>
                        <a:pt x="8" y="3"/>
                        <a:pt x="8" y="1"/>
                      </a:cubicBezTo>
                      <a:cubicBezTo>
                        <a:pt x="9" y="1"/>
                        <a:pt x="9" y="1"/>
                        <a:pt x="10" y="0"/>
                      </a:cubicBezTo>
                      <a:cubicBezTo>
                        <a:pt x="11" y="1"/>
                        <a:pt x="11" y="1"/>
                        <a:pt x="11" y="1"/>
                      </a:cubicBezTo>
                      <a:cubicBezTo>
                        <a:pt x="11" y="2"/>
                        <a:pt x="12" y="3"/>
                        <a:pt x="12" y="4"/>
                      </a:cubicBezTo>
                      <a:cubicBezTo>
                        <a:pt x="12" y="10"/>
                        <a:pt x="10" y="16"/>
                        <a:pt x="4" y="20"/>
                      </a:cubicBezTo>
                      <a:cubicBezTo>
                        <a:pt x="3" y="20"/>
                        <a:pt x="2" y="20"/>
                        <a:pt x="1" y="20"/>
                      </a:cubicBezTo>
                      <a:cubicBezTo>
                        <a:pt x="0" y="20"/>
                        <a:pt x="0" y="20"/>
                        <a:pt x="0" y="20"/>
                      </a:cubicBezTo>
                      <a:cubicBezTo>
                        <a:pt x="0" y="19"/>
                        <a:pt x="0" y="18"/>
                        <a:pt x="0" y="18"/>
                      </a:cubicBezTo>
                      <a:cubicBezTo>
                        <a:pt x="0" y="17"/>
                        <a:pt x="1" y="16"/>
                        <a:pt x="1" y="15"/>
                      </a:cubicBezTo>
                      <a:cubicBezTo>
                        <a:pt x="4" y="12"/>
                        <a:pt x="5" y="8"/>
                        <a:pt x="6" y="4"/>
                      </a:cubicBezTo>
                      <a:close/>
                    </a:path>
                  </a:pathLst>
                </a:custGeom>
                <a:solidFill>
                  <a:srgbClr val="696366"/>
                </a:solidFill>
                <a:ln w="9525">
                  <a:noFill/>
                </a:ln>
              </p:spPr>
              <p:txBody>
                <a:bodyPr/>
                <a:p>
                  <a:endParaRPr lang="zh-CN" altLang="en-US"/>
                </a:p>
              </p:txBody>
            </p:sp>
            <p:sp>
              <p:nvSpPr>
                <p:cNvPr id="4517" name="Freeform 440"/>
                <p:cNvSpPr/>
                <p:nvPr userDrawn="1"/>
              </p:nvSpPr>
              <p:spPr>
                <a:xfrm>
                  <a:off x="4862" y="686"/>
                  <a:ext cx="15" cy="9"/>
                </a:xfrm>
                <a:custGeom>
                  <a:avLst/>
                  <a:gdLst/>
                  <a:ahLst/>
                  <a:cxnLst>
                    <a:cxn ang="0">
                      <a:pos x="12" y="9"/>
                    </a:cxn>
                    <a:cxn ang="0">
                      <a:pos x="5" y="6"/>
                    </a:cxn>
                    <a:cxn ang="0">
                      <a:pos x="2" y="5"/>
                    </a:cxn>
                    <a:cxn ang="0">
                      <a:pos x="2" y="5"/>
                    </a:cxn>
                    <a:cxn ang="0">
                      <a:pos x="1" y="4"/>
                    </a:cxn>
                    <a:cxn ang="0">
                      <a:pos x="1" y="3"/>
                    </a:cxn>
                    <a:cxn ang="0">
                      <a:pos x="3" y="1"/>
                    </a:cxn>
                    <a:cxn ang="0">
                      <a:pos x="5" y="0"/>
                    </a:cxn>
                    <a:cxn ang="0">
                      <a:pos x="13" y="3"/>
                    </a:cxn>
                    <a:cxn ang="0">
                      <a:pos x="11" y="6"/>
                    </a:cxn>
                    <a:cxn ang="0">
                      <a:pos x="12" y="9"/>
                    </a:cxn>
                  </a:cxnLst>
                  <a:pathLst>
                    <a:path w="13" h="8">
                      <a:moveTo>
                        <a:pt x="11" y="8"/>
                      </a:moveTo>
                      <a:cubicBezTo>
                        <a:pt x="9" y="7"/>
                        <a:pt x="7" y="7"/>
                        <a:pt x="5" y="6"/>
                      </a:cubicBezTo>
                      <a:cubicBezTo>
                        <a:pt x="4" y="6"/>
                        <a:pt x="3" y="6"/>
                        <a:pt x="2" y="5"/>
                      </a:cubicBezTo>
                      <a:cubicBezTo>
                        <a:pt x="2" y="5"/>
                        <a:pt x="2" y="5"/>
                        <a:pt x="2" y="5"/>
                      </a:cubicBezTo>
                      <a:cubicBezTo>
                        <a:pt x="1" y="5"/>
                        <a:pt x="1" y="5"/>
                        <a:pt x="1" y="4"/>
                      </a:cubicBezTo>
                      <a:cubicBezTo>
                        <a:pt x="1" y="4"/>
                        <a:pt x="0" y="3"/>
                        <a:pt x="1" y="3"/>
                      </a:cubicBezTo>
                      <a:cubicBezTo>
                        <a:pt x="1" y="2"/>
                        <a:pt x="2" y="2"/>
                        <a:pt x="3" y="1"/>
                      </a:cubicBezTo>
                      <a:cubicBezTo>
                        <a:pt x="3" y="0"/>
                        <a:pt x="4" y="0"/>
                        <a:pt x="5" y="0"/>
                      </a:cubicBezTo>
                      <a:cubicBezTo>
                        <a:pt x="8" y="0"/>
                        <a:pt x="10" y="0"/>
                        <a:pt x="12" y="3"/>
                      </a:cubicBezTo>
                      <a:cubicBezTo>
                        <a:pt x="13" y="4"/>
                        <a:pt x="12" y="5"/>
                        <a:pt x="10" y="6"/>
                      </a:cubicBezTo>
                      <a:cubicBezTo>
                        <a:pt x="10" y="7"/>
                        <a:pt x="11" y="7"/>
                        <a:pt x="11" y="8"/>
                      </a:cubicBezTo>
                      <a:close/>
                    </a:path>
                  </a:pathLst>
                </a:custGeom>
                <a:solidFill>
                  <a:srgbClr val="68666A"/>
                </a:solidFill>
                <a:ln w="9525">
                  <a:noFill/>
                </a:ln>
              </p:spPr>
              <p:txBody>
                <a:bodyPr/>
                <a:p>
                  <a:endParaRPr lang="zh-CN" altLang="en-US"/>
                </a:p>
              </p:txBody>
            </p:sp>
            <p:sp>
              <p:nvSpPr>
                <p:cNvPr id="4518" name="Freeform 441"/>
                <p:cNvSpPr/>
                <p:nvPr userDrawn="1"/>
              </p:nvSpPr>
              <p:spPr>
                <a:xfrm>
                  <a:off x="4864" y="691"/>
                  <a:ext cx="4" cy="3"/>
                </a:xfrm>
                <a:custGeom>
                  <a:avLst/>
                  <a:gdLst/>
                  <a:ahLst/>
                  <a:cxnLst>
                    <a:cxn ang="0">
                      <a:pos x="0" y="0"/>
                    </a:cxn>
                    <a:cxn ang="0">
                      <a:pos x="4" y="1"/>
                    </a:cxn>
                    <a:cxn ang="0">
                      <a:pos x="1" y="3"/>
                    </a:cxn>
                    <a:cxn ang="0">
                      <a:pos x="0" y="0"/>
                    </a:cxn>
                  </a:cxnLst>
                  <a:pathLst>
                    <a:path w="3" h="2">
                      <a:moveTo>
                        <a:pt x="0" y="0"/>
                      </a:moveTo>
                      <a:cubicBezTo>
                        <a:pt x="1" y="1"/>
                        <a:pt x="2" y="1"/>
                        <a:pt x="3" y="1"/>
                      </a:cubicBezTo>
                      <a:cubicBezTo>
                        <a:pt x="3" y="1"/>
                        <a:pt x="2" y="2"/>
                        <a:pt x="1" y="2"/>
                      </a:cubicBezTo>
                      <a:cubicBezTo>
                        <a:pt x="1" y="1"/>
                        <a:pt x="1" y="1"/>
                        <a:pt x="0" y="0"/>
                      </a:cubicBezTo>
                      <a:close/>
                    </a:path>
                  </a:pathLst>
                </a:custGeom>
                <a:solidFill>
                  <a:srgbClr val="65686C"/>
                </a:solidFill>
                <a:ln w="9525">
                  <a:noFill/>
                </a:ln>
              </p:spPr>
              <p:txBody>
                <a:bodyPr/>
                <a:p>
                  <a:endParaRPr lang="zh-CN" altLang="en-US"/>
                </a:p>
              </p:txBody>
            </p:sp>
            <p:sp>
              <p:nvSpPr>
                <p:cNvPr id="4519" name="Freeform 442"/>
                <p:cNvSpPr/>
                <p:nvPr userDrawn="1"/>
              </p:nvSpPr>
              <p:spPr>
                <a:xfrm>
                  <a:off x="4826" y="653"/>
                  <a:ext cx="27" cy="34"/>
                </a:xfrm>
                <a:custGeom>
                  <a:avLst/>
                  <a:gdLst/>
                  <a:ahLst/>
                  <a:cxnLst>
                    <a:cxn ang="0">
                      <a:pos x="0" y="4"/>
                    </a:cxn>
                    <a:cxn ang="0">
                      <a:pos x="2" y="1"/>
                    </a:cxn>
                    <a:cxn ang="0">
                      <a:pos x="4" y="0"/>
                    </a:cxn>
                    <a:cxn ang="0">
                      <a:pos x="7" y="2"/>
                    </a:cxn>
                    <a:cxn ang="0">
                      <a:pos x="27" y="28"/>
                    </a:cxn>
                    <a:cxn ang="0">
                      <a:pos x="25" y="31"/>
                    </a:cxn>
                    <a:cxn ang="0">
                      <a:pos x="24" y="32"/>
                    </a:cxn>
                    <a:cxn ang="0">
                      <a:pos x="22" y="34"/>
                    </a:cxn>
                    <a:cxn ang="0">
                      <a:pos x="17" y="30"/>
                    </a:cxn>
                    <a:cxn ang="0">
                      <a:pos x="8" y="21"/>
                    </a:cxn>
                    <a:cxn ang="0">
                      <a:pos x="2" y="15"/>
                    </a:cxn>
                    <a:cxn ang="0">
                      <a:pos x="0" y="8"/>
                    </a:cxn>
                    <a:cxn ang="0">
                      <a:pos x="0" y="4"/>
                    </a:cxn>
                  </a:cxnLst>
                  <a:pathLst>
                    <a:path w="23" h="29">
                      <a:moveTo>
                        <a:pt x="0" y="4"/>
                      </a:moveTo>
                      <a:cubicBezTo>
                        <a:pt x="1" y="3"/>
                        <a:pt x="1" y="2"/>
                        <a:pt x="2" y="1"/>
                      </a:cubicBezTo>
                      <a:cubicBezTo>
                        <a:pt x="3" y="0"/>
                        <a:pt x="3" y="0"/>
                        <a:pt x="4" y="0"/>
                      </a:cubicBezTo>
                      <a:cubicBezTo>
                        <a:pt x="5" y="0"/>
                        <a:pt x="6" y="1"/>
                        <a:pt x="6" y="2"/>
                      </a:cubicBezTo>
                      <a:cubicBezTo>
                        <a:pt x="8" y="12"/>
                        <a:pt x="17" y="17"/>
                        <a:pt x="23" y="24"/>
                      </a:cubicBezTo>
                      <a:cubicBezTo>
                        <a:pt x="23" y="25"/>
                        <a:pt x="23" y="26"/>
                        <a:pt x="22" y="27"/>
                      </a:cubicBezTo>
                      <a:cubicBezTo>
                        <a:pt x="22" y="28"/>
                        <a:pt x="21" y="28"/>
                        <a:pt x="21" y="28"/>
                      </a:cubicBezTo>
                      <a:cubicBezTo>
                        <a:pt x="20" y="28"/>
                        <a:pt x="20" y="28"/>
                        <a:pt x="19" y="29"/>
                      </a:cubicBezTo>
                      <a:cubicBezTo>
                        <a:pt x="18" y="27"/>
                        <a:pt x="17" y="26"/>
                        <a:pt x="15" y="26"/>
                      </a:cubicBezTo>
                      <a:cubicBezTo>
                        <a:pt x="12" y="23"/>
                        <a:pt x="10" y="21"/>
                        <a:pt x="7" y="18"/>
                      </a:cubicBezTo>
                      <a:cubicBezTo>
                        <a:pt x="6" y="16"/>
                        <a:pt x="5" y="14"/>
                        <a:pt x="2" y="13"/>
                      </a:cubicBezTo>
                      <a:cubicBezTo>
                        <a:pt x="1" y="11"/>
                        <a:pt x="0" y="9"/>
                        <a:pt x="0" y="7"/>
                      </a:cubicBezTo>
                      <a:cubicBezTo>
                        <a:pt x="0" y="6"/>
                        <a:pt x="0" y="5"/>
                        <a:pt x="0" y="4"/>
                      </a:cubicBezTo>
                      <a:close/>
                    </a:path>
                  </a:pathLst>
                </a:custGeom>
                <a:solidFill>
                  <a:srgbClr val="696C70"/>
                </a:solidFill>
                <a:ln w="9525">
                  <a:noFill/>
                </a:ln>
              </p:spPr>
              <p:txBody>
                <a:bodyPr/>
                <a:p>
                  <a:endParaRPr lang="zh-CN" altLang="en-US"/>
                </a:p>
              </p:txBody>
            </p:sp>
            <p:sp>
              <p:nvSpPr>
                <p:cNvPr id="4520" name="Freeform 443"/>
                <p:cNvSpPr/>
                <p:nvPr userDrawn="1"/>
              </p:nvSpPr>
              <p:spPr>
                <a:xfrm>
                  <a:off x="4851" y="682"/>
                  <a:ext cx="13" cy="11"/>
                </a:xfrm>
                <a:custGeom>
                  <a:avLst/>
                  <a:gdLst/>
                  <a:ahLst/>
                  <a:cxnLst>
                    <a:cxn ang="0">
                      <a:pos x="11" y="6"/>
                    </a:cxn>
                    <a:cxn ang="0">
                      <a:pos x="13" y="9"/>
                    </a:cxn>
                    <a:cxn ang="0">
                      <a:pos x="10" y="11"/>
                    </a:cxn>
                    <a:cxn ang="0">
                      <a:pos x="1" y="6"/>
                    </a:cxn>
                    <a:cxn ang="0">
                      <a:pos x="0" y="3"/>
                    </a:cxn>
                    <a:cxn ang="0">
                      <a:pos x="0" y="2"/>
                    </a:cxn>
                    <a:cxn ang="0">
                      <a:pos x="3" y="1"/>
                    </a:cxn>
                    <a:cxn ang="0">
                      <a:pos x="10" y="3"/>
                    </a:cxn>
                    <a:cxn ang="0">
                      <a:pos x="11" y="6"/>
                    </a:cxn>
                  </a:cxnLst>
                  <a:pathLst>
                    <a:path w="12" h="9">
                      <a:moveTo>
                        <a:pt x="11" y="5"/>
                      </a:moveTo>
                      <a:cubicBezTo>
                        <a:pt x="12" y="6"/>
                        <a:pt x="12" y="7"/>
                        <a:pt x="12" y="8"/>
                      </a:cubicBezTo>
                      <a:cubicBezTo>
                        <a:pt x="11" y="9"/>
                        <a:pt x="11" y="9"/>
                        <a:pt x="10" y="9"/>
                      </a:cubicBezTo>
                      <a:cubicBezTo>
                        <a:pt x="7" y="8"/>
                        <a:pt x="4" y="7"/>
                        <a:pt x="1" y="5"/>
                      </a:cubicBezTo>
                      <a:cubicBezTo>
                        <a:pt x="1" y="5"/>
                        <a:pt x="0" y="4"/>
                        <a:pt x="0" y="3"/>
                      </a:cubicBezTo>
                      <a:cubicBezTo>
                        <a:pt x="0" y="2"/>
                        <a:pt x="0" y="2"/>
                        <a:pt x="0" y="2"/>
                      </a:cubicBezTo>
                      <a:cubicBezTo>
                        <a:pt x="1" y="2"/>
                        <a:pt x="2" y="1"/>
                        <a:pt x="3" y="1"/>
                      </a:cubicBezTo>
                      <a:cubicBezTo>
                        <a:pt x="6" y="0"/>
                        <a:pt x="8" y="1"/>
                        <a:pt x="10" y="3"/>
                      </a:cubicBezTo>
                      <a:cubicBezTo>
                        <a:pt x="11" y="3"/>
                        <a:pt x="11" y="4"/>
                        <a:pt x="11" y="5"/>
                      </a:cubicBezTo>
                      <a:close/>
                    </a:path>
                  </a:pathLst>
                </a:custGeom>
                <a:solidFill>
                  <a:srgbClr val="65686C"/>
                </a:solidFill>
                <a:ln w="9525">
                  <a:noFill/>
                </a:ln>
              </p:spPr>
              <p:txBody>
                <a:bodyPr/>
                <a:p>
                  <a:endParaRPr lang="zh-CN" altLang="en-US"/>
                </a:p>
              </p:txBody>
            </p:sp>
            <p:sp>
              <p:nvSpPr>
                <p:cNvPr id="4521" name="Freeform 444"/>
                <p:cNvSpPr/>
                <p:nvPr userDrawn="1"/>
              </p:nvSpPr>
              <p:spPr>
                <a:xfrm>
                  <a:off x="4831" y="648"/>
                  <a:ext cx="8" cy="9"/>
                </a:xfrm>
                <a:custGeom>
                  <a:avLst/>
                  <a:gdLst/>
                  <a:ahLst/>
                  <a:cxnLst>
                    <a:cxn ang="0">
                      <a:pos x="1" y="9"/>
                    </a:cxn>
                    <a:cxn ang="0">
                      <a:pos x="0" y="5"/>
                    </a:cxn>
                    <a:cxn ang="0">
                      <a:pos x="1" y="2"/>
                    </a:cxn>
                    <a:cxn ang="0">
                      <a:pos x="5" y="0"/>
                    </a:cxn>
                    <a:cxn ang="0">
                      <a:pos x="8" y="1"/>
                    </a:cxn>
                    <a:cxn ang="0">
                      <a:pos x="8" y="2"/>
                    </a:cxn>
                    <a:cxn ang="0">
                      <a:pos x="1" y="9"/>
                    </a:cxn>
                  </a:cxnLst>
                  <a:pathLst>
                    <a:path w="7" h="8">
                      <a:moveTo>
                        <a:pt x="1" y="8"/>
                      </a:moveTo>
                      <a:cubicBezTo>
                        <a:pt x="1" y="7"/>
                        <a:pt x="0" y="6"/>
                        <a:pt x="0" y="5"/>
                      </a:cubicBezTo>
                      <a:cubicBezTo>
                        <a:pt x="0" y="4"/>
                        <a:pt x="1" y="3"/>
                        <a:pt x="1" y="2"/>
                      </a:cubicBezTo>
                      <a:cubicBezTo>
                        <a:pt x="3" y="1"/>
                        <a:pt x="4" y="0"/>
                        <a:pt x="5" y="0"/>
                      </a:cubicBezTo>
                      <a:cubicBezTo>
                        <a:pt x="6" y="0"/>
                        <a:pt x="7" y="1"/>
                        <a:pt x="7" y="1"/>
                      </a:cubicBezTo>
                      <a:cubicBezTo>
                        <a:pt x="7" y="2"/>
                        <a:pt x="7" y="2"/>
                        <a:pt x="7" y="2"/>
                      </a:cubicBezTo>
                      <a:cubicBezTo>
                        <a:pt x="6" y="5"/>
                        <a:pt x="5" y="7"/>
                        <a:pt x="1" y="8"/>
                      </a:cubicBezTo>
                      <a:close/>
                    </a:path>
                  </a:pathLst>
                </a:custGeom>
                <a:solidFill>
                  <a:srgbClr val="423A3E"/>
                </a:solidFill>
                <a:ln w="9525">
                  <a:noFill/>
                </a:ln>
              </p:spPr>
              <p:txBody>
                <a:bodyPr/>
                <a:p>
                  <a:endParaRPr lang="zh-CN" altLang="en-US"/>
                </a:p>
              </p:txBody>
            </p:sp>
            <p:sp>
              <p:nvSpPr>
                <p:cNvPr id="4522" name="Freeform 445"/>
                <p:cNvSpPr/>
                <p:nvPr userDrawn="1"/>
              </p:nvSpPr>
              <p:spPr>
                <a:xfrm>
                  <a:off x="4837" y="645"/>
                  <a:ext cx="4" cy="5"/>
                </a:xfrm>
                <a:custGeom>
                  <a:avLst/>
                  <a:gdLst/>
                  <a:ahLst/>
                  <a:cxnLst>
                    <a:cxn ang="0">
                      <a:pos x="1" y="5"/>
                    </a:cxn>
                    <a:cxn ang="0">
                      <a:pos x="0" y="2"/>
                    </a:cxn>
                    <a:cxn ang="0">
                      <a:pos x="2" y="0"/>
                    </a:cxn>
                    <a:cxn ang="0">
                      <a:pos x="4" y="2"/>
                    </a:cxn>
                    <a:cxn ang="0">
                      <a:pos x="1" y="5"/>
                    </a:cxn>
                  </a:cxnLst>
                  <a:pathLst>
                    <a:path w="4" h="4">
                      <a:moveTo>
                        <a:pt x="1" y="4"/>
                      </a:moveTo>
                      <a:cubicBezTo>
                        <a:pt x="1" y="3"/>
                        <a:pt x="1" y="2"/>
                        <a:pt x="0" y="2"/>
                      </a:cubicBezTo>
                      <a:cubicBezTo>
                        <a:pt x="1" y="1"/>
                        <a:pt x="1" y="0"/>
                        <a:pt x="2" y="0"/>
                      </a:cubicBezTo>
                      <a:cubicBezTo>
                        <a:pt x="3" y="1"/>
                        <a:pt x="3" y="2"/>
                        <a:pt x="4" y="2"/>
                      </a:cubicBezTo>
                      <a:cubicBezTo>
                        <a:pt x="3" y="4"/>
                        <a:pt x="2" y="4"/>
                        <a:pt x="1" y="4"/>
                      </a:cubicBezTo>
                      <a:close/>
                    </a:path>
                  </a:pathLst>
                </a:custGeom>
                <a:solidFill>
                  <a:srgbClr val="3F3B3E"/>
                </a:solidFill>
                <a:ln w="9525">
                  <a:noFill/>
                </a:ln>
              </p:spPr>
              <p:txBody>
                <a:bodyPr/>
                <a:p>
                  <a:endParaRPr lang="zh-CN" altLang="en-US"/>
                </a:p>
              </p:txBody>
            </p:sp>
            <p:sp>
              <p:nvSpPr>
                <p:cNvPr id="4523" name="Freeform 446"/>
                <p:cNvSpPr/>
                <p:nvPr userDrawn="1"/>
              </p:nvSpPr>
              <p:spPr>
                <a:xfrm>
                  <a:off x="5429" y="217"/>
                  <a:ext cx="22" cy="27"/>
                </a:xfrm>
                <a:custGeom>
                  <a:avLst/>
                  <a:gdLst/>
                  <a:ahLst/>
                  <a:cxnLst>
                    <a:cxn ang="0">
                      <a:pos x="15" y="3"/>
                    </a:cxn>
                    <a:cxn ang="0">
                      <a:pos x="17" y="2"/>
                    </a:cxn>
                    <a:cxn ang="0">
                      <a:pos x="22" y="2"/>
                    </a:cxn>
                    <a:cxn ang="0">
                      <a:pos x="17" y="12"/>
                    </a:cxn>
                    <a:cxn ang="0">
                      <a:pos x="15" y="15"/>
                    </a:cxn>
                    <a:cxn ang="0">
                      <a:pos x="9" y="22"/>
                    </a:cxn>
                    <a:cxn ang="0">
                      <a:pos x="4" y="27"/>
                    </a:cxn>
                    <a:cxn ang="0">
                      <a:pos x="1" y="25"/>
                    </a:cxn>
                    <a:cxn ang="0">
                      <a:pos x="0" y="24"/>
                    </a:cxn>
                    <a:cxn ang="0">
                      <a:pos x="0" y="22"/>
                    </a:cxn>
                    <a:cxn ang="0">
                      <a:pos x="3" y="17"/>
                    </a:cxn>
                    <a:cxn ang="0">
                      <a:pos x="6" y="12"/>
                    </a:cxn>
                    <a:cxn ang="0">
                      <a:pos x="11" y="8"/>
                    </a:cxn>
                    <a:cxn ang="0">
                      <a:pos x="15" y="3"/>
                    </a:cxn>
                  </a:cxnLst>
                  <a:pathLst>
                    <a:path w="19" h="23">
                      <a:moveTo>
                        <a:pt x="13" y="3"/>
                      </a:moveTo>
                      <a:cubicBezTo>
                        <a:pt x="14" y="2"/>
                        <a:pt x="14" y="2"/>
                        <a:pt x="15" y="2"/>
                      </a:cubicBezTo>
                      <a:cubicBezTo>
                        <a:pt x="17" y="0"/>
                        <a:pt x="18" y="1"/>
                        <a:pt x="19" y="2"/>
                      </a:cubicBezTo>
                      <a:cubicBezTo>
                        <a:pt x="19" y="6"/>
                        <a:pt x="17" y="8"/>
                        <a:pt x="15" y="11"/>
                      </a:cubicBezTo>
                      <a:cubicBezTo>
                        <a:pt x="14" y="12"/>
                        <a:pt x="14" y="12"/>
                        <a:pt x="13" y="13"/>
                      </a:cubicBezTo>
                      <a:cubicBezTo>
                        <a:pt x="11" y="15"/>
                        <a:pt x="10" y="17"/>
                        <a:pt x="8" y="19"/>
                      </a:cubicBezTo>
                      <a:cubicBezTo>
                        <a:pt x="7" y="20"/>
                        <a:pt x="6" y="22"/>
                        <a:pt x="4" y="23"/>
                      </a:cubicBezTo>
                      <a:cubicBezTo>
                        <a:pt x="3" y="23"/>
                        <a:pt x="2" y="22"/>
                        <a:pt x="1" y="22"/>
                      </a:cubicBezTo>
                      <a:cubicBezTo>
                        <a:pt x="1" y="22"/>
                        <a:pt x="0" y="21"/>
                        <a:pt x="0" y="21"/>
                      </a:cubicBezTo>
                      <a:cubicBezTo>
                        <a:pt x="0" y="20"/>
                        <a:pt x="0" y="20"/>
                        <a:pt x="0" y="19"/>
                      </a:cubicBezTo>
                      <a:cubicBezTo>
                        <a:pt x="2" y="18"/>
                        <a:pt x="3" y="17"/>
                        <a:pt x="3" y="15"/>
                      </a:cubicBezTo>
                      <a:cubicBezTo>
                        <a:pt x="5" y="14"/>
                        <a:pt x="6" y="13"/>
                        <a:pt x="6" y="11"/>
                      </a:cubicBezTo>
                      <a:cubicBezTo>
                        <a:pt x="8" y="10"/>
                        <a:pt x="9" y="9"/>
                        <a:pt x="10" y="7"/>
                      </a:cubicBezTo>
                      <a:cubicBezTo>
                        <a:pt x="11" y="6"/>
                        <a:pt x="13" y="5"/>
                        <a:pt x="13" y="3"/>
                      </a:cubicBezTo>
                      <a:close/>
                    </a:path>
                  </a:pathLst>
                </a:custGeom>
                <a:solidFill>
                  <a:srgbClr val="4F474B"/>
                </a:solidFill>
                <a:ln w="9525">
                  <a:noFill/>
                </a:ln>
              </p:spPr>
              <p:txBody>
                <a:bodyPr/>
                <a:p>
                  <a:endParaRPr lang="zh-CN" altLang="en-US"/>
                </a:p>
              </p:txBody>
            </p:sp>
            <p:sp>
              <p:nvSpPr>
                <p:cNvPr id="4524" name="Freeform 447"/>
                <p:cNvSpPr/>
                <p:nvPr userDrawn="1"/>
              </p:nvSpPr>
              <p:spPr>
                <a:xfrm>
                  <a:off x="5351" y="394"/>
                  <a:ext cx="114" cy="108"/>
                </a:xfrm>
                <a:custGeom>
                  <a:avLst/>
                  <a:gdLst/>
                  <a:ahLst/>
                  <a:cxnLst>
                    <a:cxn ang="0">
                      <a:pos x="25" y="102"/>
                    </a:cxn>
                    <a:cxn ang="0">
                      <a:pos x="8" y="108"/>
                    </a:cxn>
                    <a:cxn ang="0">
                      <a:pos x="5" y="106"/>
                    </a:cxn>
                    <a:cxn ang="0">
                      <a:pos x="1" y="101"/>
                    </a:cxn>
                    <a:cxn ang="0">
                      <a:pos x="0" y="96"/>
                    </a:cxn>
                    <a:cxn ang="0">
                      <a:pos x="12" y="75"/>
                    </a:cxn>
                    <a:cxn ang="0">
                      <a:pos x="55" y="39"/>
                    </a:cxn>
                    <a:cxn ang="0">
                      <a:pos x="104" y="3"/>
                    </a:cxn>
                    <a:cxn ang="0">
                      <a:pos x="112" y="4"/>
                    </a:cxn>
                    <a:cxn ang="0">
                      <a:pos x="112" y="10"/>
                    </a:cxn>
                    <a:cxn ang="0">
                      <a:pos x="110" y="13"/>
                    </a:cxn>
                    <a:cxn ang="0">
                      <a:pos x="104" y="18"/>
                    </a:cxn>
                    <a:cxn ang="0">
                      <a:pos x="66" y="54"/>
                    </a:cxn>
                    <a:cxn ang="0">
                      <a:pos x="62" y="63"/>
                    </a:cxn>
                    <a:cxn ang="0">
                      <a:pos x="71" y="65"/>
                    </a:cxn>
                    <a:cxn ang="0">
                      <a:pos x="74" y="66"/>
                    </a:cxn>
                    <a:cxn ang="0">
                      <a:pos x="89" y="72"/>
                    </a:cxn>
                    <a:cxn ang="0">
                      <a:pos x="25" y="102"/>
                    </a:cxn>
                  </a:cxnLst>
                  <a:pathLst>
                    <a:path w="99" h="94">
                      <a:moveTo>
                        <a:pt x="22" y="89"/>
                      </a:moveTo>
                      <a:cubicBezTo>
                        <a:pt x="17" y="91"/>
                        <a:pt x="12" y="93"/>
                        <a:pt x="7" y="94"/>
                      </a:cubicBezTo>
                      <a:cubicBezTo>
                        <a:pt x="6" y="94"/>
                        <a:pt x="5" y="94"/>
                        <a:pt x="5" y="93"/>
                      </a:cubicBezTo>
                      <a:cubicBezTo>
                        <a:pt x="3" y="91"/>
                        <a:pt x="2" y="90"/>
                        <a:pt x="1" y="88"/>
                      </a:cubicBezTo>
                      <a:cubicBezTo>
                        <a:pt x="0" y="87"/>
                        <a:pt x="0" y="86"/>
                        <a:pt x="0" y="84"/>
                      </a:cubicBezTo>
                      <a:cubicBezTo>
                        <a:pt x="0" y="76"/>
                        <a:pt x="4" y="70"/>
                        <a:pt x="11" y="66"/>
                      </a:cubicBezTo>
                      <a:cubicBezTo>
                        <a:pt x="25" y="57"/>
                        <a:pt x="38" y="47"/>
                        <a:pt x="48" y="34"/>
                      </a:cubicBezTo>
                      <a:cubicBezTo>
                        <a:pt x="63" y="24"/>
                        <a:pt x="75" y="12"/>
                        <a:pt x="91" y="3"/>
                      </a:cubicBezTo>
                      <a:cubicBezTo>
                        <a:pt x="94" y="1"/>
                        <a:pt x="96" y="0"/>
                        <a:pt x="98" y="4"/>
                      </a:cubicBezTo>
                      <a:cubicBezTo>
                        <a:pt x="99" y="6"/>
                        <a:pt x="98" y="7"/>
                        <a:pt x="98" y="9"/>
                      </a:cubicBezTo>
                      <a:cubicBezTo>
                        <a:pt x="97" y="10"/>
                        <a:pt x="96" y="11"/>
                        <a:pt x="96" y="12"/>
                      </a:cubicBezTo>
                      <a:cubicBezTo>
                        <a:pt x="94" y="13"/>
                        <a:pt x="92" y="15"/>
                        <a:pt x="91" y="16"/>
                      </a:cubicBezTo>
                      <a:cubicBezTo>
                        <a:pt x="79" y="26"/>
                        <a:pt x="66" y="34"/>
                        <a:pt x="58" y="47"/>
                      </a:cubicBezTo>
                      <a:cubicBezTo>
                        <a:pt x="56" y="50"/>
                        <a:pt x="52" y="51"/>
                        <a:pt x="54" y="55"/>
                      </a:cubicBezTo>
                      <a:cubicBezTo>
                        <a:pt x="55" y="58"/>
                        <a:pt x="59" y="57"/>
                        <a:pt x="62" y="57"/>
                      </a:cubicBezTo>
                      <a:cubicBezTo>
                        <a:pt x="63" y="58"/>
                        <a:pt x="64" y="58"/>
                        <a:pt x="65" y="58"/>
                      </a:cubicBezTo>
                      <a:cubicBezTo>
                        <a:pt x="69" y="62"/>
                        <a:pt x="76" y="56"/>
                        <a:pt x="78" y="63"/>
                      </a:cubicBezTo>
                      <a:cubicBezTo>
                        <a:pt x="61" y="75"/>
                        <a:pt x="42" y="82"/>
                        <a:pt x="22" y="89"/>
                      </a:cubicBezTo>
                      <a:close/>
                    </a:path>
                  </a:pathLst>
                </a:custGeom>
                <a:solidFill>
                  <a:srgbClr val="A5A2A2"/>
                </a:solidFill>
                <a:ln w="9525">
                  <a:noFill/>
                </a:ln>
              </p:spPr>
              <p:txBody>
                <a:bodyPr/>
                <a:p>
                  <a:endParaRPr lang="zh-CN" altLang="en-US"/>
                </a:p>
              </p:txBody>
            </p:sp>
            <p:sp>
              <p:nvSpPr>
                <p:cNvPr id="4525" name="Freeform 448"/>
                <p:cNvSpPr/>
                <p:nvPr userDrawn="1"/>
              </p:nvSpPr>
              <p:spPr>
                <a:xfrm>
                  <a:off x="5356" y="330"/>
                  <a:ext cx="68" cy="124"/>
                </a:xfrm>
                <a:custGeom>
                  <a:avLst/>
                  <a:gdLst/>
                  <a:ahLst/>
                  <a:cxnLst>
                    <a:cxn ang="0">
                      <a:pos x="12" y="117"/>
                    </a:cxn>
                    <a:cxn ang="0">
                      <a:pos x="1" y="124"/>
                    </a:cxn>
                    <a:cxn ang="0">
                      <a:pos x="0" y="122"/>
                    </a:cxn>
                    <a:cxn ang="0">
                      <a:pos x="0" y="121"/>
                    </a:cxn>
                    <a:cxn ang="0">
                      <a:pos x="1" y="118"/>
                    </a:cxn>
                    <a:cxn ang="0">
                      <a:pos x="6" y="107"/>
                    </a:cxn>
                    <a:cxn ang="0">
                      <a:pos x="11" y="90"/>
                    </a:cxn>
                    <a:cxn ang="0">
                      <a:pos x="12" y="88"/>
                    </a:cxn>
                    <a:cxn ang="0">
                      <a:pos x="24" y="79"/>
                    </a:cxn>
                    <a:cxn ang="0">
                      <a:pos x="25" y="77"/>
                    </a:cxn>
                    <a:cxn ang="0">
                      <a:pos x="16" y="73"/>
                    </a:cxn>
                    <a:cxn ang="0">
                      <a:pos x="16" y="64"/>
                    </a:cxn>
                    <a:cxn ang="0">
                      <a:pos x="39" y="46"/>
                    </a:cxn>
                    <a:cxn ang="0">
                      <a:pos x="39" y="34"/>
                    </a:cxn>
                    <a:cxn ang="0">
                      <a:pos x="28" y="22"/>
                    </a:cxn>
                    <a:cxn ang="0">
                      <a:pos x="42" y="6"/>
                    </a:cxn>
                    <a:cxn ang="0">
                      <a:pos x="56" y="5"/>
                    </a:cxn>
                    <a:cxn ang="0">
                      <a:pos x="68" y="13"/>
                    </a:cxn>
                    <a:cxn ang="0">
                      <a:pos x="51" y="54"/>
                    </a:cxn>
                    <a:cxn ang="0">
                      <a:pos x="48" y="64"/>
                    </a:cxn>
                    <a:cxn ang="0">
                      <a:pos x="46" y="67"/>
                    </a:cxn>
                    <a:cxn ang="0">
                      <a:pos x="29" y="91"/>
                    </a:cxn>
                    <a:cxn ang="0">
                      <a:pos x="12" y="117"/>
                    </a:cxn>
                  </a:cxnLst>
                  <a:pathLst>
                    <a:path w="59" h="107">
                      <a:moveTo>
                        <a:pt x="11" y="101"/>
                      </a:moveTo>
                      <a:cubicBezTo>
                        <a:pt x="9" y="104"/>
                        <a:pt x="5" y="106"/>
                        <a:pt x="1" y="107"/>
                      </a:cubicBezTo>
                      <a:cubicBezTo>
                        <a:pt x="0" y="107"/>
                        <a:pt x="0" y="107"/>
                        <a:pt x="0" y="106"/>
                      </a:cubicBezTo>
                      <a:cubicBezTo>
                        <a:pt x="0" y="106"/>
                        <a:pt x="0" y="105"/>
                        <a:pt x="0" y="105"/>
                      </a:cubicBezTo>
                      <a:cubicBezTo>
                        <a:pt x="0" y="104"/>
                        <a:pt x="0" y="103"/>
                        <a:pt x="1" y="102"/>
                      </a:cubicBezTo>
                      <a:cubicBezTo>
                        <a:pt x="4" y="100"/>
                        <a:pt x="5" y="97"/>
                        <a:pt x="6" y="93"/>
                      </a:cubicBezTo>
                      <a:cubicBezTo>
                        <a:pt x="8" y="88"/>
                        <a:pt x="8" y="83"/>
                        <a:pt x="10" y="78"/>
                      </a:cubicBezTo>
                      <a:cubicBezTo>
                        <a:pt x="10" y="77"/>
                        <a:pt x="11" y="77"/>
                        <a:pt x="11" y="76"/>
                      </a:cubicBezTo>
                      <a:cubicBezTo>
                        <a:pt x="14" y="73"/>
                        <a:pt x="18" y="72"/>
                        <a:pt x="21" y="69"/>
                      </a:cubicBezTo>
                      <a:cubicBezTo>
                        <a:pt x="21" y="69"/>
                        <a:pt x="22" y="68"/>
                        <a:pt x="22" y="67"/>
                      </a:cubicBezTo>
                      <a:cubicBezTo>
                        <a:pt x="21" y="63"/>
                        <a:pt x="17" y="65"/>
                        <a:pt x="14" y="63"/>
                      </a:cubicBezTo>
                      <a:cubicBezTo>
                        <a:pt x="12" y="60"/>
                        <a:pt x="11" y="56"/>
                        <a:pt x="14" y="56"/>
                      </a:cubicBezTo>
                      <a:cubicBezTo>
                        <a:pt x="23" y="54"/>
                        <a:pt x="20" y="36"/>
                        <a:pt x="34" y="40"/>
                      </a:cubicBezTo>
                      <a:cubicBezTo>
                        <a:pt x="35" y="40"/>
                        <a:pt x="35" y="34"/>
                        <a:pt x="34" y="30"/>
                      </a:cubicBezTo>
                      <a:cubicBezTo>
                        <a:pt x="32" y="26"/>
                        <a:pt x="28" y="23"/>
                        <a:pt x="25" y="19"/>
                      </a:cubicBezTo>
                      <a:cubicBezTo>
                        <a:pt x="26" y="12"/>
                        <a:pt x="30" y="8"/>
                        <a:pt x="37" y="6"/>
                      </a:cubicBezTo>
                      <a:cubicBezTo>
                        <a:pt x="41" y="6"/>
                        <a:pt x="44" y="12"/>
                        <a:pt x="49" y="5"/>
                      </a:cubicBezTo>
                      <a:cubicBezTo>
                        <a:pt x="52" y="0"/>
                        <a:pt x="58" y="4"/>
                        <a:pt x="59" y="12"/>
                      </a:cubicBezTo>
                      <a:cubicBezTo>
                        <a:pt x="51" y="22"/>
                        <a:pt x="48" y="35"/>
                        <a:pt x="45" y="47"/>
                      </a:cubicBezTo>
                      <a:cubicBezTo>
                        <a:pt x="45" y="50"/>
                        <a:pt x="44" y="53"/>
                        <a:pt x="42" y="56"/>
                      </a:cubicBezTo>
                      <a:cubicBezTo>
                        <a:pt x="41" y="57"/>
                        <a:pt x="41" y="58"/>
                        <a:pt x="40" y="58"/>
                      </a:cubicBezTo>
                      <a:cubicBezTo>
                        <a:pt x="34" y="64"/>
                        <a:pt x="32" y="73"/>
                        <a:pt x="26" y="79"/>
                      </a:cubicBezTo>
                      <a:cubicBezTo>
                        <a:pt x="19" y="85"/>
                        <a:pt x="16" y="94"/>
                        <a:pt x="11" y="101"/>
                      </a:cubicBezTo>
                      <a:close/>
                    </a:path>
                  </a:pathLst>
                </a:custGeom>
                <a:solidFill>
                  <a:srgbClr val="838588"/>
                </a:solidFill>
                <a:ln w="9525">
                  <a:noFill/>
                </a:ln>
              </p:spPr>
              <p:txBody>
                <a:bodyPr/>
                <a:p>
                  <a:endParaRPr lang="zh-CN" altLang="en-US"/>
                </a:p>
              </p:txBody>
            </p:sp>
            <p:sp>
              <p:nvSpPr>
                <p:cNvPr id="4526" name="Freeform 449"/>
                <p:cNvSpPr/>
                <p:nvPr userDrawn="1"/>
              </p:nvSpPr>
              <p:spPr>
                <a:xfrm>
                  <a:off x="5420" y="347"/>
                  <a:ext cx="49" cy="55"/>
                </a:xfrm>
                <a:custGeom>
                  <a:avLst/>
                  <a:gdLst/>
                  <a:ahLst/>
                  <a:cxnLst>
                    <a:cxn ang="0">
                      <a:pos x="45" y="9"/>
                    </a:cxn>
                    <a:cxn ang="0">
                      <a:pos x="49" y="17"/>
                    </a:cxn>
                    <a:cxn ang="0">
                      <a:pos x="46" y="19"/>
                    </a:cxn>
                    <a:cxn ang="0">
                      <a:pos x="25" y="44"/>
                    </a:cxn>
                    <a:cxn ang="0">
                      <a:pos x="18" y="49"/>
                    </a:cxn>
                    <a:cxn ang="0">
                      <a:pos x="16" y="50"/>
                    </a:cxn>
                    <a:cxn ang="0">
                      <a:pos x="9" y="53"/>
                    </a:cxn>
                    <a:cxn ang="0">
                      <a:pos x="9" y="46"/>
                    </a:cxn>
                    <a:cxn ang="0">
                      <a:pos x="4" y="38"/>
                    </a:cxn>
                    <a:cxn ang="0">
                      <a:pos x="14" y="20"/>
                    </a:cxn>
                    <a:cxn ang="0">
                      <a:pos x="16" y="17"/>
                    </a:cxn>
                    <a:cxn ang="0">
                      <a:pos x="18" y="14"/>
                    </a:cxn>
                    <a:cxn ang="0">
                      <a:pos x="25" y="9"/>
                    </a:cxn>
                    <a:cxn ang="0">
                      <a:pos x="39" y="8"/>
                    </a:cxn>
                    <a:cxn ang="0">
                      <a:pos x="36" y="16"/>
                    </a:cxn>
                    <a:cxn ang="0">
                      <a:pos x="39" y="8"/>
                    </a:cxn>
                    <a:cxn ang="0">
                      <a:pos x="45" y="9"/>
                    </a:cxn>
                  </a:cxnLst>
                  <a:pathLst>
                    <a:path w="42" h="48">
                      <a:moveTo>
                        <a:pt x="39" y="8"/>
                      </a:moveTo>
                      <a:cubicBezTo>
                        <a:pt x="37" y="12"/>
                        <a:pt x="41" y="13"/>
                        <a:pt x="42" y="15"/>
                      </a:cubicBezTo>
                      <a:cubicBezTo>
                        <a:pt x="42" y="16"/>
                        <a:pt x="41" y="17"/>
                        <a:pt x="40" y="17"/>
                      </a:cubicBezTo>
                      <a:cubicBezTo>
                        <a:pt x="33" y="23"/>
                        <a:pt x="26" y="30"/>
                        <a:pt x="22" y="39"/>
                      </a:cubicBezTo>
                      <a:cubicBezTo>
                        <a:pt x="20" y="41"/>
                        <a:pt x="17" y="41"/>
                        <a:pt x="16" y="43"/>
                      </a:cubicBezTo>
                      <a:cubicBezTo>
                        <a:pt x="15" y="44"/>
                        <a:pt x="14" y="44"/>
                        <a:pt x="14" y="44"/>
                      </a:cubicBezTo>
                      <a:cubicBezTo>
                        <a:pt x="12" y="46"/>
                        <a:pt x="10" y="48"/>
                        <a:pt x="8" y="47"/>
                      </a:cubicBezTo>
                      <a:cubicBezTo>
                        <a:pt x="5" y="46"/>
                        <a:pt x="7" y="43"/>
                        <a:pt x="8" y="41"/>
                      </a:cubicBezTo>
                      <a:cubicBezTo>
                        <a:pt x="11" y="36"/>
                        <a:pt x="8" y="35"/>
                        <a:pt x="4" y="34"/>
                      </a:cubicBezTo>
                      <a:cubicBezTo>
                        <a:pt x="0" y="25"/>
                        <a:pt x="10" y="23"/>
                        <a:pt x="12" y="18"/>
                      </a:cubicBezTo>
                      <a:cubicBezTo>
                        <a:pt x="13" y="17"/>
                        <a:pt x="14" y="16"/>
                        <a:pt x="14" y="15"/>
                      </a:cubicBezTo>
                      <a:cubicBezTo>
                        <a:pt x="15" y="15"/>
                        <a:pt x="16" y="14"/>
                        <a:pt x="16" y="13"/>
                      </a:cubicBezTo>
                      <a:cubicBezTo>
                        <a:pt x="18" y="11"/>
                        <a:pt x="20" y="9"/>
                        <a:pt x="22" y="8"/>
                      </a:cubicBezTo>
                      <a:cubicBezTo>
                        <a:pt x="26" y="6"/>
                        <a:pt x="30" y="0"/>
                        <a:pt x="34" y="7"/>
                      </a:cubicBezTo>
                      <a:cubicBezTo>
                        <a:pt x="33" y="10"/>
                        <a:pt x="31" y="12"/>
                        <a:pt x="31" y="14"/>
                      </a:cubicBezTo>
                      <a:cubicBezTo>
                        <a:pt x="31" y="12"/>
                        <a:pt x="33" y="9"/>
                        <a:pt x="34" y="7"/>
                      </a:cubicBezTo>
                      <a:cubicBezTo>
                        <a:pt x="37" y="5"/>
                        <a:pt x="39" y="5"/>
                        <a:pt x="39" y="8"/>
                      </a:cubicBezTo>
                      <a:close/>
                    </a:path>
                  </a:pathLst>
                </a:custGeom>
                <a:solidFill>
                  <a:srgbClr val="D8D6D7"/>
                </a:solidFill>
                <a:ln w="9525">
                  <a:noFill/>
                </a:ln>
              </p:spPr>
              <p:txBody>
                <a:bodyPr/>
                <a:p>
                  <a:endParaRPr lang="zh-CN" altLang="en-US"/>
                </a:p>
              </p:txBody>
            </p:sp>
            <p:sp>
              <p:nvSpPr>
                <p:cNvPr id="4527" name="Freeform 450"/>
                <p:cNvSpPr/>
                <p:nvPr userDrawn="1"/>
              </p:nvSpPr>
              <p:spPr>
                <a:xfrm>
                  <a:off x="5299" y="446"/>
                  <a:ext cx="58" cy="40"/>
                </a:xfrm>
                <a:custGeom>
                  <a:avLst/>
                  <a:gdLst/>
                  <a:ahLst/>
                  <a:cxnLst>
                    <a:cxn ang="0">
                      <a:pos x="56" y="5"/>
                    </a:cxn>
                    <a:cxn ang="0">
                      <a:pos x="58" y="8"/>
                    </a:cxn>
                    <a:cxn ang="0">
                      <a:pos x="20" y="32"/>
                    </a:cxn>
                    <a:cxn ang="0">
                      <a:pos x="18" y="40"/>
                    </a:cxn>
                    <a:cxn ang="0">
                      <a:pos x="0" y="17"/>
                    </a:cxn>
                    <a:cxn ang="0">
                      <a:pos x="2" y="16"/>
                    </a:cxn>
                    <a:cxn ang="0">
                      <a:pos x="2" y="16"/>
                    </a:cxn>
                    <a:cxn ang="0">
                      <a:pos x="5" y="10"/>
                    </a:cxn>
                    <a:cxn ang="0">
                      <a:pos x="9" y="5"/>
                    </a:cxn>
                    <a:cxn ang="0">
                      <a:pos x="11" y="4"/>
                    </a:cxn>
                    <a:cxn ang="0">
                      <a:pos x="13" y="2"/>
                    </a:cxn>
                    <a:cxn ang="0">
                      <a:pos x="12" y="0"/>
                    </a:cxn>
                    <a:cxn ang="0">
                      <a:pos x="15" y="0"/>
                    </a:cxn>
                    <a:cxn ang="0">
                      <a:pos x="18" y="1"/>
                    </a:cxn>
                    <a:cxn ang="0">
                      <a:pos x="27" y="8"/>
                    </a:cxn>
                    <a:cxn ang="0">
                      <a:pos x="31" y="8"/>
                    </a:cxn>
                    <a:cxn ang="0">
                      <a:pos x="34" y="6"/>
                    </a:cxn>
                    <a:cxn ang="0">
                      <a:pos x="56" y="5"/>
                    </a:cxn>
                  </a:cxnLst>
                  <a:pathLst>
                    <a:path w="50" h="35">
                      <a:moveTo>
                        <a:pt x="49" y="5"/>
                      </a:moveTo>
                      <a:cubicBezTo>
                        <a:pt x="49" y="6"/>
                        <a:pt x="50" y="7"/>
                        <a:pt x="50" y="7"/>
                      </a:cubicBezTo>
                      <a:cubicBezTo>
                        <a:pt x="40" y="16"/>
                        <a:pt x="28" y="21"/>
                        <a:pt x="18" y="28"/>
                      </a:cubicBezTo>
                      <a:cubicBezTo>
                        <a:pt x="17" y="30"/>
                        <a:pt x="20" y="33"/>
                        <a:pt x="16" y="35"/>
                      </a:cubicBezTo>
                      <a:cubicBezTo>
                        <a:pt x="9" y="29"/>
                        <a:pt x="2" y="25"/>
                        <a:pt x="0" y="15"/>
                      </a:cubicBezTo>
                      <a:cubicBezTo>
                        <a:pt x="0" y="15"/>
                        <a:pt x="1" y="14"/>
                        <a:pt x="2" y="14"/>
                      </a:cubicBezTo>
                      <a:cubicBezTo>
                        <a:pt x="2" y="14"/>
                        <a:pt x="2" y="14"/>
                        <a:pt x="2" y="14"/>
                      </a:cubicBezTo>
                      <a:cubicBezTo>
                        <a:pt x="1" y="12"/>
                        <a:pt x="5" y="11"/>
                        <a:pt x="5" y="9"/>
                      </a:cubicBezTo>
                      <a:cubicBezTo>
                        <a:pt x="6" y="8"/>
                        <a:pt x="8" y="7"/>
                        <a:pt x="8" y="5"/>
                      </a:cubicBezTo>
                      <a:cubicBezTo>
                        <a:pt x="9" y="4"/>
                        <a:pt x="10" y="4"/>
                        <a:pt x="10" y="4"/>
                      </a:cubicBezTo>
                      <a:cubicBezTo>
                        <a:pt x="11" y="4"/>
                        <a:pt x="12" y="3"/>
                        <a:pt x="12" y="2"/>
                      </a:cubicBezTo>
                      <a:cubicBezTo>
                        <a:pt x="12" y="2"/>
                        <a:pt x="11" y="1"/>
                        <a:pt x="11" y="0"/>
                      </a:cubicBezTo>
                      <a:cubicBezTo>
                        <a:pt x="12" y="0"/>
                        <a:pt x="13" y="0"/>
                        <a:pt x="13" y="0"/>
                      </a:cubicBezTo>
                      <a:cubicBezTo>
                        <a:pt x="14" y="0"/>
                        <a:pt x="15" y="0"/>
                        <a:pt x="16" y="1"/>
                      </a:cubicBezTo>
                      <a:cubicBezTo>
                        <a:pt x="15" y="8"/>
                        <a:pt x="19" y="9"/>
                        <a:pt x="24" y="7"/>
                      </a:cubicBezTo>
                      <a:cubicBezTo>
                        <a:pt x="25" y="7"/>
                        <a:pt x="26" y="7"/>
                        <a:pt x="27" y="7"/>
                      </a:cubicBezTo>
                      <a:cubicBezTo>
                        <a:pt x="28" y="6"/>
                        <a:pt x="29" y="6"/>
                        <a:pt x="30" y="6"/>
                      </a:cubicBezTo>
                      <a:cubicBezTo>
                        <a:pt x="37" y="8"/>
                        <a:pt x="43" y="4"/>
                        <a:pt x="49" y="5"/>
                      </a:cubicBezTo>
                      <a:close/>
                    </a:path>
                  </a:pathLst>
                </a:custGeom>
                <a:solidFill>
                  <a:srgbClr val="818488"/>
                </a:solidFill>
                <a:ln w="9525">
                  <a:noFill/>
                </a:ln>
              </p:spPr>
              <p:txBody>
                <a:bodyPr/>
                <a:p>
                  <a:endParaRPr lang="zh-CN" altLang="en-US"/>
                </a:p>
              </p:txBody>
            </p:sp>
            <p:sp>
              <p:nvSpPr>
                <p:cNvPr id="4528" name="Freeform 451"/>
                <p:cNvSpPr/>
                <p:nvPr userDrawn="1"/>
              </p:nvSpPr>
              <p:spPr>
                <a:xfrm>
                  <a:off x="5333" y="433"/>
                  <a:ext cx="73" cy="67"/>
                </a:xfrm>
                <a:custGeom>
                  <a:avLst/>
                  <a:gdLst/>
                  <a:ahLst/>
                  <a:cxnLst>
                    <a:cxn ang="0">
                      <a:pos x="73" y="0"/>
                    </a:cxn>
                    <a:cxn ang="0">
                      <a:pos x="37" y="36"/>
                    </a:cxn>
                    <a:cxn ang="0">
                      <a:pos x="19" y="61"/>
                    </a:cxn>
                    <a:cxn ang="0">
                      <a:pos x="13" y="67"/>
                    </a:cxn>
                    <a:cxn ang="0">
                      <a:pos x="6" y="49"/>
                    </a:cxn>
                    <a:cxn ang="0">
                      <a:pos x="0" y="48"/>
                    </a:cxn>
                    <a:cxn ang="0">
                      <a:pos x="5" y="43"/>
                    </a:cxn>
                    <a:cxn ang="0">
                      <a:pos x="69" y="2"/>
                    </a:cxn>
                    <a:cxn ang="0">
                      <a:pos x="73" y="0"/>
                    </a:cxn>
                  </a:cxnLst>
                  <a:pathLst>
                    <a:path w="64" h="58">
                      <a:moveTo>
                        <a:pt x="64" y="0"/>
                      </a:moveTo>
                      <a:cubicBezTo>
                        <a:pt x="58" y="15"/>
                        <a:pt x="45" y="24"/>
                        <a:pt x="33" y="32"/>
                      </a:cubicBezTo>
                      <a:cubicBezTo>
                        <a:pt x="24" y="37"/>
                        <a:pt x="18" y="43"/>
                        <a:pt x="17" y="53"/>
                      </a:cubicBezTo>
                      <a:cubicBezTo>
                        <a:pt x="18" y="56"/>
                        <a:pt x="16" y="58"/>
                        <a:pt x="12" y="58"/>
                      </a:cubicBezTo>
                      <a:cubicBezTo>
                        <a:pt x="5" y="55"/>
                        <a:pt x="7" y="49"/>
                        <a:pt x="6" y="43"/>
                      </a:cubicBezTo>
                      <a:cubicBezTo>
                        <a:pt x="4" y="43"/>
                        <a:pt x="2" y="44"/>
                        <a:pt x="0" y="42"/>
                      </a:cubicBezTo>
                      <a:cubicBezTo>
                        <a:pt x="1" y="40"/>
                        <a:pt x="3" y="39"/>
                        <a:pt x="5" y="38"/>
                      </a:cubicBezTo>
                      <a:cubicBezTo>
                        <a:pt x="25" y="28"/>
                        <a:pt x="45" y="17"/>
                        <a:pt x="61" y="2"/>
                      </a:cubicBezTo>
                      <a:cubicBezTo>
                        <a:pt x="62" y="1"/>
                        <a:pt x="63" y="1"/>
                        <a:pt x="64" y="0"/>
                      </a:cubicBezTo>
                      <a:close/>
                    </a:path>
                  </a:pathLst>
                </a:custGeom>
                <a:solidFill>
                  <a:srgbClr val="CDC9CA"/>
                </a:solidFill>
                <a:ln w="9525">
                  <a:noFill/>
                </a:ln>
              </p:spPr>
              <p:txBody>
                <a:bodyPr/>
                <a:p>
                  <a:endParaRPr lang="zh-CN" altLang="en-US"/>
                </a:p>
              </p:txBody>
            </p:sp>
            <p:sp>
              <p:nvSpPr>
                <p:cNvPr id="4529" name="Freeform 452"/>
                <p:cNvSpPr/>
                <p:nvPr userDrawn="1"/>
              </p:nvSpPr>
              <p:spPr>
                <a:xfrm>
                  <a:off x="5397" y="382"/>
                  <a:ext cx="41" cy="41"/>
                </a:xfrm>
                <a:custGeom>
                  <a:avLst/>
                  <a:gdLst/>
                  <a:ahLst/>
                  <a:cxnLst>
                    <a:cxn ang="0">
                      <a:pos x="28" y="2"/>
                    </a:cxn>
                    <a:cxn ang="0">
                      <a:pos x="30" y="1"/>
                    </a:cxn>
                    <a:cxn ang="0">
                      <a:pos x="38" y="2"/>
                    </a:cxn>
                    <a:cxn ang="0">
                      <a:pos x="37" y="11"/>
                    </a:cxn>
                    <a:cxn ang="0">
                      <a:pos x="32" y="16"/>
                    </a:cxn>
                    <a:cxn ang="0">
                      <a:pos x="39" y="15"/>
                    </a:cxn>
                    <a:cxn ang="0">
                      <a:pos x="4" y="41"/>
                    </a:cxn>
                    <a:cxn ang="0">
                      <a:pos x="9" y="22"/>
                    </a:cxn>
                    <a:cxn ang="0">
                      <a:pos x="10" y="18"/>
                    </a:cxn>
                    <a:cxn ang="0">
                      <a:pos x="18" y="7"/>
                    </a:cxn>
                    <a:cxn ang="0">
                      <a:pos x="28" y="2"/>
                    </a:cxn>
                  </a:cxnLst>
                  <a:pathLst>
                    <a:path w="35" h="35">
                      <a:moveTo>
                        <a:pt x="24" y="2"/>
                      </a:moveTo>
                      <a:cubicBezTo>
                        <a:pt x="24" y="2"/>
                        <a:pt x="25" y="2"/>
                        <a:pt x="26" y="1"/>
                      </a:cubicBezTo>
                      <a:cubicBezTo>
                        <a:pt x="28" y="0"/>
                        <a:pt x="31" y="0"/>
                        <a:pt x="33" y="2"/>
                      </a:cubicBezTo>
                      <a:cubicBezTo>
                        <a:pt x="35" y="5"/>
                        <a:pt x="33" y="7"/>
                        <a:pt x="32" y="10"/>
                      </a:cubicBezTo>
                      <a:cubicBezTo>
                        <a:pt x="31" y="11"/>
                        <a:pt x="30" y="12"/>
                        <a:pt x="28" y="14"/>
                      </a:cubicBezTo>
                      <a:cubicBezTo>
                        <a:pt x="30" y="15"/>
                        <a:pt x="32" y="14"/>
                        <a:pt x="34" y="13"/>
                      </a:cubicBezTo>
                      <a:cubicBezTo>
                        <a:pt x="24" y="21"/>
                        <a:pt x="14" y="28"/>
                        <a:pt x="4" y="35"/>
                      </a:cubicBezTo>
                      <a:cubicBezTo>
                        <a:pt x="0" y="29"/>
                        <a:pt x="6" y="25"/>
                        <a:pt x="8" y="19"/>
                      </a:cubicBezTo>
                      <a:cubicBezTo>
                        <a:pt x="8" y="18"/>
                        <a:pt x="8" y="17"/>
                        <a:pt x="9" y="16"/>
                      </a:cubicBezTo>
                      <a:cubicBezTo>
                        <a:pt x="11" y="13"/>
                        <a:pt x="13" y="9"/>
                        <a:pt x="16" y="6"/>
                      </a:cubicBezTo>
                      <a:cubicBezTo>
                        <a:pt x="18" y="4"/>
                        <a:pt x="20" y="1"/>
                        <a:pt x="24" y="2"/>
                      </a:cubicBezTo>
                      <a:close/>
                    </a:path>
                  </a:pathLst>
                </a:custGeom>
                <a:solidFill>
                  <a:srgbClr val="DEDDDE"/>
                </a:solidFill>
                <a:ln w="9525">
                  <a:noFill/>
                </a:ln>
              </p:spPr>
              <p:txBody>
                <a:bodyPr/>
                <a:p>
                  <a:endParaRPr lang="zh-CN" altLang="en-US"/>
                </a:p>
              </p:txBody>
            </p:sp>
            <p:sp>
              <p:nvSpPr>
                <p:cNvPr id="4530" name="Freeform 453"/>
                <p:cNvSpPr/>
                <p:nvPr userDrawn="1"/>
              </p:nvSpPr>
              <p:spPr>
                <a:xfrm>
                  <a:off x="5456" y="370"/>
                  <a:ext cx="45" cy="32"/>
                </a:xfrm>
                <a:custGeom>
                  <a:avLst/>
                  <a:gdLst/>
                  <a:ahLst/>
                  <a:cxnLst>
                    <a:cxn ang="0">
                      <a:pos x="8" y="30"/>
                    </a:cxn>
                    <a:cxn ang="0">
                      <a:pos x="0" y="27"/>
                    </a:cxn>
                    <a:cxn ang="0">
                      <a:pos x="24" y="9"/>
                    </a:cxn>
                    <a:cxn ang="0">
                      <a:pos x="45" y="4"/>
                    </a:cxn>
                    <a:cxn ang="0">
                      <a:pos x="15" y="30"/>
                    </a:cxn>
                    <a:cxn ang="0">
                      <a:pos x="9" y="32"/>
                    </a:cxn>
                    <a:cxn ang="0">
                      <a:pos x="8" y="30"/>
                    </a:cxn>
                  </a:cxnLst>
                  <a:pathLst>
                    <a:path w="39" h="28">
                      <a:moveTo>
                        <a:pt x="7" y="27"/>
                      </a:moveTo>
                      <a:cubicBezTo>
                        <a:pt x="5" y="24"/>
                        <a:pt x="3" y="24"/>
                        <a:pt x="0" y="24"/>
                      </a:cubicBezTo>
                      <a:cubicBezTo>
                        <a:pt x="7" y="19"/>
                        <a:pt x="13" y="12"/>
                        <a:pt x="21" y="8"/>
                      </a:cubicBezTo>
                      <a:cubicBezTo>
                        <a:pt x="27" y="5"/>
                        <a:pt x="32" y="0"/>
                        <a:pt x="39" y="4"/>
                      </a:cubicBezTo>
                      <a:cubicBezTo>
                        <a:pt x="33" y="15"/>
                        <a:pt x="23" y="21"/>
                        <a:pt x="13" y="27"/>
                      </a:cubicBezTo>
                      <a:cubicBezTo>
                        <a:pt x="12" y="27"/>
                        <a:pt x="10" y="28"/>
                        <a:pt x="8" y="28"/>
                      </a:cubicBezTo>
                      <a:cubicBezTo>
                        <a:pt x="8" y="27"/>
                        <a:pt x="7" y="27"/>
                        <a:pt x="7" y="27"/>
                      </a:cubicBezTo>
                      <a:close/>
                    </a:path>
                  </a:pathLst>
                </a:custGeom>
                <a:solidFill>
                  <a:srgbClr val="B3AEAE"/>
                </a:solidFill>
                <a:ln w="9525">
                  <a:noFill/>
                </a:ln>
              </p:spPr>
              <p:txBody>
                <a:bodyPr/>
                <a:p>
                  <a:endParaRPr lang="zh-CN" altLang="en-US"/>
                </a:p>
              </p:txBody>
            </p:sp>
            <p:sp>
              <p:nvSpPr>
                <p:cNvPr id="4531" name="Freeform 454"/>
                <p:cNvSpPr/>
                <p:nvPr userDrawn="1"/>
              </p:nvSpPr>
              <p:spPr>
                <a:xfrm>
                  <a:off x="5480" y="349"/>
                  <a:ext cx="56" cy="30"/>
                </a:xfrm>
                <a:custGeom>
                  <a:avLst/>
                  <a:gdLst/>
                  <a:ahLst/>
                  <a:cxnLst>
                    <a:cxn ang="0">
                      <a:pos x="21" y="27"/>
                    </a:cxn>
                    <a:cxn ang="0">
                      <a:pos x="0" y="30"/>
                    </a:cxn>
                    <a:cxn ang="0">
                      <a:pos x="26" y="13"/>
                    </a:cxn>
                    <a:cxn ang="0">
                      <a:pos x="33" y="8"/>
                    </a:cxn>
                    <a:cxn ang="0">
                      <a:pos x="53" y="0"/>
                    </a:cxn>
                    <a:cxn ang="0">
                      <a:pos x="46" y="10"/>
                    </a:cxn>
                    <a:cxn ang="0">
                      <a:pos x="21" y="27"/>
                    </a:cxn>
                  </a:cxnLst>
                  <a:pathLst>
                    <a:path w="48" h="26">
                      <a:moveTo>
                        <a:pt x="18" y="24"/>
                      </a:moveTo>
                      <a:cubicBezTo>
                        <a:pt x="11" y="19"/>
                        <a:pt x="6" y="25"/>
                        <a:pt x="0" y="26"/>
                      </a:cubicBezTo>
                      <a:cubicBezTo>
                        <a:pt x="6" y="19"/>
                        <a:pt x="16" y="18"/>
                        <a:pt x="23" y="12"/>
                      </a:cubicBezTo>
                      <a:cubicBezTo>
                        <a:pt x="25" y="10"/>
                        <a:pt x="28" y="10"/>
                        <a:pt x="29" y="7"/>
                      </a:cubicBezTo>
                      <a:cubicBezTo>
                        <a:pt x="34" y="4"/>
                        <a:pt x="40" y="2"/>
                        <a:pt x="46" y="0"/>
                      </a:cubicBezTo>
                      <a:cubicBezTo>
                        <a:pt x="48" y="5"/>
                        <a:pt x="43" y="6"/>
                        <a:pt x="40" y="9"/>
                      </a:cubicBezTo>
                      <a:cubicBezTo>
                        <a:pt x="36" y="18"/>
                        <a:pt x="27" y="21"/>
                        <a:pt x="18" y="24"/>
                      </a:cubicBezTo>
                      <a:close/>
                    </a:path>
                  </a:pathLst>
                </a:custGeom>
                <a:solidFill>
                  <a:srgbClr val="C0B9B8"/>
                </a:solidFill>
                <a:ln w="9525">
                  <a:noFill/>
                </a:ln>
              </p:spPr>
              <p:txBody>
                <a:bodyPr/>
                <a:p>
                  <a:endParaRPr lang="zh-CN" altLang="en-US"/>
                </a:p>
              </p:txBody>
            </p:sp>
            <p:sp>
              <p:nvSpPr>
                <p:cNvPr id="4532" name="Freeform 455"/>
                <p:cNvSpPr/>
                <p:nvPr userDrawn="1"/>
              </p:nvSpPr>
              <p:spPr>
                <a:xfrm>
                  <a:off x="5368" y="419"/>
                  <a:ext cx="20" cy="28"/>
                </a:xfrm>
                <a:custGeom>
                  <a:avLst/>
                  <a:gdLst/>
                  <a:ahLst/>
                  <a:cxnLst>
                    <a:cxn ang="0">
                      <a:pos x="0" y="28"/>
                    </a:cxn>
                    <a:cxn ang="0">
                      <a:pos x="15" y="0"/>
                    </a:cxn>
                    <a:cxn ang="0">
                      <a:pos x="17" y="2"/>
                    </a:cxn>
                    <a:cxn ang="0">
                      <a:pos x="18" y="7"/>
                    </a:cxn>
                    <a:cxn ang="0">
                      <a:pos x="20" y="9"/>
                    </a:cxn>
                    <a:cxn ang="0">
                      <a:pos x="18" y="12"/>
                    </a:cxn>
                    <a:cxn ang="0">
                      <a:pos x="17" y="14"/>
                    </a:cxn>
                    <a:cxn ang="0">
                      <a:pos x="16" y="15"/>
                    </a:cxn>
                    <a:cxn ang="0">
                      <a:pos x="14" y="18"/>
                    </a:cxn>
                    <a:cxn ang="0">
                      <a:pos x="0" y="28"/>
                    </a:cxn>
                  </a:cxnLst>
                  <a:pathLst>
                    <a:path w="17" h="24">
                      <a:moveTo>
                        <a:pt x="0" y="24"/>
                      </a:moveTo>
                      <a:cubicBezTo>
                        <a:pt x="1" y="14"/>
                        <a:pt x="6" y="7"/>
                        <a:pt x="13" y="0"/>
                      </a:cubicBezTo>
                      <a:cubicBezTo>
                        <a:pt x="14" y="1"/>
                        <a:pt x="15" y="1"/>
                        <a:pt x="15" y="2"/>
                      </a:cubicBezTo>
                      <a:cubicBezTo>
                        <a:pt x="15" y="3"/>
                        <a:pt x="15" y="5"/>
                        <a:pt x="16" y="6"/>
                      </a:cubicBezTo>
                      <a:cubicBezTo>
                        <a:pt x="17" y="7"/>
                        <a:pt x="17" y="7"/>
                        <a:pt x="17" y="8"/>
                      </a:cubicBezTo>
                      <a:cubicBezTo>
                        <a:pt x="17" y="9"/>
                        <a:pt x="17" y="10"/>
                        <a:pt x="16" y="11"/>
                      </a:cubicBezTo>
                      <a:cubicBezTo>
                        <a:pt x="16" y="11"/>
                        <a:pt x="15" y="12"/>
                        <a:pt x="15" y="12"/>
                      </a:cubicBezTo>
                      <a:cubicBezTo>
                        <a:pt x="15" y="13"/>
                        <a:pt x="14" y="13"/>
                        <a:pt x="14" y="13"/>
                      </a:cubicBezTo>
                      <a:cubicBezTo>
                        <a:pt x="13" y="14"/>
                        <a:pt x="12" y="15"/>
                        <a:pt x="12" y="16"/>
                      </a:cubicBezTo>
                      <a:cubicBezTo>
                        <a:pt x="9" y="21"/>
                        <a:pt x="4" y="21"/>
                        <a:pt x="0" y="24"/>
                      </a:cubicBezTo>
                      <a:close/>
                    </a:path>
                  </a:pathLst>
                </a:custGeom>
                <a:solidFill>
                  <a:srgbClr val="A09FA2"/>
                </a:solidFill>
                <a:ln w="9525">
                  <a:noFill/>
                </a:ln>
              </p:spPr>
              <p:txBody>
                <a:bodyPr/>
                <a:p>
                  <a:endParaRPr lang="zh-CN" altLang="en-US"/>
                </a:p>
              </p:txBody>
            </p:sp>
            <p:sp>
              <p:nvSpPr>
                <p:cNvPr id="4533" name="Freeform 456"/>
                <p:cNvSpPr/>
                <p:nvPr userDrawn="1"/>
              </p:nvSpPr>
              <p:spPr>
                <a:xfrm>
                  <a:off x="5318" y="478"/>
                  <a:ext cx="27" cy="22"/>
                </a:xfrm>
                <a:custGeom>
                  <a:avLst/>
                  <a:gdLst/>
                  <a:ahLst/>
                  <a:cxnLst>
                    <a:cxn ang="0">
                      <a:pos x="14" y="3"/>
                    </a:cxn>
                    <a:cxn ang="0">
                      <a:pos x="24" y="0"/>
                    </a:cxn>
                    <a:cxn ang="0">
                      <a:pos x="15" y="22"/>
                    </a:cxn>
                    <a:cxn ang="0">
                      <a:pos x="1" y="6"/>
                    </a:cxn>
                    <a:cxn ang="0">
                      <a:pos x="2" y="0"/>
                    </a:cxn>
                    <a:cxn ang="0">
                      <a:pos x="14" y="3"/>
                    </a:cxn>
                  </a:cxnLst>
                  <a:pathLst>
                    <a:path w="24" h="19">
                      <a:moveTo>
                        <a:pt x="13" y="3"/>
                      </a:moveTo>
                      <a:cubicBezTo>
                        <a:pt x="16" y="2"/>
                        <a:pt x="19" y="1"/>
                        <a:pt x="22" y="0"/>
                      </a:cubicBezTo>
                      <a:cubicBezTo>
                        <a:pt x="24" y="8"/>
                        <a:pt x="15" y="12"/>
                        <a:pt x="14" y="19"/>
                      </a:cubicBezTo>
                      <a:cubicBezTo>
                        <a:pt x="7" y="18"/>
                        <a:pt x="3" y="13"/>
                        <a:pt x="1" y="6"/>
                      </a:cubicBezTo>
                      <a:cubicBezTo>
                        <a:pt x="1" y="4"/>
                        <a:pt x="0" y="2"/>
                        <a:pt x="2" y="0"/>
                      </a:cubicBezTo>
                      <a:cubicBezTo>
                        <a:pt x="4" y="6"/>
                        <a:pt x="8" y="6"/>
                        <a:pt x="13" y="3"/>
                      </a:cubicBezTo>
                      <a:close/>
                    </a:path>
                  </a:pathLst>
                </a:custGeom>
                <a:solidFill>
                  <a:srgbClr val="8D8A8F"/>
                </a:solidFill>
                <a:ln w="9525">
                  <a:noFill/>
                </a:ln>
              </p:spPr>
              <p:txBody>
                <a:bodyPr/>
                <a:p>
                  <a:endParaRPr lang="zh-CN" altLang="en-US"/>
                </a:p>
              </p:txBody>
            </p:sp>
            <p:sp>
              <p:nvSpPr>
                <p:cNvPr id="4534" name="Freeform 457"/>
                <p:cNvSpPr/>
                <p:nvPr userDrawn="1"/>
              </p:nvSpPr>
              <p:spPr>
                <a:xfrm>
                  <a:off x="5383" y="402"/>
                  <a:ext cx="26" cy="35"/>
                </a:xfrm>
                <a:custGeom>
                  <a:avLst/>
                  <a:gdLst/>
                  <a:ahLst/>
                  <a:cxnLst>
                    <a:cxn ang="0">
                      <a:pos x="2" y="29"/>
                    </a:cxn>
                    <a:cxn ang="0">
                      <a:pos x="4" y="28"/>
                    </a:cxn>
                    <a:cxn ang="0">
                      <a:pos x="7" y="22"/>
                    </a:cxn>
                    <a:cxn ang="0">
                      <a:pos x="9" y="19"/>
                    </a:cxn>
                    <a:cxn ang="0">
                      <a:pos x="11" y="14"/>
                    </a:cxn>
                    <a:cxn ang="0">
                      <a:pos x="11" y="10"/>
                    </a:cxn>
                    <a:cxn ang="0">
                      <a:pos x="11" y="9"/>
                    </a:cxn>
                    <a:cxn ang="0">
                      <a:pos x="26" y="1"/>
                    </a:cxn>
                    <a:cxn ang="0">
                      <a:pos x="18" y="21"/>
                    </a:cxn>
                    <a:cxn ang="0">
                      <a:pos x="1" y="35"/>
                    </a:cxn>
                    <a:cxn ang="0">
                      <a:pos x="0" y="33"/>
                    </a:cxn>
                    <a:cxn ang="0">
                      <a:pos x="0" y="32"/>
                    </a:cxn>
                    <a:cxn ang="0">
                      <a:pos x="0" y="32"/>
                    </a:cxn>
                    <a:cxn ang="0">
                      <a:pos x="2" y="29"/>
                    </a:cxn>
                  </a:cxnLst>
                  <a:pathLst>
                    <a:path w="22" h="30">
                      <a:moveTo>
                        <a:pt x="2" y="25"/>
                      </a:moveTo>
                      <a:cubicBezTo>
                        <a:pt x="2" y="25"/>
                        <a:pt x="3" y="24"/>
                        <a:pt x="4" y="24"/>
                      </a:cubicBezTo>
                      <a:cubicBezTo>
                        <a:pt x="4" y="22"/>
                        <a:pt x="5" y="20"/>
                        <a:pt x="6" y="19"/>
                      </a:cubicBezTo>
                      <a:cubicBezTo>
                        <a:pt x="7" y="18"/>
                        <a:pt x="8" y="18"/>
                        <a:pt x="8" y="17"/>
                      </a:cubicBezTo>
                      <a:cubicBezTo>
                        <a:pt x="10" y="16"/>
                        <a:pt x="11" y="14"/>
                        <a:pt x="10" y="12"/>
                      </a:cubicBezTo>
                      <a:cubicBezTo>
                        <a:pt x="10" y="11"/>
                        <a:pt x="10" y="10"/>
                        <a:pt x="10" y="9"/>
                      </a:cubicBezTo>
                      <a:cubicBezTo>
                        <a:pt x="10" y="9"/>
                        <a:pt x="10" y="8"/>
                        <a:pt x="10" y="8"/>
                      </a:cubicBezTo>
                      <a:cubicBezTo>
                        <a:pt x="13" y="4"/>
                        <a:pt x="16" y="0"/>
                        <a:pt x="22" y="1"/>
                      </a:cubicBezTo>
                      <a:cubicBezTo>
                        <a:pt x="22" y="7"/>
                        <a:pt x="16" y="12"/>
                        <a:pt x="16" y="18"/>
                      </a:cubicBezTo>
                      <a:cubicBezTo>
                        <a:pt x="10" y="21"/>
                        <a:pt x="8" y="28"/>
                        <a:pt x="1" y="30"/>
                      </a:cubicBezTo>
                      <a:cubicBezTo>
                        <a:pt x="0" y="30"/>
                        <a:pt x="0" y="29"/>
                        <a:pt x="0" y="29"/>
                      </a:cubicBezTo>
                      <a:cubicBezTo>
                        <a:pt x="0" y="28"/>
                        <a:pt x="0" y="28"/>
                        <a:pt x="0" y="28"/>
                      </a:cubicBezTo>
                      <a:cubicBezTo>
                        <a:pt x="0" y="28"/>
                        <a:pt x="0" y="28"/>
                        <a:pt x="0" y="28"/>
                      </a:cubicBezTo>
                      <a:cubicBezTo>
                        <a:pt x="1" y="27"/>
                        <a:pt x="1" y="26"/>
                        <a:pt x="2" y="25"/>
                      </a:cubicBezTo>
                      <a:close/>
                    </a:path>
                  </a:pathLst>
                </a:custGeom>
                <a:solidFill>
                  <a:srgbClr val="AEACAD"/>
                </a:solidFill>
                <a:ln w="9525">
                  <a:noFill/>
                </a:ln>
              </p:spPr>
              <p:txBody>
                <a:bodyPr/>
                <a:p>
                  <a:endParaRPr lang="zh-CN" altLang="en-US"/>
                </a:p>
              </p:txBody>
            </p:sp>
            <p:sp>
              <p:nvSpPr>
                <p:cNvPr id="4535" name="Freeform 458"/>
                <p:cNvSpPr/>
                <p:nvPr userDrawn="1"/>
              </p:nvSpPr>
              <p:spPr>
                <a:xfrm>
                  <a:off x="5439" y="392"/>
                  <a:ext cx="7" cy="4"/>
                </a:xfrm>
                <a:custGeom>
                  <a:avLst/>
                  <a:gdLst/>
                  <a:ahLst/>
                  <a:cxnLst>
                    <a:cxn ang="0">
                      <a:pos x="0" y="4"/>
                    </a:cxn>
                    <a:cxn ang="0">
                      <a:pos x="7" y="0"/>
                    </a:cxn>
                    <a:cxn ang="0">
                      <a:pos x="0" y="4"/>
                    </a:cxn>
                  </a:cxnLst>
                  <a:pathLst>
                    <a:path w="6" h="4">
                      <a:moveTo>
                        <a:pt x="0" y="4"/>
                      </a:moveTo>
                      <a:cubicBezTo>
                        <a:pt x="0" y="1"/>
                        <a:pt x="3" y="0"/>
                        <a:pt x="6" y="0"/>
                      </a:cubicBezTo>
                      <a:cubicBezTo>
                        <a:pt x="5" y="3"/>
                        <a:pt x="2" y="3"/>
                        <a:pt x="0" y="4"/>
                      </a:cubicBezTo>
                      <a:close/>
                    </a:path>
                  </a:pathLst>
                </a:custGeom>
                <a:solidFill>
                  <a:srgbClr val="DEDDDE"/>
                </a:solidFill>
                <a:ln w="9525">
                  <a:noFill/>
                </a:ln>
              </p:spPr>
              <p:txBody>
                <a:bodyPr/>
                <a:p>
                  <a:endParaRPr lang="zh-CN" altLang="en-US"/>
                </a:p>
              </p:txBody>
            </p:sp>
            <p:sp>
              <p:nvSpPr>
                <p:cNvPr id="4536" name="Freeform 459"/>
                <p:cNvSpPr/>
                <p:nvPr userDrawn="1"/>
              </p:nvSpPr>
              <p:spPr>
                <a:xfrm>
                  <a:off x="5382" y="434"/>
                  <a:ext cx="3" cy="4"/>
                </a:xfrm>
                <a:custGeom>
                  <a:avLst/>
                  <a:gdLst/>
                  <a:ahLst/>
                  <a:cxnLst>
                    <a:cxn ang="0">
                      <a:pos x="1" y="0"/>
                    </a:cxn>
                    <a:cxn ang="0">
                      <a:pos x="3" y="2"/>
                    </a:cxn>
                    <a:cxn ang="0">
                      <a:pos x="0" y="4"/>
                    </a:cxn>
                    <a:cxn ang="0">
                      <a:pos x="1" y="0"/>
                    </a:cxn>
                  </a:cxnLst>
                  <a:pathLst>
                    <a:path w="2" h="3">
                      <a:moveTo>
                        <a:pt x="1" y="0"/>
                      </a:moveTo>
                      <a:cubicBezTo>
                        <a:pt x="1" y="1"/>
                        <a:pt x="2" y="1"/>
                        <a:pt x="2" y="2"/>
                      </a:cubicBezTo>
                      <a:cubicBezTo>
                        <a:pt x="2" y="3"/>
                        <a:pt x="1" y="3"/>
                        <a:pt x="0" y="3"/>
                      </a:cubicBezTo>
                      <a:cubicBezTo>
                        <a:pt x="0" y="2"/>
                        <a:pt x="1" y="1"/>
                        <a:pt x="1" y="0"/>
                      </a:cubicBezTo>
                      <a:close/>
                    </a:path>
                  </a:pathLst>
                </a:custGeom>
                <a:solidFill>
                  <a:srgbClr val="ABA9AC"/>
                </a:solidFill>
                <a:ln w="9525">
                  <a:noFill/>
                </a:ln>
              </p:spPr>
              <p:txBody>
                <a:bodyPr/>
                <a:p>
                  <a:endParaRPr lang="zh-CN" altLang="en-US"/>
                </a:p>
              </p:txBody>
            </p:sp>
            <p:sp>
              <p:nvSpPr>
                <p:cNvPr id="4537" name="Freeform 460"/>
                <p:cNvSpPr/>
                <p:nvPr userDrawn="1"/>
              </p:nvSpPr>
              <p:spPr>
                <a:xfrm>
                  <a:off x="5376" y="375"/>
                  <a:ext cx="224" cy="123"/>
                </a:xfrm>
                <a:custGeom>
                  <a:avLst/>
                  <a:gdLst/>
                  <a:ahLst/>
                  <a:cxnLst>
                    <a:cxn ang="0">
                      <a:pos x="0" y="121"/>
                    </a:cxn>
                    <a:cxn ang="0">
                      <a:pos x="21" y="111"/>
                    </a:cxn>
                    <a:cxn ang="0">
                      <a:pos x="36" y="99"/>
                    </a:cxn>
                    <a:cxn ang="0">
                      <a:pos x="39" y="99"/>
                    </a:cxn>
                    <a:cxn ang="0">
                      <a:pos x="51" y="98"/>
                    </a:cxn>
                    <a:cxn ang="0">
                      <a:pos x="64" y="91"/>
                    </a:cxn>
                    <a:cxn ang="0">
                      <a:pos x="65" y="90"/>
                    </a:cxn>
                    <a:cxn ang="0">
                      <a:pos x="70" y="88"/>
                    </a:cxn>
                    <a:cxn ang="0">
                      <a:pos x="92" y="78"/>
                    </a:cxn>
                    <a:cxn ang="0">
                      <a:pos x="115" y="49"/>
                    </a:cxn>
                    <a:cxn ang="0">
                      <a:pos x="123" y="33"/>
                    </a:cxn>
                    <a:cxn ang="0">
                      <a:pos x="133" y="25"/>
                    </a:cxn>
                    <a:cxn ang="0">
                      <a:pos x="150" y="23"/>
                    </a:cxn>
                    <a:cxn ang="0">
                      <a:pos x="185" y="12"/>
                    </a:cxn>
                    <a:cxn ang="0">
                      <a:pos x="189" y="11"/>
                    </a:cxn>
                    <a:cxn ang="0">
                      <a:pos x="208" y="0"/>
                    </a:cxn>
                    <a:cxn ang="0">
                      <a:pos x="222" y="0"/>
                    </a:cxn>
                    <a:cxn ang="0">
                      <a:pos x="224" y="1"/>
                    </a:cxn>
                    <a:cxn ang="0">
                      <a:pos x="161" y="48"/>
                    </a:cxn>
                    <a:cxn ang="0">
                      <a:pos x="160" y="45"/>
                    </a:cxn>
                    <a:cxn ang="0">
                      <a:pos x="159" y="44"/>
                    </a:cxn>
                    <a:cxn ang="0">
                      <a:pos x="158" y="45"/>
                    </a:cxn>
                    <a:cxn ang="0">
                      <a:pos x="150" y="55"/>
                    </a:cxn>
                    <a:cxn ang="0">
                      <a:pos x="151" y="58"/>
                    </a:cxn>
                    <a:cxn ang="0">
                      <a:pos x="15" y="118"/>
                    </a:cxn>
                    <a:cxn ang="0">
                      <a:pos x="0" y="121"/>
                    </a:cxn>
                  </a:cxnLst>
                  <a:pathLst>
                    <a:path w="194" h="106">
                      <a:moveTo>
                        <a:pt x="0" y="105"/>
                      </a:moveTo>
                      <a:cubicBezTo>
                        <a:pt x="7" y="102"/>
                        <a:pt x="13" y="100"/>
                        <a:pt x="19" y="96"/>
                      </a:cubicBezTo>
                      <a:cubicBezTo>
                        <a:pt x="24" y="94"/>
                        <a:pt x="32" y="95"/>
                        <a:pt x="32" y="86"/>
                      </a:cubicBezTo>
                      <a:cubicBezTo>
                        <a:pt x="32" y="85"/>
                        <a:pt x="34" y="85"/>
                        <a:pt x="34" y="86"/>
                      </a:cubicBezTo>
                      <a:cubicBezTo>
                        <a:pt x="38" y="91"/>
                        <a:pt x="42" y="87"/>
                        <a:pt x="45" y="85"/>
                      </a:cubicBezTo>
                      <a:cubicBezTo>
                        <a:pt x="48" y="82"/>
                        <a:pt x="52" y="80"/>
                        <a:pt x="56" y="79"/>
                      </a:cubicBezTo>
                      <a:cubicBezTo>
                        <a:pt x="57" y="78"/>
                        <a:pt x="57" y="78"/>
                        <a:pt x="57" y="78"/>
                      </a:cubicBezTo>
                      <a:cubicBezTo>
                        <a:pt x="58" y="77"/>
                        <a:pt x="60" y="76"/>
                        <a:pt x="61" y="76"/>
                      </a:cubicBezTo>
                      <a:cubicBezTo>
                        <a:pt x="67" y="73"/>
                        <a:pt x="74" y="70"/>
                        <a:pt x="80" y="68"/>
                      </a:cubicBezTo>
                      <a:cubicBezTo>
                        <a:pt x="92" y="64"/>
                        <a:pt x="100" y="57"/>
                        <a:pt x="100" y="43"/>
                      </a:cubicBezTo>
                      <a:cubicBezTo>
                        <a:pt x="100" y="38"/>
                        <a:pt x="106" y="35"/>
                        <a:pt x="107" y="29"/>
                      </a:cubicBezTo>
                      <a:cubicBezTo>
                        <a:pt x="109" y="25"/>
                        <a:pt x="111" y="22"/>
                        <a:pt x="116" y="22"/>
                      </a:cubicBezTo>
                      <a:cubicBezTo>
                        <a:pt x="121" y="23"/>
                        <a:pt x="125" y="21"/>
                        <a:pt x="130" y="20"/>
                      </a:cubicBezTo>
                      <a:cubicBezTo>
                        <a:pt x="141" y="20"/>
                        <a:pt x="150" y="13"/>
                        <a:pt x="161" y="11"/>
                      </a:cubicBezTo>
                      <a:cubicBezTo>
                        <a:pt x="162" y="10"/>
                        <a:pt x="163" y="10"/>
                        <a:pt x="164" y="10"/>
                      </a:cubicBezTo>
                      <a:cubicBezTo>
                        <a:pt x="173" y="11"/>
                        <a:pt x="174" y="1"/>
                        <a:pt x="181" y="0"/>
                      </a:cubicBezTo>
                      <a:cubicBezTo>
                        <a:pt x="185" y="1"/>
                        <a:pt x="189" y="0"/>
                        <a:pt x="193" y="0"/>
                      </a:cubicBezTo>
                      <a:cubicBezTo>
                        <a:pt x="194" y="0"/>
                        <a:pt x="194" y="0"/>
                        <a:pt x="194" y="1"/>
                      </a:cubicBezTo>
                      <a:cubicBezTo>
                        <a:pt x="176" y="14"/>
                        <a:pt x="160" y="30"/>
                        <a:pt x="140" y="42"/>
                      </a:cubicBezTo>
                      <a:cubicBezTo>
                        <a:pt x="139" y="41"/>
                        <a:pt x="138" y="40"/>
                        <a:pt x="139" y="39"/>
                      </a:cubicBezTo>
                      <a:cubicBezTo>
                        <a:pt x="139" y="37"/>
                        <a:pt x="139" y="37"/>
                        <a:pt x="138" y="38"/>
                      </a:cubicBezTo>
                      <a:cubicBezTo>
                        <a:pt x="137" y="39"/>
                        <a:pt x="139" y="38"/>
                        <a:pt x="137" y="39"/>
                      </a:cubicBezTo>
                      <a:cubicBezTo>
                        <a:pt x="135" y="42"/>
                        <a:pt x="124" y="38"/>
                        <a:pt x="130" y="48"/>
                      </a:cubicBezTo>
                      <a:cubicBezTo>
                        <a:pt x="130" y="49"/>
                        <a:pt x="130" y="49"/>
                        <a:pt x="131" y="50"/>
                      </a:cubicBezTo>
                      <a:cubicBezTo>
                        <a:pt x="92" y="69"/>
                        <a:pt x="52" y="85"/>
                        <a:pt x="13" y="102"/>
                      </a:cubicBezTo>
                      <a:cubicBezTo>
                        <a:pt x="9" y="103"/>
                        <a:pt x="5" y="106"/>
                        <a:pt x="0" y="105"/>
                      </a:cubicBezTo>
                      <a:close/>
                    </a:path>
                  </a:pathLst>
                </a:custGeom>
                <a:solidFill>
                  <a:srgbClr val="B9B7B8"/>
                </a:solidFill>
                <a:ln w="9525">
                  <a:noFill/>
                </a:ln>
              </p:spPr>
              <p:txBody>
                <a:bodyPr/>
                <a:p>
                  <a:endParaRPr lang="zh-CN" altLang="en-US"/>
                </a:p>
              </p:txBody>
            </p:sp>
            <p:sp>
              <p:nvSpPr>
                <p:cNvPr id="4538" name="Freeform 461"/>
                <p:cNvSpPr/>
                <p:nvPr userDrawn="1"/>
              </p:nvSpPr>
              <p:spPr>
                <a:xfrm>
                  <a:off x="5350" y="523"/>
                  <a:ext cx="50" cy="50"/>
                </a:xfrm>
                <a:custGeom>
                  <a:avLst/>
                  <a:gdLst/>
                  <a:ahLst/>
                  <a:cxnLst>
                    <a:cxn ang="0">
                      <a:pos x="24" y="36"/>
                    </a:cxn>
                    <a:cxn ang="0">
                      <a:pos x="27" y="44"/>
                    </a:cxn>
                    <a:cxn ang="0">
                      <a:pos x="25" y="50"/>
                    </a:cxn>
                    <a:cxn ang="0">
                      <a:pos x="0" y="3"/>
                    </a:cxn>
                    <a:cxn ang="0">
                      <a:pos x="4" y="2"/>
                    </a:cxn>
                    <a:cxn ang="0">
                      <a:pos x="19" y="17"/>
                    </a:cxn>
                    <a:cxn ang="0">
                      <a:pos x="19" y="19"/>
                    </a:cxn>
                    <a:cxn ang="0">
                      <a:pos x="23" y="18"/>
                    </a:cxn>
                    <a:cxn ang="0">
                      <a:pos x="29" y="12"/>
                    </a:cxn>
                    <a:cxn ang="0">
                      <a:pos x="33" y="8"/>
                    </a:cxn>
                    <a:cxn ang="0">
                      <a:pos x="33" y="8"/>
                    </a:cxn>
                    <a:cxn ang="0">
                      <a:pos x="48" y="2"/>
                    </a:cxn>
                    <a:cxn ang="0">
                      <a:pos x="45" y="9"/>
                    </a:cxn>
                    <a:cxn ang="0">
                      <a:pos x="34" y="25"/>
                    </a:cxn>
                    <a:cxn ang="0">
                      <a:pos x="34" y="25"/>
                    </a:cxn>
                    <a:cxn ang="0">
                      <a:pos x="24" y="36"/>
                    </a:cxn>
                  </a:cxnLst>
                  <a:pathLst>
                    <a:path w="43" h="43">
                      <a:moveTo>
                        <a:pt x="21" y="31"/>
                      </a:moveTo>
                      <a:cubicBezTo>
                        <a:pt x="22" y="33"/>
                        <a:pt x="23" y="35"/>
                        <a:pt x="24" y="38"/>
                      </a:cubicBezTo>
                      <a:cubicBezTo>
                        <a:pt x="26" y="40"/>
                        <a:pt x="27" y="42"/>
                        <a:pt x="22" y="43"/>
                      </a:cubicBezTo>
                      <a:cubicBezTo>
                        <a:pt x="13" y="30"/>
                        <a:pt x="6" y="17"/>
                        <a:pt x="0" y="3"/>
                      </a:cubicBezTo>
                      <a:cubicBezTo>
                        <a:pt x="1" y="0"/>
                        <a:pt x="2" y="0"/>
                        <a:pt x="4" y="2"/>
                      </a:cubicBezTo>
                      <a:cubicBezTo>
                        <a:pt x="9" y="6"/>
                        <a:pt x="13" y="10"/>
                        <a:pt x="17" y="15"/>
                      </a:cubicBezTo>
                      <a:cubicBezTo>
                        <a:pt x="17" y="16"/>
                        <a:pt x="17" y="16"/>
                        <a:pt x="17" y="17"/>
                      </a:cubicBezTo>
                      <a:cubicBezTo>
                        <a:pt x="19" y="18"/>
                        <a:pt x="19" y="17"/>
                        <a:pt x="20" y="16"/>
                      </a:cubicBezTo>
                      <a:cubicBezTo>
                        <a:pt x="22" y="15"/>
                        <a:pt x="24" y="13"/>
                        <a:pt x="25" y="11"/>
                      </a:cubicBezTo>
                      <a:cubicBezTo>
                        <a:pt x="26" y="9"/>
                        <a:pt x="28" y="9"/>
                        <a:pt x="29" y="7"/>
                      </a:cubicBezTo>
                      <a:cubicBezTo>
                        <a:pt x="29" y="7"/>
                        <a:pt x="29" y="7"/>
                        <a:pt x="29" y="7"/>
                      </a:cubicBezTo>
                      <a:cubicBezTo>
                        <a:pt x="33" y="5"/>
                        <a:pt x="37" y="4"/>
                        <a:pt x="42" y="2"/>
                      </a:cubicBezTo>
                      <a:cubicBezTo>
                        <a:pt x="43" y="5"/>
                        <a:pt x="40" y="6"/>
                        <a:pt x="39" y="8"/>
                      </a:cubicBezTo>
                      <a:cubicBezTo>
                        <a:pt x="43" y="18"/>
                        <a:pt x="34" y="18"/>
                        <a:pt x="30" y="22"/>
                      </a:cubicBezTo>
                      <a:cubicBezTo>
                        <a:pt x="30" y="22"/>
                        <a:pt x="30" y="22"/>
                        <a:pt x="30" y="22"/>
                      </a:cubicBezTo>
                      <a:cubicBezTo>
                        <a:pt x="27" y="26"/>
                        <a:pt x="21" y="26"/>
                        <a:pt x="21" y="31"/>
                      </a:cubicBezTo>
                      <a:close/>
                    </a:path>
                  </a:pathLst>
                </a:custGeom>
                <a:solidFill>
                  <a:srgbClr val="EFF2F5"/>
                </a:solidFill>
                <a:ln w="9525">
                  <a:noFill/>
                </a:ln>
              </p:spPr>
              <p:txBody>
                <a:bodyPr/>
                <a:p>
                  <a:endParaRPr lang="zh-CN" altLang="en-US"/>
                </a:p>
              </p:txBody>
            </p:sp>
            <p:sp>
              <p:nvSpPr>
                <p:cNvPr id="4539" name="Freeform 462"/>
                <p:cNvSpPr/>
                <p:nvPr userDrawn="1"/>
              </p:nvSpPr>
              <p:spPr>
                <a:xfrm>
                  <a:off x="5344" y="513"/>
                  <a:ext cx="27" cy="27"/>
                </a:xfrm>
                <a:custGeom>
                  <a:avLst/>
                  <a:gdLst/>
                  <a:ahLst/>
                  <a:cxnLst>
                    <a:cxn ang="0">
                      <a:pos x="25" y="27"/>
                    </a:cxn>
                    <a:cxn ang="0">
                      <a:pos x="16" y="21"/>
                    </a:cxn>
                    <a:cxn ang="0">
                      <a:pos x="5" y="11"/>
                    </a:cxn>
                    <a:cxn ang="0">
                      <a:pos x="1" y="11"/>
                    </a:cxn>
                    <a:cxn ang="0">
                      <a:pos x="0" y="7"/>
                    </a:cxn>
                    <a:cxn ang="0">
                      <a:pos x="1" y="4"/>
                    </a:cxn>
                    <a:cxn ang="0">
                      <a:pos x="14" y="0"/>
                    </a:cxn>
                    <a:cxn ang="0">
                      <a:pos x="22" y="1"/>
                    </a:cxn>
                    <a:cxn ang="0">
                      <a:pos x="23" y="2"/>
                    </a:cxn>
                    <a:cxn ang="0">
                      <a:pos x="18" y="9"/>
                    </a:cxn>
                    <a:cxn ang="0">
                      <a:pos x="15" y="13"/>
                    </a:cxn>
                    <a:cxn ang="0">
                      <a:pos x="19" y="15"/>
                    </a:cxn>
                    <a:cxn ang="0">
                      <a:pos x="24" y="20"/>
                    </a:cxn>
                    <a:cxn ang="0">
                      <a:pos x="25" y="27"/>
                    </a:cxn>
                  </a:cxnLst>
                  <a:pathLst>
                    <a:path w="23" h="24">
                      <a:moveTo>
                        <a:pt x="22" y="24"/>
                      </a:moveTo>
                      <a:cubicBezTo>
                        <a:pt x="18" y="24"/>
                        <a:pt x="16" y="22"/>
                        <a:pt x="14" y="19"/>
                      </a:cubicBezTo>
                      <a:cubicBezTo>
                        <a:pt x="12" y="16"/>
                        <a:pt x="10" y="12"/>
                        <a:pt x="5" y="10"/>
                      </a:cubicBezTo>
                      <a:cubicBezTo>
                        <a:pt x="4" y="11"/>
                        <a:pt x="3" y="11"/>
                        <a:pt x="1" y="10"/>
                      </a:cubicBezTo>
                      <a:cubicBezTo>
                        <a:pt x="1" y="9"/>
                        <a:pt x="0" y="8"/>
                        <a:pt x="0" y="7"/>
                      </a:cubicBezTo>
                      <a:cubicBezTo>
                        <a:pt x="0" y="6"/>
                        <a:pt x="0" y="5"/>
                        <a:pt x="1" y="4"/>
                      </a:cubicBezTo>
                      <a:cubicBezTo>
                        <a:pt x="5" y="3"/>
                        <a:pt x="8" y="2"/>
                        <a:pt x="12" y="0"/>
                      </a:cubicBezTo>
                      <a:cubicBezTo>
                        <a:pt x="14" y="1"/>
                        <a:pt x="17" y="0"/>
                        <a:pt x="19" y="1"/>
                      </a:cubicBezTo>
                      <a:cubicBezTo>
                        <a:pt x="19" y="1"/>
                        <a:pt x="20" y="1"/>
                        <a:pt x="20" y="2"/>
                      </a:cubicBezTo>
                      <a:cubicBezTo>
                        <a:pt x="19" y="4"/>
                        <a:pt x="22" y="9"/>
                        <a:pt x="16" y="8"/>
                      </a:cubicBezTo>
                      <a:cubicBezTo>
                        <a:pt x="14" y="7"/>
                        <a:pt x="13" y="9"/>
                        <a:pt x="13" y="12"/>
                      </a:cubicBezTo>
                      <a:cubicBezTo>
                        <a:pt x="13" y="13"/>
                        <a:pt x="15" y="15"/>
                        <a:pt x="17" y="14"/>
                      </a:cubicBezTo>
                      <a:cubicBezTo>
                        <a:pt x="23" y="11"/>
                        <a:pt x="23" y="14"/>
                        <a:pt x="21" y="18"/>
                      </a:cubicBezTo>
                      <a:cubicBezTo>
                        <a:pt x="21" y="20"/>
                        <a:pt x="23" y="22"/>
                        <a:pt x="22" y="24"/>
                      </a:cubicBezTo>
                      <a:close/>
                    </a:path>
                  </a:pathLst>
                </a:custGeom>
                <a:solidFill>
                  <a:srgbClr val="F8FAFB"/>
                </a:solidFill>
                <a:ln w="9525">
                  <a:noFill/>
                </a:ln>
              </p:spPr>
              <p:txBody>
                <a:bodyPr/>
                <a:p>
                  <a:endParaRPr lang="zh-CN" altLang="en-US"/>
                </a:p>
              </p:txBody>
            </p:sp>
            <p:sp>
              <p:nvSpPr>
                <p:cNvPr id="4540" name="Freeform 463"/>
                <p:cNvSpPr/>
                <p:nvPr userDrawn="1"/>
              </p:nvSpPr>
              <p:spPr>
                <a:xfrm>
                  <a:off x="5337" y="494"/>
                  <a:ext cx="20" cy="18"/>
                </a:xfrm>
                <a:custGeom>
                  <a:avLst/>
                  <a:gdLst/>
                  <a:ahLst/>
                  <a:cxnLst>
                    <a:cxn ang="0">
                      <a:pos x="9" y="6"/>
                    </a:cxn>
                    <a:cxn ang="0">
                      <a:pos x="15" y="0"/>
                    </a:cxn>
                    <a:cxn ang="0">
                      <a:pos x="15" y="0"/>
                    </a:cxn>
                    <a:cxn ang="0">
                      <a:pos x="20" y="6"/>
                    </a:cxn>
                    <a:cxn ang="0">
                      <a:pos x="18" y="8"/>
                    </a:cxn>
                    <a:cxn ang="0">
                      <a:pos x="3" y="18"/>
                    </a:cxn>
                    <a:cxn ang="0">
                      <a:pos x="1" y="18"/>
                    </a:cxn>
                    <a:cxn ang="0">
                      <a:pos x="0" y="14"/>
                    </a:cxn>
                    <a:cxn ang="0">
                      <a:pos x="9" y="6"/>
                    </a:cxn>
                  </a:cxnLst>
                  <a:pathLst>
                    <a:path w="17" h="15">
                      <a:moveTo>
                        <a:pt x="8" y="5"/>
                      </a:moveTo>
                      <a:cubicBezTo>
                        <a:pt x="10" y="4"/>
                        <a:pt x="12" y="2"/>
                        <a:pt x="13" y="0"/>
                      </a:cubicBezTo>
                      <a:cubicBezTo>
                        <a:pt x="13" y="0"/>
                        <a:pt x="13" y="0"/>
                        <a:pt x="13" y="0"/>
                      </a:cubicBezTo>
                      <a:cubicBezTo>
                        <a:pt x="16" y="1"/>
                        <a:pt x="16" y="3"/>
                        <a:pt x="17" y="5"/>
                      </a:cubicBezTo>
                      <a:cubicBezTo>
                        <a:pt x="16" y="6"/>
                        <a:pt x="16" y="6"/>
                        <a:pt x="16" y="7"/>
                      </a:cubicBezTo>
                      <a:cubicBezTo>
                        <a:pt x="11" y="8"/>
                        <a:pt x="6" y="11"/>
                        <a:pt x="3" y="15"/>
                      </a:cubicBezTo>
                      <a:cubicBezTo>
                        <a:pt x="2" y="15"/>
                        <a:pt x="2" y="15"/>
                        <a:pt x="1" y="15"/>
                      </a:cubicBezTo>
                      <a:cubicBezTo>
                        <a:pt x="1" y="14"/>
                        <a:pt x="0" y="13"/>
                        <a:pt x="0" y="12"/>
                      </a:cubicBezTo>
                      <a:cubicBezTo>
                        <a:pt x="2" y="8"/>
                        <a:pt x="3" y="5"/>
                        <a:pt x="8" y="5"/>
                      </a:cubicBezTo>
                      <a:close/>
                    </a:path>
                  </a:pathLst>
                </a:custGeom>
                <a:solidFill>
                  <a:srgbClr val="DDE4E8"/>
                </a:solidFill>
                <a:ln w="9525">
                  <a:noFill/>
                </a:ln>
              </p:spPr>
              <p:txBody>
                <a:bodyPr/>
                <a:p>
                  <a:endParaRPr lang="zh-CN" altLang="en-US"/>
                </a:p>
              </p:txBody>
            </p:sp>
            <p:sp>
              <p:nvSpPr>
                <p:cNvPr id="4541" name="Freeform 464"/>
                <p:cNvSpPr/>
                <p:nvPr userDrawn="1"/>
              </p:nvSpPr>
              <p:spPr>
                <a:xfrm>
                  <a:off x="5360" y="502"/>
                  <a:ext cx="22" cy="15"/>
                </a:xfrm>
                <a:custGeom>
                  <a:avLst/>
                  <a:gdLst/>
                  <a:ahLst/>
                  <a:cxnLst>
                    <a:cxn ang="0">
                      <a:pos x="0" y="9"/>
                    </a:cxn>
                    <a:cxn ang="0">
                      <a:pos x="22" y="0"/>
                    </a:cxn>
                    <a:cxn ang="0">
                      <a:pos x="6" y="12"/>
                    </a:cxn>
                    <a:cxn ang="0">
                      <a:pos x="6" y="12"/>
                    </a:cxn>
                    <a:cxn ang="0">
                      <a:pos x="0" y="9"/>
                    </a:cxn>
                  </a:cxnLst>
                  <a:pathLst>
                    <a:path w="19" h="13">
                      <a:moveTo>
                        <a:pt x="0" y="8"/>
                      </a:moveTo>
                      <a:cubicBezTo>
                        <a:pt x="6" y="6"/>
                        <a:pt x="13" y="3"/>
                        <a:pt x="19" y="0"/>
                      </a:cubicBezTo>
                      <a:cubicBezTo>
                        <a:pt x="15" y="4"/>
                        <a:pt x="10" y="7"/>
                        <a:pt x="6" y="11"/>
                      </a:cubicBezTo>
                      <a:cubicBezTo>
                        <a:pt x="6" y="11"/>
                        <a:pt x="6" y="11"/>
                        <a:pt x="6" y="11"/>
                      </a:cubicBezTo>
                      <a:cubicBezTo>
                        <a:pt x="4" y="9"/>
                        <a:pt x="0" y="13"/>
                        <a:pt x="0" y="8"/>
                      </a:cubicBezTo>
                      <a:close/>
                    </a:path>
                  </a:pathLst>
                </a:custGeom>
                <a:solidFill>
                  <a:srgbClr val="F8FAFB"/>
                </a:solidFill>
                <a:ln w="9525">
                  <a:noFill/>
                </a:ln>
              </p:spPr>
              <p:txBody>
                <a:bodyPr/>
                <a:p>
                  <a:endParaRPr lang="zh-CN" altLang="en-US"/>
                </a:p>
              </p:txBody>
            </p:sp>
            <p:sp>
              <p:nvSpPr>
                <p:cNvPr id="4542" name="Freeform 465"/>
                <p:cNvSpPr/>
                <p:nvPr userDrawn="1"/>
              </p:nvSpPr>
              <p:spPr>
                <a:xfrm>
                  <a:off x="5372" y="520"/>
                  <a:ext cx="11" cy="16"/>
                </a:xfrm>
                <a:custGeom>
                  <a:avLst/>
                  <a:gdLst/>
                  <a:ahLst/>
                  <a:cxnLst>
                    <a:cxn ang="0">
                      <a:pos x="11" y="11"/>
                    </a:cxn>
                    <a:cxn ang="0">
                      <a:pos x="6" y="16"/>
                    </a:cxn>
                    <a:cxn ang="0">
                      <a:pos x="3" y="9"/>
                    </a:cxn>
                    <a:cxn ang="0">
                      <a:pos x="3" y="0"/>
                    </a:cxn>
                    <a:cxn ang="0">
                      <a:pos x="11" y="11"/>
                    </a:cxn>
                  </a:cxnLst>
                  <a:pathLst>
                    <a:path w="10" h="14">
                      <a:moveTo>
                        <a:pt x="10" y="10"/>
                      </a:moveTo>
                      <a:cubicBezTo>
                        <a:pt x="9" y="12"/>
                        <a:pt x="8" y="14"/>
                        <a:pt x="6" y="14"/>
                      </a:cubicBezTo>
                      <a:cubicBezTo>
                        <a:pt x="5" y="12"/>
                        <a:pt x="4" y="10"/>
                        <a:pt x="3" y="8"/>
                      </a:cubicBezTo>
                      <a:cubicBezTo>
                        <a:pt x="0" y="5"/>
                        <a:pt x="1" y="3"/>
                        <a:pt x="3" y="0"/>
                      </a:cubicBezTo>
                      <a:cubicBezTo>
                        <a:pt x="5" y="4"/>
                        <a:pt x="5" y="9"/>
                        <a:pt x="10" y="10"/>
                      </a:cubicBezTo>
                      <a:close/>
                    </a:path>
                  </a:pathLst>
                </a:custGeom>
                <a:solidFill>
                  <a:srgbClr val="F8FAFB"/>
                </a:solidFill>
                <a:ln w="9525">
                  <a:noFill/>
                </a:ln>
              </p:spPr>
              <p:txBody>
                <a:bodyPr/>
                <a:p>
                  <a:endParaRPr lang="zh-CN" altLang="en-US"/>
                </a:p>
              </p:txBody>
            </p:sp>
            <p:sp>
              <p:nvSpPr>
                <p:cNvPr id="4543" name="Freeform 466"/>
                <p:cNvSpPr/>
                <p:nvPr userDrawn="1"/>
              </p:nvSpPr>
              <p:spPr>
                <a:xfrm>
                  <a:off x="5488" y="455"/>
                  <a:ext cx="15" cy="8"/>
                </a:xfrm>
                <a:custGeom>
                  <a:avLst/>
                  <a:gdLst/>
                  <a:ahLst/>
                  <a:cxnLst>
                    <a:cxn ang="0">
                      <a:pos x="1" y="8"/>
                    </a:cxn>
                    <a:cxn ang="0">
                      <a:pos x="0" y="5"/>
                    </a:cxn>
                    <a:cxn ang="0">
                      <a:pos x="15" y="0"/>
                    </a:cxn>
                    <a:cxn ang="0">
                      <a:pos x="1" y="8"/>
                    </a:cxn>
                  </a:cxnLst>
                  <a:pathLst>
                    <a:path w="13" h="7">
                      <a:moveTo>
                        <a:pt x="1" y="7"/>
                      </a:moveTo>
                      <a:cubicBezTo>
                        <a:pt x="1" y="7"/>
                        <a:pt x="1" y="6"/>
                        <a:pt x="0" y="5"/>
                      </a:cubicBezTo>
                      <a:cubicBezTo>
                        <a:pt x="5" y="3"/>
                        <a:pt x="9" y="2"/>
                        <a:pt x="13" y="0"/>
                      </a:cubicBezTo>
                      <a:cubicBezTo>
                        <a:pt x="10" y="5"/>
                        <a:pt x="5" y="5"/>
                        <a:pt x="1" y="7"/>
                      </a:cubicBezTo>
                      <a:close/>
                    </a:path>
                  </a:pathLst>
                </a:custGeom>
                <a:solidFill>
                  <a:srgbClr val="E6E3EC"/>
                </a:solidFill>
                <a:ln w="9525">
                  <a:noFill/>
                </a:ln>
              </p:spPr>
              <p:txBody>
                <a:bodyPr/>
                <a:p>
                  <a:endParaRPr lang="zh-CN" altLang="en-US"/>
                </a:p>
              </p:txBody>
            </p:sp>
            <p:sp>
              <p:nvSpPr>
                <p:cNvPr id="4544" name="Freeform 467"/>
                <p:cNvSpPr/>
                <p:nvPr userDrawn="1"/>
              </p:nvSpPr>
              <p:spPr>
                <a:xfrm>
                  <a:off x="5358" y="512"/>
                  <a:ext cx="9" cy="6"/>
                </a:xfrm>
                <a:custGeom>
                  <a:avLst/>
                  <a:gdLst/>
                  <a:ahLst/>
                  <a:cxnLst>
                    <a:cxn ang="0">
                      <a:pos x="2" y="0"/>
                    </a:cxn>
                    <a:cxn ang="0">
                      <a:pos x="9" y="3"/>
                    </a:cxn>
                    <a:cxn ang="0">
                      <a:pos x="0" y="1"/>
                    </a:cxn>
                    <a:cxn ang="0">
                      <a:pos x="2" y="0"/>
                    </a:cxn>
                  </a:cxnLst>
                  <a:pathLst>
                    <a:path w="8" h="6">
                      <a:moveTo>
                        <a:pt x="2" y="0"/>
                      </a:moveTo>
                      <a:cubicBezTo>
                        <a:pt x="4" y="2"/>
                        <a:pt x="6" y="1"/>
                        <a:pt x="8" y="3"/>
                      </a:cubicBezTo>
                      <a:cubicBezTo>
                        <a:pt x="5" y="4"/>
                        <a:pt x="2" y="6"/>
                        <a:pt x="0" y="1"/>
                      </a:cubicBezTo>
                      <a:cubicBezTo>
                        <a:pt x="1" y="1"/>
                        <a:pt x="1" y="1"/>
                        <a:pt x="2" y="0"/>
                      </a:cubicBezTo>
                      <a:close/>
                    </a:path>
                  </a:pathLst>
                </a:custGeom>
                <a:solidFill>
                  <a:srgbClr val="B4B6C0"/>
                </a:solidFill>
                <a:ln w="9525">
                  <a:noFill/>
                </a:ln>
              </p:spPr>
              <p:txBody>
                <a:bodyPr/>
                <a:p>
                  <a:endParaRPr lang="zh-CN" altLang="en-US"/>
                </a:p>
              </p:txBody>
            </p:sp>
            <p:sp>
              <p:nvSpPr>
                <p:cNvPr id="4545" name="Freeform 468"/>
                <p:cNvSpPr/>
                <p:nvPr userDrawn="1"/>
              </p:nvSpPr>
              <p:spPr>
                <a:xfrm>
                  <a:off x="5341" y="516"/>
                  <a:ext cx="5" cy="6"/>
                </a:xfrm>
                <a:custGeom>
                  <a:avLst/>
                  <a:gdLst/>
                  <a:ahLst/>
                  <a:cxnLst>
                    <a:cxn ang="0">
                      <a:pos x="4" y="1"/>
                    </a:cxn>
                    <a:cxn ang="0">
                      <a:pos x="5" y="4"/>
                    </a:cxn>
                    <a:cxn ang="0">
                      <a:pos x="2" y="6"/>
                    </a:cxn>
                    <a:cxn ang="0">
                      <a:pos x="0" y="3"/>
                    </a:cxn>
                    <a:cxn ang="0">
                      <a:pos x="1" y="0"/>
                    </a:cxn>
                    <a:cxn ang="0">
                      <a:pos x="4" y="1"/>
                    </a:cxn>
                  </a:cxnLst>
                  <a:pathLst>
                    <a:path w="5" h="5">
                      <a:moveTo>
                        <a:pt x="4" y="1"/>
                      </a:moveTo>
                      <a:cubicBezTo>
                        <a:pt x="4" y="2"/>
                        <a:pt x="4" y="3"/>
                        <a:pt x="5" y="4"/>
                      </a:cubicBezTo>
                      <a:cubicBezTo>
                        <a:pt x="4" y="5"/>
                        <a:pt x="3" y="5"/>
                        <a:pt x="2" y="5"/>
                      </a:cubicBezTo>
                      <a:cubicBezTo>
                        <a:pt x="1" y="5"/>
                        <a:pt x="1" y="4"/>
                        <a:pt x="0" y="3"/>
                      </a:cubicBezTo>
                      <a:cubicBezTo>
                        <a:pt x="0" y="2"/>
                        <a:pt x="0" y="1"/>
                        <a:pt x="1" y="0"/>
                      </a:cubicBezTo>
                      <a:cubicBezTo>
                        <a:pt x="2" y="1"/>
                        <a:pt x="3" y="1"/>
                        <a:pt x="4" y="1"/>
                      </a:cubicBezTo>
                      <a:close/>
                    </a:path>
                  </a:pathLst>
                </a:custGeom>
                <a:solidFill>
                  <a:srgbClr val="DDE4E8"/>
                </a:solidFill>
                <a:ln w="9525">
                  <a:noFill/>
                </a:ln>
              </p:spPr>
              <p:txBody>
                <a:bodyPr/>
                <a:p>
                  <a:endParaRPr lang="zh-CN" altLang="en-US"/>
                </a:p>
              </p:txBody>
            </p:sp>
            <p:sp>
              <p:nvSpPr>
                <p:cNvPr id="4546" name="Freeform 469"/>
                <p:cNvSpPr/>
                <p:nvPr userDrawn="1"/>
              </p:nvSpPr>
              <p:spPr>
                <a:xfrm>
                  <a:off x="5337" y="514"/>
                  <a:ext cx="5" cy="7"/>
                </a:xfrm>
                <a:custGeom>
                  <a:avLst/>
                  <a:gdLst/>
                  <a:ahLst/>
                  <a:cxnLst>
                    <a:cxn ang="0">
                      <a:pos x="5" y="2"/>
                    </a:cxn>
                    <a:cxn ang="0">
                      <a:pos x="5" y="5"/>
                    </a:cxn>
                    <a:cxn ang="0">
                      <a:pos x="2" y="7"/>
                    </a:cxn>
                    <a:cxn ang="0">
                      <a:pos x="0" y="1"/>
                    </a:cxn>
                    <a:cxn ang="0">
                      <a:pos x="3" y="0"/>
                    </a:cxn>
                    <a:cxn ang="0">
                      <a:pos x="5" y="2"/>
                    </a:cxn>
                  </a:cxnLst>
                  <a:pathLst>
                    <a:path w="4" h="6">
                      <a:moveTo>
                        <a:pt x="4" y="2"/>
                      </a:moveTo>
                      <a:cubicBezTo>
                        <a:pt x="4" y="3"/>
                        <a:pt x="4" y="4"/>
                        <a:pt x="4" y="5"/>
                      </a:cubicBezTo>
                      <a:cubicBezTo>
                        <a:pt x="4" y="6"/>
                        <a:pt x="3" y="6"/>
                        <a:pt x="2" y="6"/>
                      </a:cubicBezTo>
                      <a:cubicBezTo>
                        <a:pt x="0" y="4"/>
                        <a:pt x="0" y="3"/>
                        <a:pt x="0" y="1"/>
                      </a:cubicBezTo>
                      <a:cubicBezTo>
                        <a:pt x="1" y="0"/>
                        <a:pt x="2" y="0"/>
                        <a:pt x="3" y="0"/>
                      </a:cubicBezTo>
                      <a:cubicBezTo>
                        <a:pt x="3" y="1"/>
                        <a:pt x="3" y="2"/>
                        <a:pt x="4" y="2"/>
                      </a:cubicBezTo>
                      <a:close/>
                    </a:path>
                  </a:pathLst>
                </a:custGeom>
                <a:solidFill>
                  <a:srgbClr val="616467"/>
                </a:solidFill>
                <a:ln w="9525">
                  <a:noFill/>
                </a:ln>
              </p:spPr>
              <p:txBody>
                <a:bodyPr/>
                <a:p>
                  <a:endParaRPr lang="zh-CN" altLang="en-US"/>
                </a:p>
              </p:txBody>
            </p:sp>
            <p:sp>
              <p:nvSpPr>
                <p:cNvPr id="4547" name="Freeform 470"/>
                <p:cNvSpPr/>
                <p:nvPr userDrawn="1"/>
              </p:nvSpPr>
              <p:spPr>
                <a:xfrm>
                  <a:off x="5356" y="500"/>
                  <a:ext cx="3" cy="2"/>
                </a:xfrm>
                <a:custGeom>
                  <a:avLst/>
                  <a:gdLst/>
                  <a:ahLst/>
                  <a:cxnLst>
                    <a:cxn ang="0">
                      <a:pos x="2" y="1"/>
                    </a:cxn>
                    <a:cxn ang="0">
                      <a:pos x="3" y="2"/>
                    </a:cxn>
                    <a:cxn ang="0">
                      <a:pos x="0" y="2"/>
                    </a:cxn>
                    <a:cxn ang="0">
                      <a:pos x="0" y="1"/>
                    </a:cxn>
                    <a:cxn ang="0">
                      <a:pos x="2" y="1"/>
                    </a:cxn>
                  </a:cxnLst>
                  <a:pathLst>
                    <a:path w="3" h="2">
                      <a:moveTo>
                        <a:pt x="2" y="1"/>
                      </a:moveTo>
                      <a:cubicBezTo>
                        <a:pt x="3" y="1"/>
                        <a:pt x="3" y="2"/>
                        <a:pt x="3" y="2"/>
                      </a:cubicBezTo>
                      <a:cubicBezTo>
                        <a:pt x="2" y="2"/>
                        <a:pt x="1" y="2"/>
                        <a:pt x="0" y="2"/>
                      </a:cubicBezTo>
                      <a:cubicBezTo>
                        <a:pt x="0" y="1"/>
                        <a:pt x="0" y="1"/>
                        <a:pt x="0" y="1"/>
                      </a:cubicBezTo>
                      <a:cubicBezTo>
                        <a:pt x="0" y="0"/>
                        <a:pt x="1" y="0"/>
                        <a:pt x="2" y="1"/>
                      </a:cubicBezTo>
                      <a:close/>
                    </a:path>
                  </a:pathLst>
                </a:custGeom>
                <a:solidFill>
                  <a:srgbClr val="DDE4E8"/>
                </a:solidFill>
                <a:ln w="9525">
                  <a:noFill/>
                </a:ln>
              </p:spPr>
              <p:txBody>
                <a:bodyPr/>
                <a:p>
                  <a:endParaRPr lang="zh-CN" altLang="en-US"/>
                </a:p>
              </p:txBody>
            </p:sp>
            <p:sp>
              <p:nvSpPr>
                <p:cNvPr id="4548" name="Freeform 471"/>
                <p:cNvSpPr/>
                <p:nvPr userDrawn="1"/>
              </p:nvSpPr>
              <p:spPr>
                <a:xfrm>
                  <a:off x="5337" y="512"/>
                  <a:ext cx="4" cy="2"/>
                </a:xfrm>
                <a:custGeom>
                  <a:avLst/>
                  <a:gdLst/>
                  <a:ahLst/>
                  <a:cxnLst>
                    <a:cxn ang="0">
                      <a:pos x="4" y="2"/>
                    </a:cxn>
                    <a:cxn ang="0">
                      <a:pos x="1" y="2"/>
                    </a:cxn>
                    <a:cxn ang="0">
                      <a:pos x="1" y="0"/>
                    </a:cxn>
                    <a:cxn ang="0">
                      <a:pos x="4" y="0"/>
                    </a:cxn>
                    <a:cxn ang="0">
                      <a:pos x="4" y="2"/>
                    </a:cxn>
                  </a:cxnLst>
                  <a:pathLst>
                    <a:path w="3" h="2">
                      <a:moveTo>
                        <a:pt x="3" y="2"/>
                      </a:moveTo>
                      <a:cubicBezTo>
                        <a:pt x="2" y="2"/>
                        <a:pt x="1" y="2"/>
                        <a:pt x="1" y="2"/>
                      </a:cubicBezTo>
                      <a:cubicBezTo>
                        <a:pt x="0" y="1"/>
                        <a:pt x="0" y="0"/>
                        <a:pt x="1" y="0"/>
                      </a:cubicBezTo>
                      <a:cubicBezTo>
                        <a:pt x="2" y="0"/>
                        <a:pt x="2" y="0"/>
                        <a:pt x="3" y="0"/>
                      </a:cubicBezTo>
                      <a:cubicBezTo>
                        <a:pt x="3" y="1"/>
                        <a:pt x="3" y="2"/>
                        <a:pt x="3" y="2"/>
                      </a:cubicBezTo>
                      <a:close/>
                    </a:path>
                  </a:pathLst>
                </a:custGeom>
                <a:solidFill>
                  <a:srgbClr val="DDE4E8"/>
                </a:solidFill>
                <a:ln w="9525">
                  <a:noFill/>
                </a:ln>
              </p:spPr>
              <p:txBody>
                <a:bodyPr/>
                <a:p>
                  <a:endParaRPr lang="zh-CN" altLang="en-US"/>
                </a:p>
              </p:txBody>
            </p:sp>
            <p:sp>
              <p:nvSpPr>
                <p:cNvPr id="4549" name="Freeform 472"/>
                <p:cNvSpPr/>
                <p:nvPr userDrawn="1"/>
              </p:nvSpPr>
              <p:spPr>
                <a:xfrm>
                  <a:off x="5370" y="542"/>
                  <a:ext cx="3" cy="2"/>
                </a:xfrm>
                <a:custGeom>
                  <a:avLst/>
                  <a:gdLst/>
                  <a:ahLst/>
                  <a:cxnLst>
                    <a:cxn ang="0">
                      <a:pos x="3" y="0"/>
                    </a:cxn>
                    <a:cxn ang="0">
                      <a:pos x="0" y="1"/>
                    </a:cxn>
                    <a:cxn ang="0">
                      <a:pos x="3" y="0"/>
                    </a:cxn>
                  </a:cxnLst>
                  <a:pathLst>
                    <a:path w="3" h="2">
                      <a:moveTo>
                        <a:pt x="3" y="0"/>
                      </a:moveTo>
                      <a:cubicBezTo>
                        <a:pt x="3" y="2"/>
                        <a:pt x="2" y="2"/>
                        <a:pt x="0" y="1"/>
                      </a:cubicBezTo>
                      <a:cubicBezTo>
                        <a:pt x="1" y="1"/>
                        <a:pt x="2" y="0"/>
                        <a:pt x="3" y="0"/>
                      </a:cubicBezTo>
                      <a:close/>
                    </a:path>
                  </a:pathLst>
                </a:custGeom>
                <a:solidFill>
                  <a:srgbClr val="F8FAFB"/>
                </a:solidFill>
                <a:ln w="9525">
                  <a:noFill/>
                </a:ln>
              </p:spPr>
              <p:txBody>
                <a:bodyPr/>
                <a:p>
                  <a:endParaRPr lang="zh-CN" altLang="en-US"/>
                </a:p>
              </p:txBody>
            </p:sp>
            <p:sp>
              <p:nvSpPr>
                <p:cNvPr id="4550" name="Freeform 473"/>
                <p:cNvSpPr/>
                <p:nvPr userDrawn="1"/>
              </p:nvSpPr>
              <p:spPr>
                <a:xfrm>
                  <a:off x="5493" y="724"/>
                  <a:ext cx="83" cy="70"/>
                </a:xfrm>
                <a:custGeom>
                  <a:avLst/>
                  <a:gdLst/>
                  <a:ahLst/>
                  <a:cxnLst>
                    <a:cxn ang="0">
                      <a:pos x="33" y="37"/>
                    </a:cxn>
                    <a:cxn ang="0">
                      <a:pos x="28" y="34"/>
                    </a:cxn>
                    <a:cxn ang="0">
                      <a:pos x="16" y="24"/>
                    </a:cxn>
                    <a:cxn ang="0">
                      <a:pos x="8" y="14"/>
                    </a:cxn>
                    <a:cxn ang="0">
                      <a:pos x="5" y="3"/>
                    </a:cxn>
                    <a:cxn ang="0">
                      <a:pos x="20" y="3"/>
                    </a:cxn>
                    <a:cxn ang="0">
                      <a:pos x="24" y="8"/>
                    </a:cxn>
                    <a:cxn ang="0">
                      <a:pos x="61" y="42"/>
                    </a:cxn>
                    <a:cxn ang="0">
                      <a:pos x="80" y="60"/>
                    </a:cxn>
                    <a:cxn ang="0">
                      <a:pos x="80" y="66"/>
                    </a:cxn>
                    <a:cxn ang="0">
                      <a:pos x="68" y="65"/>
                    </a:cxn>
                    <a:cxn ang="0">
                      <a:pos x="46" y="48"/>
                    </a:cxn>
                    <a:cxn ang="0">
                      <a:pos x="33" y="37"/>
                    </a:cxn>
                  </a:cxnLst>
                  <a:pathLst>
                    <a:path w="72" h="61">
                      <a:moveTo>
                        <a:pt x="29" y="33"/>
                      </a:moveTo>
                      <a:cubicBezTo>
                        <a:pt x="29" y="32"/>
                        <a:pt x="27" y="30"/>
                        <a:pt x="25" y="30"/>
                      </a:cubicBezTo>
                      <a:cubicBezTo>
                        <a:pt x="22" y="27"/>
                        <a:pt x="19" y="23"/>
                        <a:pt x="14" y="21"/>
                      </a:cubicBezTo>
                      <a:cubicBezTo>
                        <a:pt x="13" y="17"/>
                        <a:pt x="8" y="16"/>
                        <a:pt x="7" y="13"/>
                      </a:cubicBezTo>
                      <a:cubicBezTo>
                        <a:pt x="6" y="10"/>
                        <a:pt x="0" y="7"/>
                        <a:pt x="5" y="3"/>
                      </a:cubicBezTo>
                      <a:cubicBezTo>
                        <a:pt x="9" y="0"/>
                        <a:pt x="15" y="0"/>
                        <a:pt x="18" y="3"/>
                      </a:cubicBezTo>
                      <a:cubicBezTo>
                        <a:pt x="19" y="4"/>
                        <a:pt x="20" y="6"/>
                        <a:pt x="21" y="7"/>
                      </a:cubicBezTo>
                      <a:cubicBezTo>
                        <a:pt x="31" y="18"/>
                        <a:pt x="40" y="29"/>
                        <a:pt x="53" y="37"/>
                      </a:cubicBezTo>
                      <a:cubicBezTo>
                        <a:pt x="57" y="45"/>
                        <a:pt x="64" y="48"/>
                        <a:pt x="70" y="53"/>
                      </a:cubicBezTo>
                      <a:cubicBezTo>
                        <a:pt x="70" y="55"/>
                        <a:pt x="72" y="57"/>
                        <a:pt x="70" y="58"/>
                      </a:cubicBezTo>
                      <a:cubicBezTo>
                        <a:pt x="66" y="59"/>
                        <a:pt x="62" y="61"/>
                        <a:pt x="59" y="57"/>
                      </a:cubicBezTo>
                      <a:cubicBezTo>
                        <a:pt x="54" y="51"/>
                        <a:pt x="47" y="46"/>
                        <a:pt x="40" y="42"/>
                      </a:cubicBezTo>
                      <a:cubicBezTo>
                        <a:pt x="38" y="37"/>
                        <a:pt x="34" y="35"/>
                        <a:pt x="29" y="33"/>
                      </a:cubicBezTo>
                      <a:close/>
                    </a:path>
                  </a:pathLst>
                </a:custGeom>
                <a:solidFill>
                  <a:srgbClr val="353D46"/>
                </a:solidFill>
                <a:ln w="9525">
                  <a:noFill/>
                </a:ln>
              </p:spPr>
              <p:txBody>
                <a:bodyPr/>
                <a:p>
                  <a:endParaRPr lang="zh-CN" altLang="en-US"/>
                </a:p>
              </p:txBody>
            </p:sp>
            <p:sp>
              <p:nvSpPr>
                <p:cNvPr id="4551" name="Freeform 474"/>
                <p:cNvSpPr/>
                <p:nvPr userDrawn="1"/>
              </p:nvSpPr>
              <p:spPr>
                <a:xfrm>
                  <a:off x="5477" y="683"/>
                  <a:ext cx="26" cy="28"/>
                </a:xfrm>
                <a:custGeom>
                  <a:avLst/>
                  <a:gdLst/>
                  <a:ahLst/>
                  <a:cxnLst>
                    <a:cxn ang="0">
                      <a:pos x="5" y="1"/>
                    </a:cxn>
                    <a:cxn ang="0">
                      <a:pos x="5" y="3"/>
                    </a:cxn>
                    <a:cxn ang="0">
                      <a:pos x="10" y="4"/>
                    </a:cxn>
                    <a:cxn ang="0">
                      <a:pos x="11" y="7"/>
                    </a:cxn>
                    <a:cxn ang="0">
                      <a:pos x="13" y="9"/>
                    </a:cxn>
                    <a:cxn ang="0">
                      <a:pos x="13" y="9"/>
                    </a:cxn>
                    <a:cxn ang="0">
                      <a:pos x="14" y="11"/>
                    </a:cxn>
                    <a:cxn ang="0">
                      <a:pos x="18" y="12"/>
                    </a:cxn>
                    <a:cxn ang="0">
                      <a:pos x="18" y="12"/>
                    </a:cxn>
                    <a:cxn ang="0">
                      <a:pos x="22" y="14"/>
                    </a:cxn>
                    <a:cxn ang="0">
                      <a:pos x="22" y="14"/>
                    </a:cxn>
                    <a:cxn ang="0">
                      <a:pos x="21" y="26"/>
                    </a:cxn>
                    <a:cxn ang="0">
                      <a:pos x="19" y="28"/>
                    </a:cxn>
                    <a:cxn ang="0">
                      <a:pos x="12" y="22"/>
                    </a:cxn>
                    <a:cxn ang="0">
                      <a:pos x="9" y="19"/>
                    </a:cxn>
                    <a:cxn ang="0">
                      <a:pos x="1" y="11"/>
                    </a:cxn>
                    <a:cxn ang="0">
                      <a:pos x="2" y="2"/>
                    </a:cxn>
                    <a:cxn ang="0">
                      <a:pos x="5" y="1"/>
                    </a:cxn>
                  </a:cxnLst>
                  <a:pathLst>
                    <a:path w="23" h="24">
                      <a:moveTo>
                        <a:pt x="5" y="1"/>
                      </a:moveTo>
                      <a:cubicBezTo>
                        <a:pt x="5" y="2"/>
                        <a:pt x="5" y="2"/>
                        <a:pt x="5" y="3"/>
                      </a:cubicBezTo>
                      <a:cubicBezTo>
                        <a:pt x="7" y="3"/>
                        <a:pt x="7" y="4"/>
                        <a:pt x="9" y="4"/>
                      </a:cubicBezTo>
                      <a:cubicBezTo>
                        <a:pt x="9" y="5"/>
                        <a:pt x="9" y="6"/>
                        <a:pt x="10" y="6"/>
                      </a:cubicBezTo>
                      <a:cubicBezTo>
                        <a:pt x="11" y="7"/>
                        <a:pt x="11" y="7"/>
                        <a:pt x="12" y="8"/>
                      </a:cubicBezTo>
                      <a:cubicBezTo>
                        <a:pt x="12" y="8"/>
                        <a:pt x="12" y="8"/>
                        <a:pt x="12" y="8"/>
                      </a:cubicBezTo>
                      <a:cubicBezTo>
                        <a:pt x="13" y="8"/>
                        <a:pt x="13" y="9"/>
                        <a:pt x="13" y="10"/>
                      </a:cubicBezTo>
                      <a:cubicBezTo>
                        <a:pt x="14" y="10"/>
                        <a:pt x="15" y="11"/>
                        <a:pt x="16" y="11"/>
                      </a:cubicBezTo>
                      <a:cubicBezTo>
                        <a:pt x="16" y="11"/>
                        <a:pt x="16" y="11"/>
                        <a:pt x="16" y="11"/>
                      </a:cubicBezTo>
                      <a:cubicBezTo>
                        <a:pt x="18" y="12"/>
                        <a:pt x="18" y="12"/>
                        <a:pt x="20" y="12"/>
                      </a:cubicBezTo>
                      <a:cubicBezTo>
                        <a:pt x="20" y="12"/>
                        <a:pt x="20" y="12"/>
                        <a:pt x="20" y="12"/>
                      </a:cubicBezTo>
                      <a:cubicBezTo>
                        <a:pt x="23" y="16"/>
                        <a:pt x="18" y="19"/>
                        <a:pt x="19" y="23"/>
                      </a:cubicBezTo>
                      <a:cubicBezTo>
                        <a:pt x="18" y="23"/>
                        <a:pt x="17" y="23"/>
                        <a:pt x="17" y="24"/>
                      </a:cubicBezTo>
                      <a:cubicBezTo>
                        <a:pt x="14" y="23"/>
                        <a:pt x="13" y="21"/>
                        <a:pt x="11" y="19"/>
                      </a:cubicBezTo>
                      <a:cubicBezTo>
                        <a:pt x="10" y="19"/>
                        <a:pt x="9" y="18"/>
                        <a:pt x="8" y="17"/>
                      </a:cubicBezTo>
                      <a:cubicBezTo>
                        <a:pt x="6" y="15"/>
                        <a:pt x="3" y="13"/>
                        <a:pt x="1" y="10"/>
                      </a:cubicBezTo>
                      <a:cubicBezTo>
                        <a:pt x="0" y="7"/>
                        <a:pt x="0" y="4"/>
                        <a:pt x="2" y="2"/>
                      </a:cubicBezTo>
                      <a:cubicBezTo>
                        <a:pt x="2" y="1"/>
                        <a:pt x="3" y="0"/>
                        <a:pt x="5" y="1"/>
                      </a:cubicBezTo>
                      <a:close/>
                    </a:path>
                  </a:pathLst>
                </a:custGeom>
                <a:solidFill>
                  <a:srgbClr val="E4E4EA"/>
                </a:solidFill>
                <a:ln w="9525">
                  <a:noFill/>
                </a:ln>
              </p:spPr>
              <p:txBody>
                <a:bodyPr/>
                <a:p>
                  <a:endParaRPr lang="zh-CN" altLang="en-US"/>
                </a:p>
              </p:txBody>
            </p:sp>
            <p:sp>
              <p:nvSpPr>
                <p:cNvPr id="4552" name="Freeform 475"/>
                <p:cNvSpPr/>
                <p:nvPr userDrawn="1"/>
              </p:nvSpPr>
              <p:spPr>
                <a:xfrm>
                  <a:off x="5476" y="711"/>
                  <a:ext cx="18" cy="12"/>
                </a:xfrm>
                <a:custGeom>
                  <a:avLst/>
                  <a:gdLst/>
                  <a:ahLst/>
                  <a:cxnLst>
                    <a:cxn ang="0">
                      <a:pos x="18" y="1"/>
                    </a:cxn>
                    <a:cxn ang="0">
                      <a:pos x="5" y="12"/>
                    </a:cxn>
                    <a:cxn ang="0">
                      <a:pos x="0" y="4"/>
                    </a:cxn>
                    <a:cxn ang="0">
                      <a:pos x="14" y="0"/>
                    </a:cxn>
                    <a:cxn ang="0">
                      <a:pos x="18" y="1"/>
                    </a:cxn>
                  </a:cxnLst>
                  <a:pathLst>
                    <a:path w="16" h="10">
                      <a:moveTo>
                        <a:pt x="16" y="1"/>
                      </a:moveTo>
                      <a:cubicBezTo>
                        <a:pt x="15" y="10"/>
                        <a:pt x="15" y="10"/>
                        <a:pt x="5" y="10"/>
                      </a:cubicBezTo>
                      <a:cubicBezTo>
                        <a:pt x="1" y="10"/>
                        <a:pt x="0" y="7"/>
                        <a:pt x="0" y="4"/>
                      </a:cubicBezTo>
                      <a:cubicBezTo>
                        <a:pt x="4" y="0"/>
                        <a:pt x="9" y="1"/>
                        <a:pt x="13" y="0"/>
                      </a:cubicBezTo>
                      <a:cubicBezTo>
                        <a:pt x="14" y="0"/>
                        <a:pt x="15" y="0"/>
                        <a:pt x="16" y="1"/>
                      </a:cubicBezTo>
                      <a:close/>
                    </a:path>
                  </a:pathLst>
                </a:custGeom>
                <a:solidFill>
                  <a:srgbClr val="333A43"/>
                </a:solidFill>
                <a:ln w="9525">
                  <a:noFill/>
                </a:ln>
              </p:spPr>
              <p:txBody>
                <a:bodyPr/>
                <a:p>
                  <a:endParaRPr lang="zh-CN" altLang="en-US"/>
                </a:p>
              </p:txBody>
            </p:sp>
            <p:sp>
              <p:nvSpPr>
                <p:cNvPr id="4553" name="Freeform 476"/>
                <p:cNvSpPr/>
                <p:nvPr userDrawn="1"/>
              </p:nvSpPr>
              <p:spPr>
                <a:xfrm>
                  <a:off x="5462" y="705"/>
                  <a:ext cx="12" cy="13"/>
                </a:xfrm>
                <a:custGeom>
                  <a:avLst/>
                  <a:gdLst/>
                  <a:ahLst/>
                  <a:cxnLst>
                    <a:cxn ang="0">
                      <a:pos x="3" y="9"/>
                    </a:cxn>
                    <a:cxn ang="0">
                      <a:pos x="0" y="1"/>
                    </a:cxn>
                    <a:cxn ang="0">
                      <a:pos x="5" y="1"/>
                    </a:cxn>
                    <a:cxn ang="0">
                      <a:pos x="7" y="2"/>
                    </a:cxn>
                    <a:cxn ang="0">
                      <a:pos x="12" y="5"/>
                    </a:cxn>
                    <a:cxn ang="0">
                      <a:pos x="12" y="8"/>
                    </a:cxn>
                    <a:cxn ang="0">
                      <a:pos x="12" y="9"/>
                    </a:cxn>
                    <a:cxn ang="0">
                      <a:pos x="10" y="10"/>
                    </a:cxn>
                    <a:cxn ang="0">
                      <a:pos x="4" y="11"/>
                    </a:cxn>
                    <a:cxn ang="0">
                      <a:pos x="3" y="9"/>
                    </a:cxn>
                  </a:cxnLst>
                  <a:pathLst>
                    <a:path w="11" h="11">
                      <a:moveTo>
                        <a:pt x="3" y="8"/>
                      </a:moveTo>
                      <a:cubicBezTo>
                        <a:pt x="5" y="5"/>
                        <a:pt x="0" y="4"/>
                        <a:pt x="0" y="1"/>
                      </a:cubicBezTo>
                      <a:cubicBezTo>
                        <a:pt x="2" y="0"/>
                        <a:pt x="3" y="0"/>
                        <a:pt x="5" y="1"/>
                      </a:cubicBezTo>
                      <a:cubicBezTo>
                        <a:pt x="6" y="1"/>
                        <a:pt x="7" y="1"/>
                        <a:pt x="7" y="2"/>
                      </a:cubicBezTo>
                      <a:cubicBezTo>
                        <a:pt x="9" y="3"/>
                        <a:pt x="10" y="4"/>
                        <a:pt x="11" y="5"/>
                      </a:cubicBezTo>
                      <a:cubicBezTo>
                        <a:pt x="11" y="6"/>
                        <a:pt x="11" y="6"/>
                        <a:pt x="11" y="7"/>
                      </a:cubicBezTo>
                      <a:cubicBezTo>
                        <a:pt x="11" y="7"/>
                        <a:pt x="11" y="8"/>
                        <a:pt x="11" y="8"/>
                      </a:cubicBezTo>
                      <a:cubicBezTo>
                        <a:pt x="11" y="9"/>
                        <a:pt x="10" y="9"/>
                        <a:pt x="10" y="9"/>
                      </a:cubicBezTo>
                      <a:cubicBezTo>
                        <a:pt x="8" y="11"/>
                        <a:pt x="6" y="11"/>
                        <a:pt x="4" y="10"/>
                      </a:cubicBezTo>
                      <a:cubicBezTo>
                        <a:pt x="4" y="10"/>
                        <a:pt x="3" y="9"/>
                        <a:pt x="3" y="8"/>
                      </a:cubicBezTo>
                      <a:close/>
                    </a:path>
                  </a:pathLst>
                </a:custGeom>
                <a:solidFill>
                  <a:srgbClr val="DBE6EF"/>
                </a:solidFill>
                <a:ln w="9525">
                  <a:noFill/>
                </a:ln>
              </p:spPr>
              <p:txBody>
                <a:bodyPr/>
                <a:p>
                  <a:endParaRPr lang="zh-CN" altLang="en-US"/>
                </a:p>
              </p:txBody>
            </p:sp>
            <p:sp>
              <p:nvSpPr>
                <p:cNvPr id="4554" name="Freeform 477"/>
                <p:cNvSpPr/>
                <p:nvPr userDrawn="1"/>
              </p:nvSpPr>
              <p:spPr>
                <a:xfrm>
                  <a:off x="5473" y="712"/>
                  <a:ext cx="8" cy="12"/>
                </a:xfrm>
                <a:custGeom>
                  <a:avLst/>
                  <a:gdLst/>
                  <a:ahLst/>
                  <a:cxnLst>
                    <a:cxn ang="0">
                      <a:pos x="4" y="12"/>
                    </a:cxn>
                    <a:cxn ang="0">
                      <a:pos x="0" y="2"/>
                    </a:cxn>
                    <a:cxn ang="0">
                      <a:pos x="1" y="1"/>
                    </a:cxn>
                    <a:cxn ang="0">
                      <a:pos x="1" y="0"/>
                    </a:cxn>
                    <a:cxn ang="0">
                      <a:pos x="3" y="1"/>
                    </a:cxn>
                    <a:cxn ang="0">
                      <a:pos x="8" y="10"/>
                    </a:cxn>
                    <a:cxn ang="0">
                      <a:pos x="4" y="12"/>
                    </a:cxn>
                  </a:cxnLst>
                  <a:pathLst>
                    <a:path w="7" h="10">
                      <a:moveTo>
                        <a:pt x="4" y="10"/>
                      </a:moveTo>
                      <a:cubicBezTo>
                        <a:pt x="3" y="8"/>
                        <a:pt x="1" y="5"/>
                        <a:pt x="0" y="2"/>
                      </a:cubicBezTo>
                      <a:cubicBezTo>
                        <a:pt x="1" y="1"/>
                        <a:pt x="1" y="1"/>
                        <a:pt x="1" y="1"/>
                      </a:cubicBezTo>
                      <a:cubicBezTo>
                        <a:pt x="1" y="1"/>
                        <a:pt x="1" y="1"/>
                        <a:pt x="1" y="0"/>
                      </a:cubicBezTo>
                      <a:cubicBezTo>
                        <a:pt x="2" y="1"/>
                        <a:pt x="2" y="1"/>
                        <a:pt x="3" y="1"/>
                      </a:cubicBezTo>
                      <a:cubicBezTo>
                        <a:pt x="4" y="4"/>
                        <a:pt x="5" y="6"/>
                        <a:pt x="7" y="9"/>
                      </a:cubicBezTo>
                      <a:cubicBezTo>
                        <a:pt x="6" y="9"/>
                        <a:pt x="5" y="10"/>
                        <a:pt x="4" y="10"/>
                      </a:cubicBezTo>
                      <a:close/>
                    </a:path>
                  </a:pathLst>
                </a:custGeom>
                <a:solidFill>
                  <a:srgbClr val="DBE6EF"/>
                </a:solidFill>
                <a:ln w="9525">
                  <a:noFill/>
                </a:ln>
              </p:spPr>
              <p:txBody>
                <a:bodyPr/>
                <a:p>
                  <a:endParaRPr lang="zh-CN" altLang="en-US"/>
                </a:p>
              </p:txBody>
            </p:sp>
            <p:sp>
              <p:nvSpPr>
                <p:cNvPr id="4555" name="Freeform 478"/>
                <p:cNvSpPr/>
                <p:nvPr userDrawn="1"/>
              </p:nvSpPr>
              <p:spPr>
                <a:xfrm>
                  <a:off x="5488" y="703"/>
                  <a:ext cx="8" cy="9"/>
                </a:xfrm>
                <a:custGeom>
                  <a:avLst/>
                  <a:gdLst/>
                  <a:ahLst/>
                  <a:cxnLst>
                    <a:cxn ang="0">
                      <a:pos x="2" y="0"/>
                    </a:cxn>
                    <a:cxn ang="0">
                      <a:pos x="8" y="7"/>
                    </a:cxn>
                    <a:cxn ang="0">
                      <a:pos x="5" y="9"/>
                    </a:cxn>
                    <a:cxn ang="0">
                      <a:pos x="4" y="9"/>
                    </a:cxn>
                    <a:cxn ang="0">
                      <a:pos x="2" y="0"/>
                    </a:cxn>
                  </a:cxnLst>
                  <a:pathLst>
                    <a:path w="7" h="8">
                      <a:moveTo>
                        <a:pt x="2" y="0"/>
                      </a:moveTo>
                      <a:cubicBezTo>
                        <a:pt x="6" y="1"/>
                        <a:pt x="6" y="4"/>
                        <a:pt x="7" y="7"/>
                      </a:cubicBezTo>
                      <a:cubicBezTo>
                        <a:pt x="6" y="7"/>
                        <a:pt x="6" y="8"/>
                        <a:pt x="5" y="8"/>
                      </a:cubicBezTo>
                      <a:cubicBezTo>
                        <a:pt x="4" y="8"/>
                        <a:pt x="4" y="8"/>
                        <a:pt x="4" y="8"/>
                      </a:cubicBezTo>
                      <a:cubicBezTo>
                        <a:pt x="1" y="6"/>
                        <a:pt x="0" y="3"/>
                        <a:pt x="2" y="0"/>
                      </a:cubicBezTo>
                      <a:close/>
                    </a:path>
                  </a:pathLst>
                </a:custGeom>
                <a:solidFill>
                  <a:srgbClr val="333A43"/>
                </a:solidFill>
                <a:ln w="9525">
                  <a:noFill/>
                </a:ln>
              </p:spPr>
              <p:txBody>
                <a:bodyPr/>
                <a:p>
                  <a:endParaRPr lang="zh-CN" altLang="en-US"/>
                </a:p>
              </p:txBody>
            </p:sp>
            <p:sp>
              <p:nvSpPr>
                <p:cNvPr id="4556" name="Freeform 479"/>
                <p:cNvSpPr/>
                <p:nvPr userDrawn="1"/>
              </p:nvSpPr>
              <p:spPr>
                <a:xfrm>
                  <a:off x="5470" y="719"/>
                  <a:ext cx="2" cy="2"/>
                </a:xfrm>
                <a:custGeom>
                  <a:avLst/>
                  <a:gdLst/>
                  <a:ahLst/>
                  <a:cxnLst>
                    <a:cxn ang="0">
                      <a:pos x="0" y="0"/>
                    </a:cxn>
                    <a:cxn ang="0">
                      <a:pos x="2" y="1"/>
                    </a:cxn>
                    <a:cxn ang="0">
                      <a:pos x="1" y="2"/>
                    </a:cxn>
                    <a:cxn ang="0">
                      <a:pos x="0" y="0"/>
                    </a:cxn>
                  </a:cxnLst>
                  <a:pathLst>
                    <a:path w="2" h="2">
                      <a:moveTo>
                        <a:pt x="0" y="0"/>
                      </a:moveTo>
                      <a:cubicBezTo>
                        <a:pt x="1" y="0"/>
                        <a:pt x="2" y="0"/>
                        <a:pt x="2" y="1"/>
                      </a:cubicBezTo>
                      <a:cubicBezTo>
                        <a:pt x="2" y="1"/>
                        <a:pt x="1" y="1"/>
                        <a:pt x="1" y="2"/>
                      </a:cubicBezTo>
                      <a:cubicBezTo>
                        <a:pt x="1" y="1"/>
                        <a:pt x="0" y="0"/>
                        <a:pt x="0" y="0"/>
                      </a:cubicBezTo>
                      <a:close/>
                    </a:path>
                  </a:pathLst>
                </a:custGeom>
                <a:solidFill>
                  <a:srgbClr val="DBE6EF"/>
                </a:solidFill>
                <a:ln w="9525">
                  <a:noFill/>
                </a:ln>
              </p:spPr>
              <p:txBody>
                <a:bodyPr/>
                <a:p>
                  <a:endParaRPr lang="zh-CN" altLang="en-US"/>
                </a:p>
              </p:txBody>
            </p:sp>
            <p:sp>
              <p:nvSpPr>
                <p:cNvPr id="4557" name="Freeform 480"/>
                <p:cNvSpPr/>
                <p:nvPr userDrawn="1"/>
              </p:nvSpPr>
              <p:spPr>
                <a:xfrm>
                  <a:off x="5432" y="642"/>
                  <a:ext cx="4" cy="4"/>
                </a:xfrm>
                <a:custGeom>
                  <a:avLst/>
                  <a:gdLst/>
                  <a:ahLst/>
                  <a:cxnLst>
                    <a:cxn ang="0">
                      <a:pos x="4" y="2"/>
                    </a:cxn>
                    <a:cxn ang="0">
                      <a:pos x="2" y="4"/>
                    </a:cxn>
                    <a:cxn ang="0">
                      <a:pos x="1" y="3"/>
                    </a:cxn>
                    <a:cxn ang="0">
                      <a:pos x="1" y="1"/>
                    </a:cxn>
                    <a:cxn ang="0">
                      <a:pos x="3" y="0"/>
                    </a:cxn>
                    <a:cxn ang="0">
                      <a:pos x="4" y="2"/>
                    </a:cxn>
                  </a:cxnLst>
                  <a:pathLst>
                    <a:path w="4" h="4">
                      <a:moveTo>
                        <a:pt x="4" y="2"/>
                      </a:moveTo>
                      <a:cubicBezTo>
                        <a:pt x="3" y="3"/>
                        <a:pt x="3" y="3"/>
                        <a:pt x="2" y="4"/>
                      </a:cubicBezTo>
                      <a:cubicBezTo>
                        <a:pt x="2" y="3"/>
                        <a:pt x="1" y="3"/>
                        <a:pt x="1" y="3"/>
                      </a:cubicBezTo>
                      <a:cubicBezTo>
                        <a:pt x="0" y="3"/>
                        <a:pt x="0" y="2"/>
                        <a:pt x="1" y="1"/>
                      </a:cubicBezTo>
                      <a:cubicBezTo>
                        <a:pt x="1" y="1"/>
                        <a:pt x="2" y="1"/>
                        <a:pt x="3" y="0"/>
                      </a:cubicBezTo>
                      <a:cubicBezTo>
                        <a:pt x="3" y="1"/>
                        <a:pt x="3" y="2"/>
                        <a:pt x="4" y="2"/>
                      </a:cubicBezTo>
                      <a:close/>
                    </a:path>
                  </a:pathLst>
                </a:custGeom>
                <a:solidFill>
                  <a:srgbClr val="D4DADA"/>
                </a:solidFill>
                <a:ln w="9525">
                  <a:noFill/>
                </a:ln>
              </p:spPr>
              <p:txBody>
                <a:bodyPr/>
                <a:p>
                  <a:endParaRPr lang="zh-CN" altLang="en-US"/>
                </a:p>
              </p:txBody>
            </p:sp>
            <p:sp>
              <p:nvSpPr>
                <p:cNvPr id="4558" name="Freeform 481"/>
                <p:cNvSpPr/>
                <p:nvPr userDrawn="1"/>
              </p:nvSpPr>
              <p:spPr>
                <a:xfrm>
                  <a:off x="5466" y="215"/>
                  <a:ext cx="76" cy="126"/>
                </a:xfrm>
                <a:custGeom>
                  <a:avLst/>
                  <a:gdLst/>
                  <a:ahLst/>
                  <a:cxnLst>
                    <a:cxn ang="0">
                      <a:pos x="69" y="32"/>
                    </a:cxn>
                    <a:cxn ang="0">
                      <a:pos x="72" y="33"/>
                    </a:cxn>
                    <a:cxn ang="0">
                      <a:pos x="76" y="34"/>
                    </a:cxn>
                    <a:cxn ang="0">
                      <a:pos x="72" y="38"/>
                    </a:cxn>
                    <a:cxn ang="0">
                      <a:pos x="69" y="41"/>
                    </a:cxn>
                    <a:cxn ang="0">
                      <a:pos x="69" y="41"/>
                    </a:cxn>
                    <a:cxn ang="0">
                      <a:pos x="59" y="47"/>
                    </a:cxn>
                    <a:cxn ang="0">
                      <a:pos x="57" y="45"/>
                    </a:cxn>
                    <a:cxn ang="0">
                      <a:pos x="29" y="90"/>
                    </a:cxn>
                    <a:cxn ang="0">
                      <a:pos x="31" y="98"/>
                    </a:cxn>
                    <a:cxn ang="0">
                      <a:pos x="25" y="115"/>
                    </a:cxn>
                    <a:cxn ang="0">
                      <a:pos x="17" y="121"/>
                    </a:cxn>
                    <a:cxn ang="0">
                      <a:pos x="11" y="121"/>
                    </a:cxn>
                    <a:cxn ang="0">
                      <a:pos x="0" y="117"/>
                    </a:cxn>
                    <a:cxn ang="0">
                      <a:pos x="4" y="104"/>
                    </a:cxn>
                    <a:cxn ang="0">
                      <a:pos x="26" y="62"/>
                    </a:cxn>
                    <a:cxn ang="0">
                      <a:pos x="38" y="27"/>
                    </a:cxn>
                    <a:cxn ang="0">
                      <a:pos x="51" y="0"/>
                    </a:cxn>
                    <a:cxn ang="0">
                      <a:pos x="67" y="17"/>
                    </a:cxn>
                    <a:cxn ang="0">
                      <a:pos x="69" y="32"/>
                    </a:cxn>
                  </a:cxnLst>
                  <a:pathLst>
                    <a:path w="66" h="109">
                      <a:moveTo>
                        <a:pt x="60" y="28"/>
                      </a:moveTo>
                      <a:cubicBezTo>
                        <a:pt x="61" y="28"/>
                        <a:pt x="62" y="29"/>
                        <a:pt x="63" y="29"/>
                      </a:cubicBezTo>
                      <a:cubicBezTo>
                        <a:pt x="64" y="29"/>
                        <a:pt x="66" y="28"/>
                        <a:pt x="66" y="30"/>
                      </a:cubicBezTo>
                      <a:cubicBezTo>
                        <a:pt x="66" y="32"/>
                        <a:pt x="65" y="32"/>
                        <a:pt x="63" y="33"/>
                      </a:cubicBezTo>
                      <a:cubicBezTo>
                        <a:pt x="61" y="33"/>
                        <a:pt x="60" y="34"/>
                        <a:pt x="60" y="36"/>
                      </a:cubicBezTo>
                      <a:cubicBezTo>
                        <a:pt x="60" y="36"/>
                        <a:pt x="60" y="36"/>
                        <a:pt x="60" y="36"/>
                      </a:cubicBezTo>
                      <a:cubicBezTo>
                        <a:pt x="58" y="37"/>
                        <a:pt x="55" y="39"/>
                        <a:pt x="52" y="41"/>
                      </a:cubicBezTo>
                      <a:cubicBezTo>
                        <a:pt x="50" y="41"/>
                        <a:pt x="51" y="37"/>
                        <a:pt x="50" y="39"/>
                      </a:cubicBezTo>
                      <a:cubicBezTo>
                        <a:pt x="44" y="53"/>
                        <a:pt x="34" y="65"/>
                        <a:pt x="26" y="78"/>
                      </a:cubicBezTo>
                      <a:cubicBezTo>
                        <a:pt x="25" y="79"/>
                        <a:pt x="22" y="83"/>
                        <a:pt x="27" y="85"/>
                      </a:cubicBezTo>
                      <a:cubicBezTo>
                        <a:pt x="26" y="90"/>
                        <a:pt x="26" y="95"/>
                        <a:pt x="22" y="100"/>
                      </a:cubicBezTo>
                      <a:cubicBezTo>
                        <a:pt x="20" y="103"/>
                        <a:pt x="18" y="104"/>
                        <a:pt x="15" y="105"/>
                      </a:cubicBezTo>
                      <a:cubicBezTo>
                        <a:pt x="14" y="102"/>
                        <a:pt x="12" y="103"/>
                        <a:pt x="10" y="105"/>
                      </a:cubicBezTo>
                      <a:cubicBezTo>
                        <a:pt x="5" y="109"/>
                        <a:pt x="2" y="108"/>
                        <a:pt x="0" y="102"/>
                      </a:cubicBezTo>
                      <a:cubicBezTo>
                        <a:pt x="2" y="98"/>
                        <a:pt x="4" y="94"/>
                        <a:pt x="4" y="90"/>
                      </a:cubicBezTo>
                      <a:cubicBezTo>
                        <a:pt x="8" y="77"/>
                        <a:pt x="16" y="66"/>
                        <a:pt x="23" y="54"/>
                      </a:cubicBezTo>
                      <a:cubicBezTo>
                        <a:pt x="25" y="44"/>
                        <a:pt x="29" y="34"/>
                        <a:pt x="33" y="24"/>
                      </a:cubicBezTo>
                      <a:cubicBezTo>
                        <a:pt x="37" y="16"/>
                        <a:pt x="35" y="5"/>
                        <a:pt x="45" y="0"/>
                      </a:cubicBezTo>
                      <a:cubicBezTo>
                        <a:pt x="53" y="2"/>
                        <a:pt x="54" y="11"/>
                        <a:pt x="59" y="15"/>
                      </a:cubicBezTo>
                      <a:cubicBezTo>
                        <a:pt x="62" y="19"/>
                        <a:pt x="56" y="24"/>
                        <a:pt x="60" y="28"/>
                      </a:cubicBezTo>
                      <a:close/>
                    </a:path>
                  </a:pathLst>
                </a:custGeom>
                <a:solidFill>
                  <a:srgbClr val="D9D7D8"/>
                </a:solidFill>
                <a:ln w="9525">
                  <a:noFill/>
                </a:ln>
              </p:spPr>
              <p:txBody>
                <a:bodyPr/>
                <a:p>
                  <a:endParaRPr lang="zh-CN" altLang="en-US"/>
                </a:p>
              </p:txBody>
            </p:sp>
            <p:sp>
              <p:nvSpPr>
                <p:cNvPr id="4559" name="Freeform 482"/>
                <p:cNvSpPr/>
                <p:nvPr userDrawn="1"/>
              </p:nvSpPr>
              <p:spPr>
                <a:xfrm>
                  <a:off x="5443" y="329"/>
                  <a:ext cx="44" cy="29"/>
                </a:xfrm>
                <a:custGeom>
                  <a:avLst/>
                  <a:gdLst/>
                  <a:ahLst/>
                  <a:cxnLst>
                    <a:cxn ang="0">
                      <a:pos x="24" y="2"/>
                    </a:cxn>
                    <a:cxn ang="0">
                      <a:pos x="32" y="3"/>
                    </a:cxn>
                    <a:cxn ang="0">
                      <a:pos x="42" y="0"/>
                    </a:cxn>
                    <a:cxn ang="0">
                      <a:pos x="40" y="6"/>
                    </a:cxn>
                    <a:cxn ang="0">
                      <a:pos x="27" y="24"/>
                    </a:cxn>
                    <a:cxn ang="0">
                      <a:pos x="22" y="26"/>
                    </a:cxn>
                    <a:cxn ang="0">
                      <a:pos x="22" y="26"/>
                    </a:cxn>
                    <a:cxn ang="0">
                      <a:pos x="16" y="26"/>
                    </a:cxn>
                    <a:cxn ang="0">
                      <a:pos x="16" y="26"/>
                    </a:cxn>
                    <a:cxn ang="0">
                      <a:pos x="2" y="29"/>
                    </a:cxn>
                    <a:cxn ang="0">
                      <a:pos x="11" y="12"/>
                    </a:cxn>
                    <a:cxn ang="0">
                      <a:pos x="16" y="6"/>
                    </a:cxn>
                    <a:cxn ang="0">
                      <a:pos x="22" y="2"/>
                    </a:cxn>
                    <a:cxn ang="0">
                      <a:pos x="24" y="2"/>
                    </a:cxn>
                  </a:cxnLst>
                  <a:pathLst>
                    <a:path w="38" h="25">
                      <a:moveTo>
                        <a:pt x="21" y="2"/>
                      </a:moveTo>
                      <a:cubicBezTo>
                        <a:pt x="25" y="5"/>
                        <a:pt x="24" y="5"/>
                        <a:pt x="28" y="3"/>
                      </a:cubicBezTo>
                      <a:cubicBezTo>
                        <a:pt x="31" y="1"/>
                        <a:pt x="34" y="1"/>
                        <a:pt x="37" y="0"/>
                      </a:cubicBezTo>
                      <a:cubicBezTo>
                        <a:pt x="38" y="3"/>
                        <a:pt x="35" y="4"/>
                        <a:pt x="35" y="6"/>
                      </a:cubicBezTo>
                      <a:cubicBezTo>
                        <a:pt x="32" y="11"/>
                        <a:pt x="30" y="18"/>
                        <a:pt x="24" y="21"/>
                      </a:cubicBezTo>
                      <a:cubicBezTo>
                        <a:pt x="23" y="23"/>
                        <a:pt x="21" y="24"/>
                        <a:pt x="19" y="23"/>
                      </a:cubicBezTo>
                      <a:cubicBezTo>
                        <a:pt x="19" y="23"/>
                        <a:pt x="19" y="23"/>
                        <a:pt x="19" y="23"/>
                      </a:cubicBezTo>
                      <a:cubicBezTo>
                        <a:pt x="18" y="22"/>
                        <a:pt x="16" y="22"/>
                        <a:pt x="14" y="23"/>
                      </a:cubicBezTo>
                      <a:cubicBezTo>
                        <a:pt x="14" y="23"/>
                        <a:pt x="14" y="23"/>
                        <a:pt x="14" y="23"/>
                      </a:cubicBezTo>
                      <a:cubicBezTo>
                        <a:pt x="9" y="18"/>
                        <a:pt x="6" y="25"/>
                        <a:pt x="2" y="25"/>
                      </a:cubicBezTo>
                      <a:cubicBezTo>
                        <a:pt x="0" y="18"/>
                        <a:pt x="7" y="15"/>
                        <a:pt x="10" y="11"/>
                      </a:cubicBezTo>
                      <a:cubicBezTo>
                        <a:pt x="11" y="9"/>
                        <a:pt x="12" y="8"/>
                        <a:pt x="14" y="6"/>
                      </a:cubicBezTo>
                      <a:cubicBezTo>
                        <a:pt x="15" y="4"/>
                        <a:pt x="17" y="2"/>
                        <a:pt x="19" y="2"/>
                      </a:cubicBezTo>
                      <a:cubicBezTo>
                        <a:pt x="20" y="2"/>
                        <a:pt x="20" y="2"/>
                        <a:pt x="21" y="2"/>
                      </a:cubicBezTo>
                      <a:close/>
                    </a:path>
                  </a:pathLst>
                </a:custGeom>
                <a:solidFill>
                  <a:srgbClr val="D3D1D2"/>
                </a:solidFill>
                <a:ln w="9525">
                  <a:noFill/>
                </a:ln>
              </p:spPr>
              <p:txBody>
                <a:bodyPr/>
                <a:p>
                  <a:endParaRPr lang="zh-CN" altLang="en-US"/>
                </a:p>
              </p:txBody>
            </p:sp>
            <p:sp>
              <p:nvSpPr>
                <p:cNvPr id="4560" name="Freeform 483"/>
                <p:cNvSpPr/>
                <p:nvPr userDrawn="1"/>
              </p:nvSpPr>
              <p:spPr>
                <a:xfrm>
                  <a:off x="5491" y="251"/>
                  <a:ext cx="40" cy="64"/>
                </a:xfrm>
                <a:custGeom>
                  <a:avLst/>
                  <a:gdLst/>
                  <a:ahLst/>
                  <a:cxnLst>
                    <a:cxn ang="0">
                      <a:pos x="6" y="61"/>
                    </a:cxn>
                    <a:cxn ang="0">
                      <a:pos x="0" y="64"/>
                    </a:cxn>
                    <a:cxn ang="0">
                      <a:pos x="9" y="42"/>
                    </a:cxn>
                    <a:cxn ang="0">
                      <a:pos x="32" y="5"/>
                    </a:cxn>
                    <a:cxn ang="0">
                      <a:pos x="37" y="0"/>
                    </a:cxn>
                    <a:cxn ang="0">
                      <a:pos x="35" y="11"/>
                    </a:cxn>
                    <a:cxn ang="0">
                      <a:pos x="26" y="30"/>
                    </a:cxn>
                    <a:cxn ang="0">
                      <a:pos x="20" y="38"/>
                    </a:cxn>
                    <a:cxn ang="0">
                      <a:pos x="20" y="38"/>
                    </a:cxn>
                    <a:cxn ang="0">
                      <a:pos x="11" y="57"/>
                    </a:cxn>
                    <a:cxn ang="0">
                      <a:pos x="8" y="58"/>
                    </a:cxn>
                    <a:cxn ang="0">
                      <a:pos x="6" y="61"/>
                    </a:cxn>
                  </a:cxnLst>
                  <a:pathLst>
                    <a:path w="35" h="56">
                      <a:moveTo>
                        <a:pt x="6" y="54"/>
                      </a:moveTo>
                      <a:cubicBezTo>
                        <a:pt x="5" y="54"/>
                        <a:pt x="3" y="55"/>
                        <a:pt x="0" y="56"/>
                      </a:cubicBezTo>
                      <a:cubicBezTo>
                        <a:pt x="2" y="49"/>
                        <a:pt x="2" y="43"/>
                        <a:pt x="8" y="37"/>
                      </a:cubicBezTo>
                      <a:cubicBezTo>
                        <a:pt x="16" y="28"/>
                        <a:pt x="24" y="17"/>
                        <a:pt x="28" y="5"/>
                      </a:cubicBezTo>
                      <a:cubicBezTo>
                        <a:pt x="29" y="2"/>
                        <a:pt x="30" y="0"/>
                        <a:pt x="33" y="0"/>
                      </a:cubicBezTo>
                      <a:cubicBezTo>
                        <a:pt x="35" y="4"/>
                        <a:pt x="31" y="7"/>
                        <a:pt x="31" y="10"/>
                      </a:cubicBezTo>
                      <a:cubicBezTo>
                        <a:pt x="26" y="14"/>
                        <a:pt x="28" y="22"/>
                        <a:pt x="23" y="27"/>
                      </a:cubicBezTo>
                      <a:cubicBezTo>
                        <a:pt x="21" y="29"/>
                        <a:pt x="18" y="30"/>
                        <a:pt x="18" y="34"/>
                      </a:cubicBezTo>
                      <a:cubicBezTo>
                        <a:pt x="18" y="34"/>
                        <a:pt x="18" y="34"/>
                        <a:pt x="18" y="34"/>
                      </a:cubicBezTo>
                      <a:cubicBezTo>
                        <a:pt x="15" y="39"/>
                        <a:pt x="16" y="46"/>
                        <a:pt x="10" y="50"/>
                      </a:cubicBezTo>
                      <a:cubicBezTo>
                        <a:pt x="9" y="50"/>
                        <a:pt x="8" y="51"/>
                        <a:pt x="7" y="51"/>
                      </a:cubicBezTo>
                      <a:cubicBezTo>
                        <a:pt x="6" y="51"/>
                        <a:pt x="7" y="53"/>
                        <a:pt x="6" y="54"/>
                      </a:cubicBezTo>
                      <a:close/>
                    </a:path>
                  </a:pathLst>
                </a:custGeom>
                <a:solidFill>
                  <a:srgbClr val="CFCDCE"/>
                </a:solidFill>
                <a:ln w="9525">
                  <a:noFill/>
                </a:ln>
              </p:spPr>
              <p:txBody>
                <a:bodyPr/>
                <a:p>
                  <a:endParaRPr lang="zh-CN" altLang="en-US"/>
                </a:p>
              </p:txBody>
            </p:sp>
            <p:sp>
              <p:nvSpPr>
                <p:cNvPr id="4561" name="Freeform 484"/>
                <p:cNvSpPr/>
                <p:nvPr userDrawn="1"/>
              </p:nvSpPr>
              <p:spPr>
                <a:xfrm>
                  <a:off x="5525" y="202"/>
                  <a:ext cx="35" cy="45"/>
                </a:xfrm>
                <a:custGeom>
                  <a:avLst/>
                  <a:gdLst/>
                  <a:ahLst/>
                  <a:cxnLst>
                    <a:cxn ang="0">
                      <a:pos x="10" y="45"/>
                    </a:cxn>
                    <a:cxn ang="0">
                      <a:pos x="7" y="34"/>
                    </a:cxn>
                    <a:cxn ang="0">
                      <a:pos x="9" y="30"/>
                    </a:cxn>
                    <a:cxn ang="0">
                      <a:pos x="10" y="23"/>
                    </a:cxn>
                    <a:cxn ang="0">
                      <a:pos x="11" y="23"/>
                    </a:cxn>
                    <a:cxn ang="0">
                      <a:pos x="15" y="23"/>
                    </a:cxn>
                    <a:cxn ang="0">
                      <a:pos x="11" y="23"/>
                    </a:cxn>
                    <a:cxn ang="0">
                      <a:pos x="31" y="0"/>
                    </a:cxn>
                    <a:cxn ang="0">
                      <a:pos x="35" y="1"/>
                    </a:cxn>
                    <a:cxn ang="0">
                      <a:pos x="31" y="10"/>
                    </a:cxn>
                    <a:cxn ang="0">
                      <a:pos x="31" y="10"/>
                    </a:cxn>
                    <a:cxn ang="0">
                      <a:pos x="29" y="13"/>
                    </a:cxn>
                    <a:cxn ang="0">
                      <a:pos x="29" y="13"/>
                    </a:cxn>
                    <a:cxn ang="0">
                      <a:pos x="28" y="17"/>
                    </a:cxn>
                    <a:cxn ang="0">
                      <a:pos x="12" y="38"/>
                    </a:cxn>
                    <a:cxn ang="0">
                      <a:pos x="10" y="45"/>
                    </a:cxn>
                  </a:cxnLst>
                  <a:pathLst>
                    <a:path w="30" h="39">
                      <a:moveTo>
                        <a:pt x="9" y="39"/>
                      </a:moveTo>
                      <a:cubicBezTo>
                        <a:pt x="0" y="38"/>
                        <a:pt x="7" y="33"/>
                        <a:pt x="6" y="30"/>
                      </a:cubicBezTo>
                      <a:cubicBezTo>
                        <a:pt x="6" y="29"/>
                        <a:pt x="8" y="28"/>
                        <a:pt x="8" y="26"/>
                      </a:cubicBezTo>
                      <a:cubicBezTo>
                        <a:pt x="5" y="24"/>
                        <a:pt x="6" y="22"/>
                        <a:pt x="9" y="20"/>
                      </a:cubicBezTo>
                      <a:cubicBezTo>
                        <a:pt x="10" y="20"/>
                        <a:pt x="8" y="20"/>
                        <a:pt x="10" y="20"/>
                      </a:cubicBezTo>
                      <a:cubicBezTo>
                        <a:pt x="11" y="20"/>
                        <a:pt x="12" y="21"/>
                        <a:pt x="13" y="20"/>
                      </a:cubicBezTo>
                      <a:cubicBezTo>
                        <a:pt x="12" y="20"/>
                        <a:pt x="11" y="20"/>
                        <a:pt x="10" y="20"/>
                      </a:cubicBezTo>
                      <a:cubicBezTo>
                        <a:pt x="11" y="9"/>
                        <a:pt x="21" y="6"/>
                        <a:pt x="27" y="0"/>
                      </a:cubicBezTo>
                      <a:cubicBezTo>
                        <a:pt x="28" y="0"/>
                        <a:pt x="29" y="0"/>
                        <a:pt x="30" y="1"/>
                      </a:cubicBezTo>
                      <a:cubicBezTo>
                        <a:pt x="30" y="5"/>
                        <a:pt x="28" y="6"/>
                        <a:pt x="27" y="9"/>
                      </a:cubicBezTo>
                      <a:cubicBezTo>
                        <a:pt x="27" y="9"/>
                        <a:pt x="27" y="9"/>
                        <a:pt x="27" y="9"/>
                      </a:cubicBezTo>
                      <a:cubicBezTo>
                        <a:pt x="26" y="10"/>
                        <a:pt x="26" y="11"/>
                        <a:pt x="25" y="12"/>
                      </a:cubicBezTo>
                      <a:cubicBezTo>
                        <a:pt x="25" y="12"/>
                        <a:pt x="25" y="12"/>
                        <a:pt x="25" y="12"/>
                      </a:cubicBezTo>
                      <a:cubicBezTo>
                        <a:pt x="25" y="13"/>
                        <a:pt x="24" y="14"/>
                        <a:pt x="24" y="15"/>
                      </a:cubicBezTo>
                      <a:cubicBezTo>
                        <a:pt x="19" y="20"/>
                        <a:pt x="15" y="27"/>
                        <a:pt x="11" y="33"/>
                      </a:cubicBezTo>
                      <a:cubicBezTo>
                        <a:pt x="11" y="35"/>
                        <a:pt x="10" y="37"/>
                        <a:pt x="9" y="39"/>
                      </a:cubicBezTo>
                      <a:close/>
                    </a:path>
                  </a:pathLst>
                </a:custGeom>
                <a:solidFill>
                  <a:srgbClr val="CFCED1"/>
                </a:solidFill>
                <a:ln w="9525">
                  <a:noFill/>
                </a:ln>
              </p:spPr>
              <p:txBody>
                <a:bodyPr/>
                <a:p>
                  <a:endParaRPr lang="zh-CN" altLang="en-US"/>
                </a:p>
              </p:txBody>
            </p:sp>
            <p:sp>
              <p:nvSpPr>
                <p:cNvPr id="4562" name="Freeform 485"/>
                <p:cNvSpPr/>
                <p:nvPr userDrawn="1"/>
              </p:nvSpPr>
              <p:spPr>
                <a:xfrm>
                  <a:off x="5502" y="290"/>
                  <a:ext cx="12" cy="18"/>
                </a:xfrm>
                <a:custGeom>
                  <a:avLst/>
                  <a:gdLst/>
                  <a:ahLst/>
                  <a:cxnLst>
                    <a:cxn ang="0">
                      <a:pos x="0" y="18"/>
                    </a:cxn>
                    <a:cxn ang="0">
                      <a:pos x="9" y="0"/>
                    </a:cxn>
                    <a:cxn ang="0">
                      <a:pos x="9" y="9"/>
                    </a:cxn>
                    <a:cxn ang="0">
                      <a:pos x="0" y="18"/>
                    </a:cxn>
                  </a:cxnLst>
                  <a:pathLst>
                    <a:path w="10" h="16">
                      <a:moveTo>
                        <a:pt x="0" y="16"/>
                      </a:moveTo>
                      <a:cubicBezTo>
                        <a:pt x="2" y="10"/>
                        <a:pt x="3" y="4"/>
                        <a:pt x="8" y="0"/>
                      </a:cubicBezTo>
                      <a:cubicBezTo>
                        <a:pt x="8" y="2"/>
                        <a:pt x="7" y="5"/>
                        <a:pt x="8" y="8"/>
                      </a:cubicBezTo>
                      <a:cubicBezTo>
                        <a:pt x="10" y="15"/>
                        <a:pt x="4" y="15"/>
                        <a:pt x="0" y="16"/>
                      </a:cubicBezTo>
                      <a:close/>
                    </a:path>
                  </a:pathLst>
                </a:custGeom>
                <a:solidFill>
                  <a:srgbClr val="D9D7D8"/>
                </a:solidFill>
                <a:ln w="9525">
                  <a:noFill/>
                </a:ln>
              </p:spPr>
              <p:txBody>
                <a:bodyPr/>
                <a:p>
                  <a:endParaRPr lang="zh-CN" altLang="en-US"/>
                </a:p>
              </p:txBody>
            </p:sp>
            <p:sp>
              <p:nvSpPr>
                <p:cNvPr id="4563" name="Freeform 486"/>
                <p:cNvSpPr/>
                <p:nvPr userDrawn="1"/>
              </p:nvSpPr>
              <p:spPr>
                <a:xfrm>
                  <a:off x="5510" y="282"/>
                  <a:ext cx="7" cy="8"/>
                </a:xfrm>
                <a:custGeom>
                  <a:avLst/>
                  <a:gdLst/>
                  <a:ahLst/>
                  <a:cxnLst>
                    <a:cxn ang="0">
                      <a:pos x="1" y="8"/>
                    </a:cxn>
                    <a:cxn ang="0">
                      <a:pos x="7" y="0"/>
                    </a:cxn>
                    <a:cxn ang="0">
                      <a:pos x="1" y="8"/>
                    </a:cxn>
                  </a:cxnLst>
                  <a:pathLst>
                    <a:path w="6" h="7">
                      <a:moveTo>
                        <a:pt x="1" y="7"/>
                      </a:moveTo>
                      <a:cubicBezTo>
                        <a:pt x="0" y="2"/>
                        <a:pt x="3" y="1"/>
                        <a:pt x="6" y="0"/>
                      </a:cubicBezTo>
                      <a:cubicBezTo>
                        <a:pt x="5" y="3"/>
                        <a:pt x="3" y="4"/>
                        <a:pt x="1" y="7"/>
                      </a:cubicBezTo>
                      <a:close/>
                    </a:path>
                  </a:pathLst>
                </a:custGeom>
                <a:solidFill>
                  <a:srgbClr val="D9D7D8"/>
                </a:solidFill>
                <a:ln w="9525">
                  <a:noFill/>
                </a:ln>
              </p:spPr>
              <p:txBody>
                <a:bodyPr/>
                <a:p>
                  <a:endParaRPr lang="zh-CN" altLang="en-US"/>
                </a:p>
              </p:txBody>
            </p:sp>
            <p:sp>
              <p:nvSpPr>
                <p:cNvPr id="4564" name="Freeform 487"/>
                <p:cNvSpPr/>
                <p:nvPr userDrawn="1"/>
              </p:nvSpPr>
              <p:spPr>
                <a:xfrm>
                  <a:off x="5556" y="205"/>
                  <a:ext cx="5" cy="8"/>
                </a:xfrm>
                <a:custGeom>
                  <a:avLst/>
                  <a:gdLst/>
                  <a:ahLst/>
                  <a:cxnLst>
                    <a:cxn ang="0">
                      <a:pos x="0" y="8"/>
                    </a:cxn>
                    <a:cxn ang="0">
                      <a:pos x="2" y="0"/>
                    </a:cxn>
                    <a:cxn ang="0">
                      <a:pos x="5" y="4"/>
                    </a:cxn>
                    <a:cxn ang="0">
                      <a:pos x="5" y="5"/>
                    </a:cxn>
                    <a:cxn ang="0">
                      <a:pos x="0" y="8"/>
                    </a:cxn>
                  </a:cxnLst>
                  <a:pathLst>
                    <a:path w="4" h="7">
                      <a:moveTo>
                        <a:pt x="0" y="7"/>
                      </a:moveTo>
                      <a:cubicBezTo>
                        <a:pt x="0" y="4"/>
                        <a:pt x="0" y="2"/>
                        <a:pt x="2" y="0"/>
                      </a:cubicBezTo>
                      <a:cubicBezTo>
                        <a:pt x="4" y="1"/>
                        <a:pt x="4" y="2"/>
                        <a:pt x="4" y="4"/>
                      </a:cubicBezTo>
                      <a:cubicBezTo>
                        <a:pt x="4" y="4"/>
                        <a:pt x="4" y="4"/>
                        <a:pt x="4" y="5"/>
                      </a:cubicBezTo>
                      <a:cubicBezTo>
                        <a:pt x="3" y="5"/>
                        <a:pt x="1" y="6"/>
                        <a:pt x="0" y="7"/>
                      </a:cubicBezTo>
                      <a:close/>
                    </a:path>
                  </a:pathLst>
                </a:custGeom>
                <a:solidFill>
                  <a:srgbClr val="DEDDDF"/>
                </a:solidFill>
                <a:ln w="9525">
                  <a:noFill/>
                </a:ln>
              </p:spPr>
              <p:txBody>
                <a:bodyPr/>
                <a:p>
                  <a:endParaRPr lang="zh-CN" altLang="en-US"/>
                </a:p>
              </p:txBody>
            </p:sp>
            <p:sp>
              <p:nvSpPr>
                <p:cNvPr id="4565" name="Freeform 488"/>
                <p:cNvSpPr/>
                <p:nvPr userDrawn="1"/>
              </p:nvSpPr>
              <p:spPr>
                <a:xfrm>
                  <a:off x="5536" y="240"/>
                  <a:ext cx="3" cy="7"/>
                </a:xfrm>
                <a:custGeom>
                  <a:avLst/>
                  <a:gdLst/>
                  <a:ahLst/>
                  <a:cxnLst>
                    <a:cxn ang="0">
                      <a:pos x="0" y="7"/>
                    </a:cxn>
                    <a:cxn ang="0">
                      <a:pos x="2" y="0"/>
                    </a:cxn>
                    <a:cxn ang="0">
                      <a:pos x="0" y="7"/>
                    </a:cxn>
                  </a:cxnLst>
                  <a:pathLst>
                    <a:path w="3" h="6">
                      <a:moveTo>
                        <a:pt x="0" y="6"/>
                      </a:moveTo>
                      <a:cubicBezTo>
                        <a:pt x="0" y="4"/>
                        <a:pt x="0" y="2"/>
                        <a:pt x="2" y="0"/>
                      </a:cubicBezTo>
                      <a:cubicBezTo>
                        <a:pt x="3" y="3"/>
                        <a:pt x="2" y="5"/>
                        <a:pt x="0" y="6"/>
                      </a:cubicBezTo>
                      <a:close/>
                    </a:path>
                  </a:pathLst>
                </a:custGeom>
                <a:solidFill>
                  <a:srgbClr val="D9D7D8"/>
                </a:solidFill>
                <a:ln w="9525">
                  <a:noFill/>
                </a:ln>
              </p:spPr>
              <p:txBody>
                <a:bodyPr/>
                <a:p>
                  <a:endParaRPr lang="zh-CN" altLang="en-US"/>
                </a:p>
              </p:txBody>
            </p:sp>
            <p:sp>
              <p:nvSpPr>
                <p:cNvPr id="4566" name="Freeform 489"/>
                <p:cNvSpPr/>
                <p:nvPr userDrawn="1"/>
              </p:nvSpPr>
              <p:spPr>
                <a:xfrm>
                  <a:off x="5465" y="353"/>
                  <a:ext cx="6" cy="5"/>
                </a:xfrm>
                <a:custGeom>
                  <a:avLst/>
                  <a:gdLst/>
                  <a:ahLst/>
                  <a:cxnLst>
                    <a:cxn ang="0">
                      <a:pos x="0" y="2"/>
                    </a:cxn>
                    <a:cxn ang="0">
                      <a:pos x="6" y="0"/>
                    </a:cxn>
                    <a:cxn ang="0">
                      <a:pos x="0" y="2"/>
                    </a:cxn>
                  </a:cxnLst>
                  <a:pathLst>
                    <a:path w="5" h="4">
                      <a:moveTo>
                        <a:pt x="0" y="2"/>
                      </a:moveTo>
                      <a:cubicBezTo>
                        <a:pt x="2" y="1"/>
                        <a:pt x="3" y="1"/>
                        <a:pt x="5" y="0"/>
                      </a:cubicBezTo>
                      <a:cubicBezTo>
                        <a:pt x="4" y="3"/>
                        <a:pt x="3" y="4"/>
                        <a:pt x="0" y="2"/>
                      </a:cubicBezTo>
                      <a:close/>
                    </a:path>
                  </a:pathLst>
                </a:custGeom>
                <a:solidFill>
                  <a:srgbClr val="D8D6D7"/>
                </a:solidFill>
                <a:ln w="9525">
                  <a:noFill/>
                </a:ln>
              </p:spPr>
              <p:txBody>
                <a:bodyPr/>
                <a:p>
                  <a:endParaRPr lang="zh-CN" altLang="en-US"/>
                </a:p>
              </p:txBody>
            </p:sp>
            <p:sp>
              <p:nvSpPr>
                <p:cNvPr id="4567" name="Freeform 490"/>
                <p:cNvSpPr/>
                <p:nvPr userDrawn="1"/>
              </p:nvSpPr>
              <p:spPr>
                <a:xfrm>
                  <a:off x="5495" y="308"/>
                  <a:ext cx="4" cy="5"/>
                </a:xfrm>
                <a:custGeom>
                  <a:avLst/>
                  <a:gdLst/>
                  <a:ahLst/>
                  <a:cxnLst>
                    <a:cxn ang="0">
                      <a:pos x="2" y="5"/>
                    </a:cxn>
                    <a:cxn ang="0">
                      <a:pos x="4" y="1"/>
                    </a:cxn>
                    <a:cxn ang="0">
                      <a:pos x="2" y="5"/>
                    </a:cxn>
                  </a:cxnLst>
                  <a:pathLst>
                    <a:path w="3" h="4">
                      <a:moveTo>
                        <a:pt x="2" y="4"/>
                      </a:moveTo>
                      <a:cubicBezTo>
                        <a:pt x="2" y="3"/>
                        <a:pt x="0" y="0"/>
                        <a:pt x="3" y="1"/>
                      </a:cubicBezTo>
                      <a:cubicBezTo>
                        <a:pt x="3" y="2"/>
                        <a:pt x="3" y="3"/>
                        <a:pt x="2" y="4"/>
                      </a:cubicBezTo>
                      <a:close/>
                    </a:path>
                  </a:pathLst>
                </a:custGeom>
                <a:solidFill>
                  <a:srgbClr val="D9D7D8"/>
                </a:solidFill>
                <a:ln w="9525">
                  <a:noFill/>
                </a:ln>
              </p:spPr>
              <p:txBody>
                <a:bodyPr/>
                <a:p>
                  <a:endParaRPr lang="zh-CN" altLang="en-US"/>
                </a:p>
              </p:txBody>
            </p:sp>
            <p:sp>
              <p:nvSpPr>
                <p:cNvPr id="4568" name="Freeform 491"/>
                <p:cNvSpPr/>
                <p:nvPr userDrawn="1"/>
              </p:nvSpPr>
              <p:spPr>
                <a:xfrm>
                  <a:off x="5539" y="258"/>
                  <a:ext cx="1" cy="1"/>
                </a:xfrm>
                <a:custGeom>
                  <a:avLst/>
                  <a:gdLst/>
                  <a:ahLst/>
                  <a:cxnLst>
                    <a:cxn ang="0">
                      <a:pos x="0" y="0"/>
                    </a:cxn>
                    <a:cxn ang="0">
                      <a:pos x="1" y="0"/>
                    </a:cxn>
                    <a:cxn ang="0">
                      <a:pos x="0" y="0"/>
                    </a:cxn>
                  </a:cxnLst>
                  <a:pathLst>
                    <a:path w="1" h="1">
                      <a:moveTo>
                        <a:pt x="0" y="0"/>
                      </a:moveTo>
                      <a:cubicBezTo>
                        <a:pt x="1" y="0"/>
                        <a:pt x="1" y="0"/>
                        <a:pt x="1" y="0"/>
                      </a:cubicBezTo>
                      <a:cubicBezTo>
                        <a:pt x="1" y="1"/>
                        <a:pt x="1" y="1"/>
                        <a:pt x="0" y="0"/>
                      </a:cubicBezTo>
                      <a:close/>
                    </a:path>
                  </a:pathLst>
                </a:custGeom>
                <a:solidFill>
                  <a:srgbClr val="D9D7D8"/>
                </a:solidFill>
                <a:ln w="9525">
                  <a:noFill/>
                </a:ln>
              </p:spPr>
              <p:txBody>
                <a:bodyPr/>
                <a:p>
                  <a:endParaRPr lang="zh-CN" altLang="en-US"/>
                </a:p>
              </p:txBody>
            </p:sp>
            <p:sp>
              <p:nvSpPr>
                <p:cNvPr id="4569" name="Freeform 492"/>
                <p:cNvSpPr/>
                <p:nvPr userDrawn="1"/>
              </p:nvSpPr>
              <p:spPr>
                <a:xfrm>
                  <a:off x="5536" y="257"/>
                  <a:ext cx="3" cy="1"/>
                </a:xfrm>
                <a:custGeom>
                  <a:avLst/>
                  <a:gdLst/>
                  <a:ahLst/>
                  <a:cxnLst>
                    <a:cxn ang="0">
                      <a:pos x="0" y="0"/>
                    </a:cxn>
                    <a:cxn ang="0">
                      <a:pos x="3" y="1"/>
                    </a:cxn>
                    <a:cxn ang="0">
                      <a:pos x="3" y="1"/>
                    </a:cxn>
                    <a:cxn ang="0">
                      <a:pos x="0" y="0"/>
                    </a:cxn>
                  </a:cxnLst>
                  <a:pathLst>
                    <a:path w="3" h="1">
                      <a:moveTo>
                        <a:pt x="0" y="0"/>
                      </a:moveTo>
                      <a:cubicBezTo>
                        <a:pt x="1" y="0"/>
                        <a:pt x="2" y="0"/>
                        <a:pt x="3" y="1"/>
                      </a:cubicBezTo>
                      <a:cubicBezTo>
                        <a:pt x="3" y="1"/>
                        <a:pt x="3" y="1"/>
                        <a:pt x="3" y="1"/>
                      </a:cubicBezTo>
                      <a:cubicBezTo>
                        <a:pt x="2" y="0"/>
                        <a:pt x="1" y="0"/>
                        <a:pt x="0" y="0"/>
                      </a:cubicBezTo>
                      <a:close/>
                    </a:path>
                  </a:pathLst>
                </a:custGeom>
                <a:solidFill>
                  <a:srgbClr val="D9D7D8"/>
                </a:solidFill>
                <a:ln w="9525">
                  <a:noFill/>
                </a:ln>
              </p:spPr>
              <p:txBody>
                <a:bodyPr/>
                <a:p>
                  <a:endParaRPr lang="zh-CN" altLang="en-US"/>
                </a:p>
              </p:txBody>
            </p:sp>
            <p:sp>
              <p:nvSpPr>
                <p:cNvPr id="4570" name="Freeform 493"/>
                <p:cNvSpPr/>
                <p:nvPr userDrawn="1"/>
              </p:nvSpPr>
              <p:spPr>
                <a:xfrm>
                  <a:off x="5553" y="216"/>
                  <a:ext cx="1" cy="4"/>
                </a:xfrm>
                <a:custGeom>
                  <a:avLst/>
                  <a:gdLst/>
                  <a:ahLst/>
                  <a:cxnLst>
                    <a:cxn ang="0">
                      <a:pos x="0" y="4"/>
                    </a:cxn>
                    <a:cxn ang="0">
                      <a:pos x="1" y="0"/>
                    </a:cxn>
                    <a:cxn ang="0">
                      <a:pos x="0" y="4"/>
                    </a:cxn>
                  </a:cxnLst>
                  <a:pathLst>
                    <a:path w="1" h="3">
                      <a:moveTo>
                        <a:pt x="0" y="3"/>
                      </a:moveTo>
                      <a:cubicBezTo>
                        <a:pt x="0" y="2"/>
                        <a:pt x="1" y="1"/>
                        <a:pt x="1" y="0"/>
                      </a:cubicBezTo>
                      <a:cubicBezTo>
                        <a:pt x="1" y="1"/>
                        <a:pt x="0" y="2"/>
                        <a:pt x="0" y="3"/>
                      </a:cubicBezTo>
                      <a:close/>
                    </a:path>
                  </a:pathLst>
                </a:custGeom>
                <a:solidFill>
                  <a:srgbClr val="DEDDDF"/>
                </a:solidFill>
                <a:ln w="9525">
                  <a:noFill/>
                </a:ln>
              </p:spPr>
              <p:txBody>
                <a:bodyPr/>
                <a:p>
                  <a:endParaRPr lang="zh-CN" altLang="en-US"/>
                </a:p>
              </p:txBody>
            </p:sp>
            <p:sp>
              <p:nvSpPr>
                <p:cNvPr id="4571" name="Freeform 494"/>
                <p:cNvSpPr/>
                <p:nvPr userDrawn="1"/>
              </p:nvSpPr>
              <p:spPr>
                <a:xfrm>
                  <a:off x="5554" y="213"/>
                  <a:ext cx="2" cy="3"/>
                </a:xfrm>
                <a:custGeom>
                  <a:avLst/>
                  <a:gdLst/>
                  <a:ahLst/>
                  <a:cxnLst>
                    <a:cxn ang="0">
                      <a:pos x="0" y="3"/>
                    </a:cxn>
                    <a:cxn ang="0">
                      <a:pos x="2" y="0"/>
                    </a:cxn>
                    <a:cxn ang="0">
                      <a:pos x="0" y="3"/>
                    </a:cxn>
                  </a:cxnLst>
                  <a:pathLst>
                    <a:path w="2" h="3">
                      <a:moveTo>
                        <a:pt x="0" y="3"/>
                      </a:moveTo>
                      <a:cubicBezTo>
                        <a:pt x="1" y="2"/>
                        <a:pt x="1" y="1"/>
                        <a:pt x="2" y="0"/>
                      </a:cubicBezTo>
                      <a:cubicBezTo>
                        <a:pt x="1" y="1"/>
                        <a:pt x="1" y="2"/>
                        <a:pt x="0" y="3"/>
                      </a:cubicBezTo>
                      <a:close/>
                    </a:path>
                  </a:pathLst>
                </a:custGeom>
                <a:solidFill>
                  <a:srgbClr val="DEDDDF"/>
                </a:solidFill>
                <a:ln w="9525">
                  <a:noFill/>
                </a:ln>
              </p:spPr>
              <p:txBody>
                <a:bodyPr/>
                <a:p>
                  <a:endParaRPr lang="zh-CN" altLang="en-US"/>
                </a:p>
              </p:txBody>
            </p:sp>
            <p:sp>
              <p:nvSpPr>
                <p:cNvPr id="4572" name="Freeform 495"/>
                <p:cNvSpPr/>
                <p:nvPr userDrawn="1"/>
              </p:nvSpPr>
              <p:spPr>
                <a:xfrm>
                  <a:off x="5054" y="693"/>
                  <a:ext cx="108" cy="105"/>
                </a:xfrm>
                <a:custGeom>
                  <a:avLst/>
                  <a:gdLst/>
                  <a:ahLst/>
                  <a:cxnLst>
                    <a:cxn ang="0">
                      <a:pos x="72" y="19"/>
                    </a:cxn>
                    <a:cxn ang="0">
                      <a:pos x="81" y="6"/>
                    </a:cxn>
                    <a:cxn ang="0">
                      <a:pos x="82" y="3"/>
                    </a:cxn>
                    <a:cxn ang="0">
                      <a:pos x="88" y="0"/>
                    </a:cxn>
                    <a:cxn ang="0">
                      <a:pos x="91" y="0"/>
                    </a:cxn>
                    <a:cxn ang="0">
                      <a:pos x="108" y="19"/>
                    </a:cxn>
                    <a:cxn ang="0">
                      <a:pos x="57" y="62"/>
                    </a:cxn>
                    <a:cxn ang="0">
                      <a:pos x="51" y="68"/>
                    </a:cxn>
                    <a:cxn ang="0">
                      <a:pos x="34" y="87"/>
                    </a:cxn>
                    <a:cxn ang="0">
                      <a:pos x="21" y="96"/>
                    </a:cxn>
                    <a:cxn ang="0">
                      <a:pos x="17" y="98"/>
                    </a:cxn>
                    <a:cxn ang="0">
                      <a:pos x="0" y="101"/>
                    </a:cxn>
                    <a:cxn ang="0">
                      <a:pos x="4" y="92"/>
                    </a:cxn>
                    <a:cxn ang="0">
                      <a:pos x="8" y="90"/>
                    </a:cxn>
                    <a:cxn ang="0">
                      <a:pos x="27" y="80"/>
                    </a:cxn>
                    <a:cxn ang="0">
                      <a:pos x="20" y="84"/>
                    </a:cxn>
                    <a:cxn ang="0">
                      <a:pos x="16" y="81"/>
                    </a:cxn>
                    <a:cxn ang="0">
                      <a:pos x="17" y="60"/>
                    </a:cxn>
                    <a:cxn ang="0">
                      <a:pos x="45" y="36"/>
                    </a:cxn>
                    <a:cxn ang="0">
                      <a:pos x="57" y="26"/>
                    </a:cxn>
                    <a:cxn ang="0">
                      <a:pos x="72" y="19"/>
                    </a:cxn>
                  </a:cxnLst>
                  <a:pathLst>
                    <a:path w="94" h="91">
                      <a:moveTo>
                        <a:pt x="63" y="17"/>
                      </a:moveTo>
                      <a:cubicBezTo>
                        <a:pt x="67" y="14"/>
                        <a:pt x="70" y="11"/>
                        <a:pt x="71" y="6"/>
                      </a:cubicBezTo>
                      <a:cubicBezTo>
                        <a:pt x="71" y="5"/>
                        <a:pt x="72" y="4"/>
                        <a:pt x="72" y="3"/>
                      </a:cubicBezTo>
                      <a:cubicBezTo>
                        <a:pt x="74" y="2"/>
                        <a:pt x="75" y="1"/>
                        <a:pt x="77" y="0"/>
                      </a:cubicBezTo>
                      <a:cubicBezTo>
                        <a:pt x="78" y="0"/>
                        <a:pt x="79" y="0"/>
                        <a:pt x="80" y="0"/>
                      </a:cubicBezTo>
                      <a:cubicBezTo>
                        <a:pt x="87" y="4"/>
                        <a:pt x="93" y="8"/>
                        <a:pt x="94" y="17"/>
                      </a:cubicBezTo>
                      <a:cubicBezTo>
                        <a:pt x="81" y="32"/>
                        <a:pt x="69" y="47"/>
                        <a:pt x="50" y="54"/>
                      </a:cubicBezTo>
                      <a:cubicBezTo>
                        <a:pt x="47" y="55"/>
                        <a:pt x="45" y="57"/>
                        <a:pt x="45" y="59"/>
                      </a:cubicBezTo>
                      <a:cubicBezTo>
                        <a:pt x="43" y="68"/>
                        <a:pt x="37" y="73"/>
                        <a:pt x="30" y="76"/>
                      </a:cubicBezTo>
                      <a:cubicBezTo>
                        <a:pt x="26" y="78"/>
                        <a:pt x="23" y="81"/>
                        <a:pt x="19" y="84"/>
                      </a:cubicBezTo>
                      <a:cubicBezTo>
                        <a:pt x="18" y="84"/>
                        <a:pt x="16" y="85"/>
                        <a:pt x="15" y="85"/>
                      </a:cubicBezTo>
                      <a:cubicBezTo>
                        <a:pt x="9" y="84"/>
                        <a:pt x="6" y="91"/>
                        <a:pt x="0" y="88"/>
                      </a:cubicBezTo>
                      <a:cubicBezTo>
                        <a:pt x="0" y="84"/>
                        <a:pt x="2" y="82"/>
                        <a:pt x="4" y="80"/>
                      </a:cubicBezTo>
                      <a:cubicBezTo>
                        <a:pt x="5" y="80"/>
                        <a:pt x="6" y="79"/>
                        <a:pt x="7" y="78"/>
                      </a:cubicBezTo>
                      <a:cubicBezTo>
                        <a:pt x="12" y="75"/>
                        <a:pt x="19" y="75"/>
                        <a:pt x="24" y="70"/>
                      </a:cubicBezTo>
                      <a:cubicBezTo>
                        <a:pt x="22" y="72"/>
                        <a:pt x="20" y="73"/>
                        <a:pt x="18" y="73"/>
                      </a:cubicBezTo>
                      <a:cubicBezTo>
                        <a:pt x="16" y="73"/>
                        <a:pt x="14" y="71"/>
                        <a:pt x="14" y="71"/>
                      </a:cubicBezTo>
                      <a:cubicBezTo>
                        <a:pt x="17" y="65"/>
                        <a:pt x="12" y="58"/>
                        <a:pt x="15" y="52"/>
                      </a:cubicBezTo>
                      <a:cubicBezTo>
                        <a:pt x="22" y="44"/>
                        <a:pt x="31" y="38"/>
                        <a:pt x="40" y="32"/>
                      </a:cubicBezTo>
                      <a:cubicBezTo>
                        <a:pt x="44" y="30"/>
                        <a:pt x="47" y="27"/>
                        <a:pt x="50" y="23"/>
                      </a:cubicBezTo>
                      <a:cubicBezTo>
                        <a:pt x="53" y="19"/>
                        <a:pt x="57" y="16"/>
                        <a:pt x="63" y="17"/>
                      </a:cubicBezTo>
                      <a:close/>
                    </a:path>
                  </a:pathLst>
                </a:custGeom>
                <a:solidFill>
                  <a:srgbClr val="CCCBCD"/>
                </a:solidFill>
                <a:ln w="9525">
                  <a:noFill/>
                </a:ln>
              </p:spPr>
              <p:txBody>
                <a:bodyPr/>
                <a:p>
                  <a:endParaRPr lang="zh-CN" altLang="en-US"/>
                </a:p>
              </p:txBody>
            </p:sp>
            <p:sp>
              <p:nvSpPr>
                <p:cNvPr id="4573" name="Freeform 496"/>
                <p:cNvSpPr/>
                <p:nvPr userDrawn="1"/>
              </p:nvSpPr>
              <p:spPr>
                <a:xfrm>
                  <a:off x="5125" y="599"/>
                  <a:ext cx="103" cy="101"/>
                </a:xfrm>
                <a:custGeom>
                  <a:avLst/>
                  <a:gdLst/>
                  <a:ahLst/>
                  <a:cxnLst>
                    <a:cxn ang="0">
                      <a:pos x="19" y="94"/>
                    </a:cxn>
                    <a:cxn ang="0">
                      <a:pos x="17" y="95"/>
                    </a:cxn>
                    <a:cxn ang="0">
                      <a:pos x="12" y="99"/>
                    </a:cxn>
                    <a:cxn ang="0">
                      <a:pos x="10" y="101"/>
                    </a:cxn>
                    <a:cxn ang="0">
                      <a:pos x="2" y="95"/>
                    </a:cxn>
                    <a:cxn ang="0">
                      <a:pos x="10" y="84"/>
                    </a:cxn>
                    <a:cxn ang="0">
                      <a:pos x="45" y="49"/>
                    </a:cxn>
                    <a:cxn ang="0">
                      <a:pos x="48" y="45"/>
                    </a:cxn>
                    <a:cxn ang="0">
                      <a:pos x="52" y="44"/>
                    </a:cxn>
                    <a:cxn ang="0">
                      <a:pos x="59" y="41"/>
                    </a:cxn>
                    <a:cxn ang="0">
                      <a:pos x="63" y="34"/>
                    </a:cxn>
                    <a:cxn ang="0">
                      <a:pos x="69" y="30"/>
                    </a:cxn>
                    <a:cxn ang="0">
                      <a:pos x="69" y="24"/>
                    </a:cxn>
                    <a:cxn ang="0">
                      <a:pos x="68" y="10"/>
                    </a:cxn>
                    <a:cxn ang="0">
                      <a:pos x="90" y="2"/>
                    </a:cxn>
                    <a:cxn ang="0">
                      <a:pos x="90" y="2"/>
                    </a:cxn>
                    <a:cxn ang="0">
                      <a:pos x="89" y="5"/>
                    </a:cxn>
                    <a:cxn ang="0">
                      <a:pos x="84" y="10"/>
                    </a:cxn>
                    <a:cxn ang="0">
                      <a:pos x="82" y="19"/>
                    </a:cxn>
                    <a:cxn ang="0">
                      <a:pos x="96" y="22"/>
                    </a:cxn>
                    <a:cxn ang="0">
                      <a:pos x="93" y="18"/>
                    </a:cxn>
                    <a:cxn ang="0">
                      <a:pos x="93" y="18"/>
                    </a:cxn>
                    <a:cxn ang="0">
                      <a:pos x="101" y="19"/>
                    </a:cxn>
                    <a:cxn ang="0">
                      <a:pos x="100" y="24"/>
                    </a:cxn>
                    <a:cxn ang="0">
                      <a:pos x="87" y="45"/>
                    </a:cxn>
                    <a:cxn ang="0">
                      <a:pos x="40" y="81"/>
                    </a:cxn>
                    <a:cxn ang="0">
                      <a:pos x="20" y="94"/>
                    </a:cxn>
                    <a:cxn ang="0">
                      <a:pos x="19" y="94"/>
                    </a:cxn>
                  </a:cxnLst>
                  <a:pathLst>
                    <a:path w="89" h="87">
                      <a:moveTo>
                        <a:pt x="17" y="81"/>
                      </a:moveTo>
                      <a:cubicBezTo>
                        <a:pt x="16" y="81"/>
                        <a:pt x="15" y="82"/>
                        <a:pt x="15" y="82"/>
                      </a:cubicBezTo>
                      <a:cubicBezTo>
                        <a:pt x="9" y="79"/>
                        <a:pt x="13" y="85"/>
                        <a:pt x="11" y="86"/>
                      </a:cubicBezTo>
                      <a:cubicBezTo>
                        <a:pt x="10" y="86"/>
                        <a:pt x="10" y="87"/>
                        <a:pt x="9" y="87"/>
                      </a:cubicBezTo>
                      <a:cubicBezTo>
                        <a:pt x="6" y="86"/>
                        <a:pt x="6" y="81"/>
                        <a:pt x="2" y="82"/>
                      </a:cubicBezTo>
                      <a:cubicBezTo>
                        <a:pt x="0" y="76"/>
                        <a:pt x="6" y="76"/>
                        <a:pt x="9" y="73"/>
                      </a:cubicBezTo>
                      <a:cubicBezTo>
                        <a:pt x="18" y="62"/>
                        <a:pt x="29" y="54"/>
                        <a:pt x="39" y="43"/>
                      </a:cubicBezTo>
                      <a:cubicBezTo>
                        <a:pt x="41" y="42"/>
                        <a:pt x="42" y="41"/>
                        <a:pt x="42" y="39"/>
                      </a:cubicBezTo>
                      <a:cubicBezTo>
                        <a:pt x="43" y="38"/>
                        <a:pt x="44" y="38"/>
                        <a:pt x="45" y="38"/>
                      </a:cubicBezTo>
                      <a:cubicBezTo>
                        <a:pt x="47" y="37"/>
                        <a:pt x="52" y="43"/>
                        <a:pt x="51" y="36"/>
                      </a:cubicBezTo>
                      <a:cubicBezTo>
                        <a:pt x="52" y="33"/>
                        <a:pt x="54" y="31"/>
                        <a:pt x="55" y="30"/>
                      </a:cubicBezTo>
                      <a:cubicBezTo>
                        <a:pt x="57" y="28"/>
                        <a:pt x="58" y="27"/>
                        <a:pt x="60" y="26"/>
                      </a:cubicBezTo>
                      <a:cubicBezTo>
                        <a:pt x="61" y="24"/>
                        <a:pt x="62" y="23"/>
                        <a:pt x="60" y="21"/>
                      </a:cubicBezTo>
                      <a:cubicBezTo>
                        <a:pt x="56" y="17"/>
                        <a:pt x="55" y="13"/>
                        <a:pt x="59" y="9"/>
                      </a:cubicBezTo>
                      <a:cubicBezTo>
                        <a:pt x="64" y="3"/>
                        <a:pt x="74" y="0"/>
                        <a:pt x="78" y="2"/>
                      </a:cubicBezTo>
                      <a:cubicBezTo>
                        <a:pt x="78" y="2"/>
                        <a:pt x="78" y="2"/>
                        <a:pt x="78" y="2"/>
                      </a:cubicBezTo>
                      <a:cubicBezTo>
                        <a:pt x="78" y="3"/>
                        <a:pt x="77" y="4"/>
                        <a:pt x="77" y="5"/>
                      </a:cubicBezTo>
                      <a:cubicBezTo>
                        <a:pt x="76" y="6"/>
                        <a:pt x="74" y="8"/>
                        <a:pt x="73" y="9"/>
                      </a:cubicBezTo>
                      <a:cubicBezTo>
                        <a:pt x="70" y="11"/>
                        <a:pt x="68" y="13"/>
                        <a:pt x="71" y="17"/>
                      </a:cubicBezTo>
                      <a:cubicBezTo>
                        <a:pt x="75" y="20"/>
                        <a:pt x="80" y="21"/>
                        <a:pt x="83" y="19"/>
                      </a:cubicBezTo>
                      <a:cubicBezTo>
                        <a:pt x="83" y="19"/>
                        <a:pt x="82" y="17"/>
                        <a:pt x="81" y="16"/>
                      </a:cubicBezTo>
                      <a:cubicBezTo>
                        <a:pt x="81" y="16"/>
                        <a:pt x="81" y="16"/>
                        <a:pt x="81" y="16"/>
                      </a:cubicBezTo>
                      <a:cubicBezTo>
                        <a:pt x="84" y="15"/>
                        <a:pt x="86" y="14"/>
                        <a:pt x="88" y="17"/>
                      </a:cubicBezTo>
                      <a:cubicBezTo>
                        <a:pt x="89" y="18"/>
                        <a:pt x="88" y="20"/>
                        <a:pt x="87" y="21"/>
                      </a:cubicBezTo>
                      <a:cubicBezTo>
                        <a:pt x="78" y="24"/>
                        <a:pt x="78" y="32"/>
                        <a:pt x="76" y="39"/>
                      </a:cubicBezTo>
                      <a:cubicBezTo>
                        <a:pt x="61" y="48"/>
                        <a:pt x="46" y="56"/>
                        <a:pt x="35" y="70"/>
                      </a:cubicBezTo>
                      <a:cubicBezTo>
                        <a:pt x="30" y="74"/>
                        <a:pt x="25" y="78"/>
                        <a:pt x="18" y="81"/>
                      </a:cubicBezTo>
                      <a:cubicBezTo>
                        <a:pt x="18" y="81"/>
                        <a:pt x="17" y="81"/>
                        <a:pt x="17" y="81"/>
                      </a:cubicBezTo>
                      <a:close/>
                    </a:path>
                  </a:pathLst>
                </a:custGeom>
                <a:solidFill>
                  <a:srgbClr val="BEBDC0"/>
                </a:solidFill>
                <a:ln w="9525">
                  <a:noFill/>
                </a:ln>
              </p:spPr>
              <p:txBody>
                <a:bodyPr/>
                <a:p>
                  <a:endParaRPr lang="zh-CN" altLang="en-US"/>
                </a:p>
              </p:txBody>
            </p:sp>
            <p:sp>
              <p:nvSpPr>
                <p:cNvPr id="4574" name="Freeform 497"/>
                <p:cNvSpPr/>
                <p:nvPr userDrawn="1"/>
              </p:nvSpPr>
              <p:spPr>
                <a:xfrm>
                  <a:off x="5145" y="642"/>
                  <a:ext cx="68" cy="70"/>
                </a:xfrm>
                <a:custGeom>
                  <a:avLst/>
                  <a:gdLst/>
                  <a:ahLst/>
                  <a:cxnLst>
                    <a:cxn ang="0">
                      <a:pos x="20" y="36"/>
                    </a:cxn>
                    <a:cxn ang="0">
                      <a:pos x="25" y="25"/>
                    </a:cxn>
                    <a:cxn ang="0">
                      <a:pos x="41" y="12"/>
                    </a:cxn>
                    <a:cxn ang="0">
                      <a:pos x="46" y="9"/>
                    </a:cxn>
                    <a:cxn ang="0">
                      <a:pos x="56" y="4"/>
                    </a:cxn>
                    <a:cxn ang="0">
                      <a:pos x="68" y="2"/>
                    </a:cxn>
                    <a:cxn ang="0">
                      <a:pos x="23" y="63"/>
                    </a:cxn>
                    <a:cxn ang="0">
                      <a:pos x="17" y="70"/>
                    </a:cxn>
                    <a:cxn ang="0">
                      <a:pos x="13" y="70"/>
                    </a:cxn>
                    <a:cxn ang="0">
                      <a:pos x="0" y="50"/>
                    </a:cxn>
                    <a:cxn ang="0">
                      <a:pos x="0" y="50"/>
                    </a:cxn>
                    <a:cxn ang="0">
                      <a:pos x="20" y="36"/>
                    </a:cxn>
                  </a:cxnLst>
                  <a:pathLst>
                    <a:path w="59" h="61">
                      <a:moveTo>
                        <a:pt x="18" y="32"/>
                      </a:moveTo>
                      <a:cubicBezTo>
                        <a:pt x="16" y="27"/>
                        <a:pt x="19" y="24"/>
                        <a:pt x="22" y="22"/>
                      </a:cubicBezTo>
                      <a:cubicBezTo>
                        <a:pt x="28" y="20"/>
                        <a:pt x="33" y="16"/>
                        <a:pt x="36" y="11"/>
                      </a:cubicBezTo>
                      <a:cubicBezTo>
                        <a:pt x="37" y="9"/>
                        <a:pt x="38" y="8"/>
                        <a:pt x="40" y="8"/>
                      </a:cubicBezTo>
                      <a:cubicBezTo>
                        <a:pt x="45" y="10"/>
                        <a:pt x="46" y="6"/>
                        <a:pt x="49" y="4"/>
                      </a:cubicBezTo>
                      <a:cubicBezTo>
                        <a:pt x="52" y="2"/>
                        <a:pt x="55" y="0"/>
                        <a:pt x="59" y="2"/>
                      </a:cubicBezTo>
                      <a:cubicBezTo>
                        <a:pt x="44" y="18"/>
                        <a:pt x="33" y="37"/>
                        <a:pt x="20" y="55"/>
                      </a:cubicBezTo>
                      <a:cubicBezTo>
                        <a:pt x="18" y="57"/>
                        <a:pt x="17" y="60"/>
                        <a:pt x="15" y="61"/>
                      </a:cubicBezTo>
                      <a:cubicBezTo>
                        <a:pt x="14" y="61"/>
                        <a:pt x="12" y="61"/>
                        <a:pt x="12" y="61"/>
                      </a:cubicBezTo>
                      <a:cubicBezTo>
                        <a:pt x="11" y="53"/>
                        <a:pt x="3" y="50"/>
                        <a:pt x="0" y="44"/>
                      </a:cubicBezTo>
                      <a:cubicBezTo>
                        <a:pt x="0" y="44"/>
                        <a:pt x="0" y="44"/>
                        <a:pt x="0" y="44"/>
                      </a:cubicBezTo>
                      <a:cubicBezTo>
                        <a:pt x="5" y="39"/>
                        <a:pt x="12" y="37"/>
                        <a:pt x="18" y="32"/>
                      </a:cubicBezTo>
                      <a:close/>
                    </a:path>
                  </a:pathLst>
                </a:custGeom>
                <a:solidFill>
                  <a:srgbClr val="D0CFD2"/>
                </a:solidFill>
                <a:ln w="9525">
                  <a:noFill/>
                </a:ln>
              </p:spPr>
              <p:txBody>
                <a:bodyPr/>
                <a:p>
                  <a:endParaRPr lang="zh-CN" altLang="en-US"/>
                </a:p>
              </p:txBody>
            </p:sp>
            <p:sp>
              <p:nvSpPr>
                <p:cNvPr id="4575" name="Freeform 498"/>
                <p:cNvSpPr/>
                <p:nvPr userDrawn="1"/>
              </p:nvSpPr>
              <p:spPr>
                <a:xfrm>
                  <a:off x="5124" y="590"/>
                  <a:ext cx="104" cy="89"/>
                </a:xfrm>
                <a:custGeom>
                  <a:avLst/>
                  <a:gdLst/>
                  <a:ahLst/>
                  <a:cxnLst>
                    <a:cxn ang="0">
                      <a:pos x="71" y="40"/>
                    </a:cxn>
                    <a:cxn ang="0">
                      <a:pos x="67" y="45"/>
                    </a:cxn>
                    <a:cxn ang="0">
                      <a:pos x="50" y="55"/>
                    </a:cxn>
                    <a:cxn ang="0">
                      <a:pos x="49" y="58"/>
                    </a:cxn>
                    <a:cxn ang="0">
                      <a:pos x="20" y="84"/>
                    </a:cxn>
                    <a:cxn ang="0">
                      <a:pos x="8" y="87"/>
                    </a:cxn>
                    <a:cxn ang="0">
                      <a:pos x="5" y="82"/>
                    </a:cxn>
                    <a:cxn ang="0">
                      <a:pos x="5" y="82"/>
                    </a:cxn>
                    <a:cxn ang="0">
                      <a:pos x="10" y="70"/>
                    </a:cxn>
                    <a:cxn ang="0">
                      <a:pos x="17" y="65"/>
                    </a:cxn>
                    <a:cxn ang="0">
                      <a:pos x="17" y="65"/>
                    </a:cxn>
                    <a:cxn ang="0">
                      <a:pos x="21" y="58"/>
                    </a:cxn>
                    <a:cxn ang="0">
                      <a:pos x="34" y="54"/>
                    </a:cxn>
                    <a:cxn ang="0">
                      <a:pos x="43" y="57"/>
                    </a:cxn>
                    <a:cxn ang="0">
                      <a:pos x="36" y="42"/>
                    </a:cxn>
                    <a:cxn ang="0">
                      <a:pos x="39" y="41"/>
                    </a:cxn>
                    <a:cxn ang="0">
                      <a:pos x="61" y="24"/>
                    </a:cxn>
                    <a:cxn ang="0">
                      <a:pos x="95" y="1"/>
                    </a:cxn>
                    <a:cxn ang="0">
                      <a:pos x="98" y="0"/>
                    </a:cxn>
                    <a:cxn ang="0">
                      <a:pos x="102" y="4"/>
                    </a:cxn>
                    <a:cxn ang="0">
                      <a:pos x="93" y="10"/>
                    </a:cxn>
                    <a:cxn ang="0">
                      <a:pos x="91" y="11"/>
                    </a:cxn>
                    <a:cxn ang="0">
                      <a:pos x="82" y="13"/>
                    </a:cxn>
                    <a:cxn ang="0">
                      <a:pos x="76" y="18"/>
                    </a:cxn>
                    <a:cxn ang="0">
                      <a:pos x="69" y="25"/>
                    </a:cxn>
                    <a:cxn ang="0">
                      <a:pos x="76" y="32"/>
                    </a:cxn>
                    <a:cxn ang="0">
                      <a:pos x="71" y="40"/>
                    </a:cxn>
                  </a:cxnLst>
                  <a:pathLst>
                    <a:path w="90" h="77">
                      <a:moveTo>
                        <a:pt x="62" y="35"/>
                      </a:moveTo>
                      <a:cubicBezTo>
                        <a:pt x="61" y="37"/>
                        <a:pt x="60" y="38"/>
                        <a:pt x="58" y="39"/>
                      </a:cubicBezTo>
                      <a:cubicBezTo>
                        <a:pt x="52" y="40"/>
                        <a:pt x="49" y="45"/>
                        <a:pt x="44" y="48"/>
                      </a:cubicBezTo>
                      <a:cubicBezTo>
                        <a:pt x="43" y="49"/>
                        <a:pt x="43" y="50"/>
                        <a:pt x="43" y="51"/>
                      </a:cubicBezTo>
                      <a:cubicBezTo>
                        <a:pt x="33" y="57"/>
                        <a:pt x="25" y="65"/>
                        <a:pt x="18" y="73"/>
                      </a:cubicBezTo>
                      <a:cubicBezTo>
                        <a:pt x="15" y="75"/>
                        <a:pt x="11" y="77"/>
                        <a:pt x="7" y="76"/>
                      </a:cubicBezTo>
                      <a:cubicBezTo>
                        <a:pt x="4" y="75"/>
                        <a:pt x="4" y="74"/>
                        <a:pt x="5" y="71"/>
                      </a:cubicBezTo>
                      <a:cubicBezTo>
                        <a:pt x="5" y="71"/>
                        <a:pt x="5" y="71"/>
                        <a:pt x="5" y="71"/>
                      </a:cubicBezTo>
                      <a:cubicBezTo>
                        <a:pt x="3" y="67"/>
                        <a:pt x="0" y="62"/>
                        <a:pt x="9" y="61"/>
                      </a:cubicBezTo>
                      <a:cubicBezTo>
                        <a:pt x="11" y="61"/>
                        <a:pt x="13" y="59"/>
                        <a:pt x="15" y="57"/>
                      </a:cubicBezTo>
                      <a:cubicBezTo>
                        <a:pt x="15" y="57"/>
                        <a:pt x="15" y="57"/>
                        <a:pt x="15" y="57"/>
                      </a:cubicBezTo>
                      <a:cubicBezTo>
                        <a:pt x="15" y="54"/>
                        <a:pt x="16" y="51"/>
                        <a:pt x="19" y="51"/>
                      </a:cubicBezTo>
                      <a:cubicBezTo>
                        <a:pt x="24" y="52"/>
                        <a:pt x="28" y="49"/>
                        <a:pt x="30" y="47"/>
                      </a:cubicBezTo>
                      <a:cubicBezTo>
                        <a:pt x="35" y="42"/>
                        <a:pt x="37" y="41"/>
                        <a:pt x="38" y="50"/>
                      </a:cubicBezTo>
                      <a:cubicBezTo>
                        <a:pt x="43" y="40"/>
                        <a:pt x="37" y="39"/>
                        <a:pt x="32" y="37"/>
                      </a:cubicBezTo>
                      <a:cubicBezTo>
                        <a:pt x="33" y="37"/>
                        <a:pt x="33" y="37"/>
                        <a:pt x="34" y="36"/>
                      </a:cubicBezTo>
                      <a:cubicBezTo>
                        <a:pt x="40" y="31"/>
                        <a:pt x="51" y="31"/>
                        <a:pt x="53" y="21"/>
                      </a:cubicBezTo>
                      <a:cubicBezTo>
                        <a:pt x="61" y="11"/>
                        <a:pt x="71" y="5"/>
                        <a:pt x="83" y="1"/>
                      </a:cubicBezTo>
                      <a:cubicBezTo>
                        <a:pt x="84" y="0"/>
                        <a:pt x="84" y="0"/>
                        <a:pt x="85" y="0"/>
                      </a:cubicBezTo>
                      <a:cubicBezTo>
                        <a:pt x="88" y="0"/>
                        <a:pt x="90" y="1"/>
                        <a:pt x="89" y="4"/>
                      </a:cubicBezTo>
                      <a:cubicBezTo>
                        <a:pt x="88" y="8"/>
                        <a:pt x="85" y="10"/>
                        <a:pt x="81" y="9"/>
                      </a:cubicBezTo>
                      <a:cubicBezTo>
                        <a:pt x="81" y="9"/>
                        <a:pt x="80" y="10"/>
                        <a:pt x="79" y="10"/>
                      </a:cubicBezTo>
                      <a:cubicBezTo>
                        <a:pt x="76" y="8"/>
                        <a:pt x="73" y="9"/>
                        <a:pt x="71" y="12"/>
                      </a:cubicBezTo>
                      <a:cubicBezTo>
                        <a:pt x="70" y="14"/>
                        <a:pt x="69" y="16"/>
                        <a:pt x="66" y="16"/>
                      </a:cubicBezTo>
                      <a:cubicBezTo>
                        <a:pt x="63" y="16"/>
                        <a:pt x="60" y="18"/>
                        <a:pt x="60" y="22"/>
                      </a:cubicBezTo>
                      <a:cubicBezTo>
                        <a:pt x="59" y="27"/>
                        <a:pt x="64" y="26"/>
                        <a:pt x="66" y="28"/>
                      </a:cubicBezTo>
                      <a:cubicBezTo>
                        <a:pt x="66" y="31"/>
                        <a:pt x="61" y="32"/>
                        <a:pt x="62" y="35"/>
                      </a:cubicBezTo>
                      <a:close/>
                    </a:path>
                  </a:pathLst>
                </a:custGeom>
                <a:solidFill>
                  <a:srgbClr val="BBB8BA"/>
                </a:solidFill>
                <a:ln w="9525">
                  <a:noFill/>
                </a:ln>
              </p:spPr>
              <p:txBody>
                <a:bodyPr/>
                <a:p>
                  <a:endParaRPr lang="zh-CN" altLang="en-US"/>
                </a:p>
              </p:txBody>
            </p:sp>
            <p:sp>
              <p:nvSpPr>
                <p:cNvPr id="4576" name="Freeform 499"/>
                <p:cNvSpPr/>
                <p:nvPr userDrawn="1"/>
              </p:nvSpPr>
              <p:spPr>
                <a:xfrm>
                  <a:off x="5217" y="560"/>
                  <a:ext cx="40" cy="44"/>
                </a:xfrm>
                <a:custGeom>
                  <a:avLst/>
                  <a:gdLst/>
                  <a:ahLst/>
                  <a:cxnLst>
                    <a:cxn ang="0">
                      <a:pos x="0" y="40"/>
                    </a:cxn>
                    <a:cxn ang="0">
                      <a:pos x="4" y="30"/>
                    </a:cxn>
                    <a:cxn ang="0">
                      <a:pos x="24" y="15"/>
                    </a:cxn>
                    <a:cxn ang="0">
                      <a:pos x="25" y="9"/>
                    </a:cxn>
                    <a:cxn ang="0">
                      <a:pos x="25" y="9"/>
                    </a:cxn>
                    <a:cxn ang="0">
                      <a:pos x="20" y="10"/>
                    </a:cxn>
                    <a:cxn ang="0">
                      <a:pos x="16" y="8"/>
                    </a:cxn>
                    <a:cxn ang="0">
                      <a:pos x="25" y="1"/>
                    </a:cxn>
                    <a:cxn ang="0">
                      <a:pos x="30" y="2"/>
                    </a:cxn>
                    <a:cxn ang="0">
                      <a:pos x="38" y="10"/>
                    </a:cxn>
                    <a:cxn ang="0">
                      <a:pos x="32" y="24"/>
                    </a:cxn>
                    <a:cxn ang="0">
                      <a:pos x="30" y="26"/>
                    </a:cxn>
                    <a:cxn ang="0">
                      <a:pos x="25" y="31"/>
                    </a:cxn>
                    <a:cxn ang="0">
                      <a:pos x="9" y="40"/>
                    </a:cxn>
                    <a:cxn ang="0">
                      <a:pos x="0" y="40"/>
                    </a:cxn>
                  </a:cxnLst>
                  <a:pathLst>
                    <a:path w="34" h="38">
                      <a:moveTo>
                        <a:pt x="0" y="35"/>
                      </a:moveTo>
                      <a:cubicBezTo>
                        <a:pt x="4" y="33"/>
                        <a:pt x="10" y="32"/>
                        <a:pt x="4" y="26"/>
                      </a:cubicBezTo>
                      <a:cubicBezTo>
                        <a:pt x="10" y="22"/>
                        <a:pt x="14" y="16"/>
                        <a:pt x="21" y="13"/>
                      </a:cubicBezTo>
                      <a:cubicBezTo>
                        <a:pt x="23" y="12"/>
                        <a:pt x="23" y="10"/>
                        <a:pt x="22" y="8"/>
                      </a:cubicBezTo>
                      <a:cubicBezTo>
                        <a:pt x="22" y="8"/>
                        <a:pt x="22" y="8"/>
                        <a:pt x="22" y="8"/>
                      </a:cubicBezTo>
                      <a:cubicBezTo>
                        <a:pt x="20" y="8"/>
                        <a:pt x="19" y="8"/>
                        <a:pt x="17" y="9"/>
                      </a:cubicBezTo>
                      <a:cubicBezTo>
                        <a:pt x="13" y="12"/>
                        <a:pt x="14" y="9"/>
                        <a:pt x="14" y="7"/>
                      </a:cubicBezTo>
                      <a:cubicBezTo>
                        <a:pt x="17" y="5"/>
                        <a:pt x="21" y="5"/>
                        <a:pt x="22" y="1"/>
                      </a:cubicBezTo>
                      <a:cubicBezTo>
                        <a:pt x="24" y="0"/>
                        <a:pt x="26" y="0"/>
                        <a:pt x="26" y="2"/>
                      </a:cubicBezTo>
                      <a:cubicBezTo>
                        <a:pt x="27" y="6"/>
                        <a:pt x="31" y="7"/>
                        <a:pt x="33" y="9"/>
                      </a:cubicBezTo>
                      <a:cubicBezTo>
                        <a:pt x="34" y="14"/>
                        <a:pt x="30" y="17"/>
                        <a:pt x="28" y="21"/>
                      </a:cubicBezTo>
                      <a:cubicBezTo>
                        <a:pt x="27" y="22"/>
                        <a:pt x="27" y="23"/>
                        <a:pt x="26" y="23"/>
                      </a:cubicBezTo>
                      <a:cubicBezTo>
                        <a:pt x="24" y="24"/>
                        <a:pt x="23" y="25"/>
                        <a:pt x="22" y="27"/>
                      </a:cubicBezTo>
                      <a:cubicBezTo>
                        <a:pt x="20" y="34"/>
                        <a:pt x="16" y="38"/>
                        <a:pt x="8" y="35"/>
                      </a:cubicBezTo>
                      <a:cubicBezTo>
                        <a:pt x="5" y="35"/>
                        <a:pt x="3" y="37"/>
                        <a:pt x="0" y="35"/>
                      </a:cubicBezTo>
                      <a:close/>
                    </a:path>
                  </a:pathLst>
                </a:custGeom>
                <a:solidFill>
                  <a:srgbClr val="A8A6A8"/>
                </a:solidFill>
                <a:ln w="9525">
                  <a:noFill/>
                </a:ln>
              </p:spPr>
              <p:txBody>
                <a:bodyPr/>
                <a:p>
                  <a:endParaRPr lang="zh-CN" altLang="en-US"/>
                </a:p>
              </p:txBody>
            </p:sp>
            <p:sp>
              <p:nvSpPr>
                <p:cNvPr id="4577" name="Freeform 500"/>
                <p:cNvSpPr/>
                <p:nvPr userDrawn="1"/>
              </p:nvSpPr>
              <p:spPr>
                <a:xfrm>
                  <a:off x="5224" y="584"/>
                  <a:ext cx="26" cy="31"/>
                </a:xfrm>
                <a:custGeom>
                  <a:avLst/>
                  <a:gdLst/>
                  <a:ahLst/>
                  <a:cxnLst>
                    <a:cxn ang="0">
                      <a:pos x="2" y="16"/>
                    </a:cxn>
                    <a:cxn ang="0">
                      <a:pos x="17" y="3"/>
                    </a:cxn>
                    <a:cxn ang="0">
                      <a:pos x="22" y="1"/>
                    </a:cxn>
                    <a:cxn ang="0">
                      <a:pos x="26" y="0"/>
                    </a:cxn>
                    <a:cxn ang="0">
                      <a:pos x="11" y="25"/>
                    </a:cxn>
                    <a:cxn ang="0">
                      <a:pos x="5" y="28"/>
                    </a:cxn>
                    <a:cxn ang="0">
                      <a:pos x="1" y="22"/>
                    </a:cxn>
                    <a:cxn ang="0">
                      <a:pos x="2" y="16"/>
                    </a:cxn>
                  </a:cxnLst>
                  <a:pathLst>
                    <a:path w="22" h="27">
                      <a:moveTo>
                        <a:pt x="2" y="14"/>
                      </a:moveTo>
                      <a:cubicBezTo>
                        <a:pt x="10" y="14"/>
                        <a:pt x="11" y="7"/>
                        <a:pt x="15" y="3"/>
                      </a:cubicBezTo>
                      <a:cubicBezTo>
                        <a:pt x="16" y="1"/>
                        <a:pt x="17" y="0"/>
                        <a:pt x="19" y="1"/>
                      </a:cubicBezTo>
                      <a:cubicBezTo>
                        <a:pt x="20" y="1"/>
                        <a:pt x="21" y="0"/>
                        <a:pt x="22" y="0"/>
                      </a:cubicBezTo>
                      <a:cubicBezTo>
                        <a:pt x="21" y="9"/>
                        <a:pt x="14" y="15"/>
                        <a:pt x="10" y="22"/>
                      </a:cubicBezTo>
                      <a:cubicBezTo>
                        <a:pt x="9" y="24"/>
                        <a:pt x="8" y="27"/>
                        <a:pt x="5" y="25"/>
                      </a:cubicBezTo>
                      <a:cubicBezTo>
                        <a:pt x="3" y="24"/>
                        <a:pt x="0" y="23"/>
                        <a:pt x="1" y="20"/>
                      </a:cubicBezTo>
                      <a:cubicBezTo>
                        <a:pt x="1" y="18"/>
                        <a:pt x="1" y="16"/>
                        <a:pt x="2" y="14"/>
                      </a:cubicBezTo>
                      <a:close/>
                    </a:path>
                  </a:pathLst>
                </a:custGeom>
                <a:solidFill>
                  <a:srgbClr val="BBBBBD"/>
                </a:solidFill>
                <a:ln w="9525">
                  <a:noFill/>
                </a:ln>
              </p:spPr>
              <p:txBody>
                <a:bodyPr/>
                <a:p>
                  <a:endParaRPr lang="zh-CN" altLang="en-US"/>
                </a:p>
              </p:txBody>
            </p:sp>
            <p:sp>
              <p:nvSpPr>
                <p:cNvPr id="4578" name="Freeform 501"/>
                <p:cNvSpPr/>
                <p:nvPr userDrawn="1"/>
              </p:nvSpPr>
              <p:spPr>
                <a:xfrm>
                  <a:off x="5258" y="547"/>
                  <a:ext cx="10" cy="12"/>
                </a:xfrm>
                <a:custGeom>
                  <a:avLst/>
                  <a:gdLst/>
                  <a:ahLst/>
                  <a:cxnLst>
                    <a:cxn ang="0">
                      <a:pos x="6" y="10"/>
                    </a:cxn>
                    <a:cxn ang="0">
                      <a:pos x="2" y="4"/>
                    </a:cxn>
                    <a:cxn ang="0">
                      <a:pos x="8" y="0"/>
                    </a:cxn>
                    <a:cxn ang="0">
                      <a:pos x="10" y="6"/>
                    </a:cxn>
                    <a:cxn ang="0">
                      <a:pos x="6" y="10"/>
                    </a:cxn>
                  </a:cxnLst>
                  <a:pathLst>
                    <a:path w="9" h="10">
                      <a:moveTo>
                        <a:pt x="6" y="9"/>
                      </a:moveTo>
                      <a:cubicBezTo>
                        <a:pt x="2" y="10"/>
                        <a:pt x="0" y="9"/>
                        <a:pt x="2" y="4"/>
                      </a:cubicBezTo>
                      <a:cubicBezTo>
                        <a:pt x="3" y="2"/>
                        <a:pt x="6" y="1"/>
                        <a:pt x="8" y="0"/>
                      </a:cubicBezTo>
                      <a:cubicBezTo>
                        <a:pt x="8" y="2"/>
                        <a:pt x="9" y="3"/>
                        <a:pt x="9" y="5"/>
                      </a:cubicBezTo>
                      <a:cubicBezTo>
                        <a:pt x="8" y="6"/>
                        <a:pt x="7" y="8"/>
                        <a:pt x="6" y="9"/>
                      </a:cubicBezTo>
                      <a:close/>
                    </a:path>
                  </a:pathLst>
                </a:custGeom>
                <a:solidFill>
                  <a:srgbClr val="E4E8EA"/>
                </a:solidFill>
                <a:ln w="9525">
                  <a:noFill/>
                </a:ln>
              </p:spPr>
              <p:txBody>
                <a:bodyPr/>
                <a:p>
                  <a:endParaRPr lang="zh-CN" altLang="en-US"/>
                </a:p>
              </p:txBody>
            </p:sp>
            <p:sp>
              <p:nvSpPr>
                <p:cNvPr id="4579" name="Freeform 502"/>
                <p:cNvSpPr/>
                <p:nvPr userDrawn="1"/>
              </p:nvSpPr>
              <p:spPr>
                <a:xfrm>
                  <a:off x="5215" y="612"/>
                  <a:ext cx="6" cy="6"/>
                </a:xfrm>
                <a:custGeom>
                  <a:avLst/>
                  <a:gdLst/>
                  <a:ahLst/>
                  <a:cxnLst>
                    <a:cxn ang="0">
                      <a:pos x="3" y="6"/>
                    </a:cxn>
                    <a:cxn ang="0">
                      <a:pos x="1" y="1"/>
                    </a:cxn>
                    <a:cxn ang="0">
                      <a:pos x="2" y="0"/>
                    </a:cxn>
                    <a:cxn ang="0">
                      <a:pos x="3" y="6"/>
                    </a:cxn>
                  </a:cxnLst>
                  <a:pathLst>
                    <a:path w="5" h="5">
                      <a:moveTo>
                        <a:pt x="3" y="5"/>
                      </a:moveTo>
                      <a:cubicBezTo>
                        <a:pt x="1" y="5"/>
                        <a:pt x="0" y="3"/>
                        <a:pt x="1" y="1"/>
                      </a:cubicBezTo>
                      <a:cubicBezTo>
                        <a:pt x="1" y="0"/>
                        <a:pt x="2" y="0"/>
                        <a:pt x="2" y="0"/>
                      </a:cubicBezTo>
                      <a:cubicBezTo>
                        <a:pt x="5" y="1"/>
                        <a:pt x="3" y="3"/>
                        <a:pt x="3" y="5"/>
                      </a:cubicBezTo>
                      <a:close/>
                    </a:path>
                  </a:pathLst>
                </a:custGeom>
                <a:solidFill>
                  <a:srgbClr val="BEBDC0"/>
                </a:solidFill>
                <a:ln w="9525">
                  <a:noFill/>
                </a:ln>
              </p:spPr>
              <p:txBody>
                <a:bodyPr/>
                <a:p>
                  <a:endParaRPr lang="zh-CN" altLang="en-US"/>
                </a:p>
              </p:txBody>
            </p:sp>
            <p:sp>
              <p:nvSpPr>
                <p:cNvPr id="4580" name="Freeform 503"/>
                <p:cNvSpPr/>
                <p:nvPr userDrawn="1"/>
              </p:nvSpPr>
              <p:spPr>
                <a:xfrm>
                  <a:off x="5214" y="602"/>
                  <a:ext cx="1" cy="3"/>
                </a:xfrm>
                <a:custGeom>
                  <a:avLst/>
                  <a:gdLst/>
                  <a:ahLst/>
                  <a:cxnLst>
                    <a:cxn ang="0">
                      <a:pos x="0" y="3"/>
                    </a:cxn>
                    <a:cxn ang="0">
                      <a:pos x="1" y="0"/>
                    </a:cxn>
                    <a:cxn ang="0">
                      <a:pos x="0" y="3"/>
                    </a:cxn>
                  </a:cxnLst>
                  <a:pathLst>
                    <a:path w="1" h="3">
                      <a:moveTo>
                        <a:pt x="0" y="3"/>
                      </a:moveTo>
                      <a:cubicBezTo>
                        <a:pt x="0" y="2"/>
                        <a:pt x="1" y="1"/>
                        <a:pt x="1" y="0"/>
                      </a:cubicBezTo>
                      <a:cubicBezTo>
                        <a:pt x="1" y="1"/>
                        <a:pt x="0" y="2"/>
                        <a:pt x="0" y="3"/>
                      </a:cubicBezTo>
                      <a:close/>
                    </a:path>
                  </a:pathLst>
                </a:custGeom>
                <a:solidFill>
                  <a:srgbClr val="BBB8BA"/>
                </a:solidFill>
                <a:ln w="9525">
                  <a:noFill/>
                </a:ln>
              </p:spPr>
              <p:txBody>
                <a:bodyPr/>
                <a:p>
                  <a:endParaRPr lang="zh-CN" altLang="en-US"/>
                </a:p>
              </p:txBody>
            </p:sp>
            <p:sp>
              <p:nvSpPr>
                <p:cNvPr id="4581" name="Freeform 504"/>
                <p:cNvSpPr/>
                <p:nvPr userDrawn="1"/>
              </p:nvSpPr>
              <p:spPr>
                <a:xfrm>
                  <a:off x="5584" y="802"/>
                  <a:ext cx="61" cy="58"/>
                </a:xfrm>
                <a:custGeom>
                  <a:avLst/>
                  <a:gdLst/>
                  <a:ahLst/>
                  <a:cxnLst>
                    <a:cxn ang="0">
                      <a:pos x="39" y="44"/>
                    </a:cxn>
                    <a:cxn ang="0">
                      <a:pos x="37" y="41"/>
                    </a:cxn>
                    <a:cxn ang="0">
                      <a:pos x="31" y="33"/>
                    </a:cxn>
                    <a:cxn ang="0">
                      <a:pos x="31" y="33"/>
                    </a:cxn>
                    <a:cxn ang="0">
                      <a:pos x="27" y="31"/>
                    </a:cxn>
                    <a:cxn ang="0">
                      <a:pos x="27" y="31"/>
                    </a:cxn>
                    <a:cxn ang="0">
                      <a:pos x="23" y="27"/>
                    </a:cxn>
                    <a:cxn ang="0">
                      <a:pos x="23" y="27"/>
                    </a:cxn>
                    <a:cxn ang="0">
                      <a:pos x="18" y="23"/>
                    </a:cxn>
                    <a:cxn ang="0">
                      <a:pos x="18" y="23"/>
                    </a:cxn>
                    <a:cxn ang="0">
                      <a:pos x="13" y="19"/>
                    </a:cxn>
                    <a:cxn ang="0">
                      <a:pos x="13" y="19"/>
                    </a:cxn>
                    <a:cxn ang="0">
                      <a:pos x="9" y="15"/>
                    </a:cxn>
                    <a:cxn ang="0">
                      <a:pos x="9" y="15"/>
                    </a:cxn>
                    <a:cxn ang="0">
                      <a:pos x="4" y="11"/>
                    </a:cxn>
                    <a:cxn ang="0">
                      <a:pos x="4" y="11"/>
                    </a:cxn>
                    <a:cxn ang="0">
                      <a:pos x="2" y="3"/>
                    </a:cxn>
                    <a:cxn ang="0">
                      <a:pos x="10" y="2"/>
                    </a:cxn>
                    <a:cxn ang="0">
                      <a:pos x="10" y="2"/>
                    </a:cxn>
                    <a:cxn ang="0">
                      <a:pos x="16" y="9"/>
                    </a:cxn>
                    <a:cxn ang="0">
                      <a:pos x="16" y="11"/>
                    </a:cxn>
                    <a:cxn ang="0">
                      <a:pos x="20" y="13"/>
                    </a:cxn>
                    <a:cxn ang="0">
                      <a:pos x="20" y="13"/>
                    </a:cxn>
                    <a:cxn ang="0">
                      <a:pos x="29" y="22"/>
                    </a:cxn>
                    <a:cxn ang="0">
                      <a:pos x="29" y="22"/>
                    </a:cxn>
                    <a:cxn ang="0">
                      <a:pos x="35" y="27"/>
                    </a:cxn>
                    <a:cxn ang="0">
                      <a:pos x="35" y="27"/>
                    </a:cxn>
                    <a:cxn ang="0">
                      <a:pos x="40" y="31"/>
                    </a:cxn>
                    <a:cxn ang="0">
                      <a:pos x="44" y="32"/>
                    </a:cxn>
                    <a:cxn ang="0">
                      <a:pos x="52" y="39"/>
                    </a:cxn>
                    <a:cxn ang="0">
                      <a:pos x="55" y="41"/>
                    </a:cxn>
                    <a:cxn ang="0">
                      <a:pos x="56" y="41"/>
                    </a:cxn>
                    <a:cxn ang="0">
                      <a:pos x="58" y="42"/>
                    </a:cxn>
                    <a:cxn ang="0">
                      <a:pos x="61" y="44"/>
                    </a:cxn>
                    <a:cxn ang="0">
                      <a:pos x="61" y="47"/>
                    </a:cxn>
                    <a:cxn ang="0">
                      <a:pos x="59" y="49"/>
                    </a:cxn>
                    <a:cxn ang="0">
                      <a:pos x="61" y="55"/>
                    </a:cxn>
                    <a:cxn ang="0">
                      <a:pos x="51" y="54"/>
                    </a:cxn>
                    <a:cxn ang="0">
                      <a:pos x="46" y="47"/>
                    </a:cxn>
                    <a:cxn ang="0">
                      <a:pos x="43" y="47"/>
                    </a:cxn>
                    <a:cxn ang="0">
                      <a:pos x="39" y="44"/>
                    </a:cxn>
                  </a:cxnLst>
                  <a:pathLst>
                    <a:path w="53" h="50">
                      <a:moveTo>
                        <a:pt x="34" y="38"/>
                      </a:moveTo>
                      <a:cubicBezTo>
                        <a:pt x="34" y="37"/>
                        <a:pt x="33" y="37"/>
                        <a:pt x="33" y="36"/>
                      </a:cubicBezTo>
                      <a:cubicBezTo>
                        <a:pt x="29" y="35"/>
                        <a:pt x="31" y="29"/>
                        <a:pt x="27" y="29"/>
                      </a:cubicBezTo>
                      <a:cubicBezTo>
                        <a:pt x="27" y="29"/>
                        <a:pt x="27" y="29"/>
                        <a:pt x="27" y="29"/>
                      </a:cubicBezTo>
                      <a:cubicBezTo>
                        <a:pt x="26" y="28"/>
                        <a:pt x="25" y="27"/>
                        <a:pt x="24" y="27"/>
                      </a:cubicBezTo>
                      <a:cubicBezTo>
                        <a:pt x="24" y="27"/>
                        <a:pt x="24" y="27"/>
                        <a:pt x="24" y="27"/>
                      </a:cubicBezTo>
                      <a:cubicBezTo>
                        <a:pt x="22" y="26"/>
                        <a:pt x="22" y="24"/>
                        <a:pt x="20" y="24"/>
                      </a:cubicBezTo>
                      <a:cubicBezTo>
                        <a:pt x="20" y="24"/>
                        <a:pt x="20" y="24"/>
                        <a:pt x="20" y="24"/>
                      </a:cubicBezTo>
                      <a:cubicBezTo>
                        <a:pt x="18" y="23"/>
                        <a:pt x="18" y="20"/>
                        <a:pt x="16" y="20"/>
                      </a:cubicBezTo>
                      <a:cubicBezTo>
                        <a:pt x="16" y="20"/>
                        <a:pt x="16" y="20"/>
                        <a:pt x="16" y="20"/>
                      </a:cubicBezTo>
                      <a:cubicBezTo>
                        <a:pt x="14" y="19"/>
                        <a:pt x="14" y="17"/>
                        <a:pt x="12" y="17"/>
                      </a:cubicBezTo>
                      <a:cubicBezTo>
                        <a:pt x="12" y="17"/>
                        <a:pt x="12" y="17"/>
                        <a:pt x="12" y="17"/>
                      </a:cubicBezTo>
                      <a:cubicBezTo>
                        <a:pt x="10" y="16"/>
                        <a:pt x="10" y="14"/>
                        <a:pt x="8" y="13"/>
                      </a:cubicBezTo>
                      <a:cubicBezTo>
                        <a:pt x="8" y="13"/>
                        <a:pt x="8" y="13"/>
                        <a:pt x="8" y="13"/>
                      </a:cubicBezTo>
                      <a:cubicBezTo>
                        <a:pt x="6" y="12"/>
                        <a:pt x="6" y="10"/>
                        <a:pt x="4" y="10"/>
                      </a:cubicBezTo>
                      <a:cubicBezTo>
                        <a:pt x="4" y="10"/>
                        <a:pt x="4" y="10"/>
                        <a:pt x="4" y="10"/>
                      </a:cubicBezTo>
                      <a:cubicBezTo>
                        <a:pt x="2" y="8"/>
                        <a:pt x="0" y="5"/>
                        <a:pt x="2" y="3"/>
                      </a:cubicBezTo>
                      <a:cubicBezTo>
                        <a:pt x="4" y="0"/>
                        <a:pt x="6" y="1"/>
                        <a:pt x="9" y="2"/>
                      </a:cubicBezTo>
                      <a:cubicBezTo>
                        <a:pt x="9" y="2"/>
                        <a:pt x="9" y="2"/>
                        <a:pt x="9" y="2"/>
                      </a:cubicBezTo>
                      <a:cubicBezTo>
                        <a:pt x="11" y="4"/>
                        <a:pt x="11" y="7"/>
                        <a:pt x="14" y="8"/>
                      </a:cubicBezTo>
                      <a:cubicBezTo>
                        <a:pt x="14" y="8"/>
                        <a:pt x="15" y="9"/>
                        <a:pt x="14" y="10"/>
                      </a:cubicBezTo>
                      <a:cubicBezTo>
                        <a:pt x="15" y="11"/>
                        <a:pt x="16" y="11"/>
                        <a:pt x="18" y="12"/>
                      </a:cubicBezTo>
                      <a:cubicBezTo>
                        <a:pt x="18" y="12"/>
                        <a:pt x="18" y="12"/>
                        <a:pt x="18" y="12"/>
                      </a:cubicBezTo>
                      <a:cubicBezTo>
                        <a:pt x="20" y="14"/>
                        <a:pt x="22" y="17"/>
                        <a:pt x="26" y="19"/>
                      </a:cubicBezTo>
                      <a:cubicBezTo>
                        <a:pt x="26" y="19"/>
                        <a:pt x="26" y="19"/>
                        <a:pt x="26" y="19"/>
                      </a:cubicBezTo>
                      <a:cubicBezTo>
                        <a:pt x="28" y="19"/>
                        <a:pt x="28" y="23"/>
                        <a:pt x="31" y="24"/>
                      </a:cubicBezTo>
                      <a:cubicBezTo>
                        <a:pt x="31" y="24"/>
                        <a:pt x="31" y="24"/>
                        <a:pt x="31" y="24"/>
                      </a:cubicBezTo>
                      <a:cubicBezTo>
                        <a:pt x="32" y="25"/>
                        <a:pt x="33" y="27"/>
                        <a:pt x="35" y="27"/>
                      </a:cubicBezTo>
                      <a:cubicBezTo>
                        <a:pt x="36" y="28"/>
                        <a:pt x="38" y="28"/>
                        <a:pt x="39" y="28"/>
                      </a:cubicBezTo>
                      <a:cubicBezTo>
                        <a:pt x="42" y="29"/>
                        <a:pt x="44" y="31"/>
                        <a:pt x="46" y="34"/>
                      </a:cubicBezTo>
                      <a:cubicBezTo>
                        <a:pt x="46" y="34"/>
                        <a:pt x="47" y="35"/>
                        <a:pt x="48" y="36"/>
                      </a:cubicBezTo>
                      <a:cubicBezTo>
                        <a:pt x="48" y="36"/>
                        <a:pt x="48" y="36"/>
                        <a:pt x="49" y="36"/>
                      </a:cubicBezTo>
                      <a:cubicBezTo>
                        <a:pt x="50" y="37"/>
                        <a:pt x="51" y="37"/>
                        <a:pt x="51" y="37"/>
                      </a:cubicBezTo>
                      <a:cubicBezTo>
                        <a:pt x="52" y="38"/>
                        <a:pt x="52" y="38"/>
                        <a:pt x="53" y="38"/>
                      </a:cubicBezTo>
                      <a:cubicBezTo>
                        <a:pt x="53" y="39"/>
                        <a:pt x="53" y="40"/>
                        <a:pt x="53" y="41"/>
                      </a:cubicBezTo>
                      <a:cubicBezTo>
                        <a:pt x="53" y="41"/>
                        <a:pt x="53" y="42"/>
                        <a:pt x="52" y="43"/>
                      </a:cubicBezTo>
                      <a:cubicBezTo>
                        <a:pt x="53" y="45"/>
                        <a:pt x="53" y="46"/>
                        <a:pt x="53" y="48"/>
                      </a:cubicBezTo>
                      <a:cubicBezTo>
                        <a:pt x="50" y="50"/>
                        <a:pt x="47" y="49"/>
                        <a:pt x="45" y="47"/>
                      </a:cubicBezTo>
                      <a:cubicBezTo>
                        <a:pt x="43" y="45"/>
                        <a:pt x="43" y="42"/>
                        <a:pt x="40" y="41"/>
                      </a:cubicBezTo>
                      <a:cubicBezTo>
                        <a:pt x="39" y="41"/>
                        <a:pt x="39" y="41"/>
                        <a:pt x="38" y="41"/>
                      </a:cubicBezTo>
                      <a:cubicBezTo>
                        <a:pt x="37" y="39"/>
                        <a:pt x="36" y="38"/>
                        <a:pt x="34" y="38"/>
                      </a:cubicBezTo>
                      <a:close/>
                    </a:path>
                  </a:pathLst>
                </a:custGeom>
                <a:solidFill>
                  <a:srgbClr val="393F44"/>
                </a:solidFill>
                <a:ln w="9525">
                  <a:noFill/>
                </a:ln>
              </p:spPr>
              <p:txBody>
                <a:bodyPr/>
                <a:p>
                  <a:endParaRPr lang="zh-CN" altLang="en-US"/>
                </a:p>
              </p:txBody>
            </p:sp>
            <p:sp>
              <p:nvSpPr>
                <p:cNvPr id="4582" name="Freeform 505"/>
                <p:cNvSpPr/>
                <p:nvPr userDrawn="1"/>
              </p:nvSpPr>
              <p:spPr>
                <a:xfrm>
                  <a:off x="5605" y="816"/>
                  <a:ext cx="9" cy="8"/>
                </a:xfrm>
                <a:custGeom>
                  <a:avLst/>
                  <a:gdLst/>
                  <a:ahLst/>
                  <a:cxnLst>
                    <a:cxn ang="0">
                      <a:pos x="9" y="8"/>
                    </a:cxn>
                    <a:cxn ang="0">
                      <a:pos x="0" y="0"/>
                    </a:cxn>
                    <a:cxn ang="0">
                      <a:pos x="9" y="8"/>
                    </a:cxn>
                  </a:cxnLst>
                  <a:pathLst>
                    <a:path w="8" h="7">
                      <a:moveTo>
                        <a:pt x="8" y="7"/>
                      </a:moveTo>
                      <a:cubicBezTo>
                        <a:pt x="3" y="7"/>
                        <a:pt x="1" y="4"/>
                        <a:pt x="0" y="0"/>
                      </a:cubicBezTo>
                      <a:cubicBezTo>
                        <a:pt x="3" y="1"/>
                        <a:pt x="6" y="4"/>
                        <a:pt x="8" y="7"/>
                      </a:cubicBezTo>
                      <a:close/>
                    </a:path>
                  </a:pathLst>
                </a:custGeom>
                <a:solidFill>
                  <a:srgbClr val="40454E"/>
                </a:solidFill>
                <a:ln w="9525">
                  <a:noFill/>
                </a:ln>
              </p:spPr>
              <p:txBody>
                <a:bodyPr/>
                <a:p>
                  <a:endParaRPr lang="zh-CN" altLang="en-US"/>
                </a:p>
              </p:txBody>
            </p:sp>
            <p:sp>
              <p:nvSpPr>
                <p:cNvPr id="4583" name="Freeform 506"/>
                <p:cNvSpPr/>
                <p:nvPr userDrawn="1"/>
              </p:nvSpPr>
              <p:spPr>
                <a:xfrm>
                  <a:off x="5594" y="805"/>
                  <a:ext cx="6" cy="6"/>
                </a:xfrm>
                <a:custGeom>
                  <a:avLst/>
                  <a:gdLst/>
                  <a:ahLst/>
                  <a:cxnLst>
                    <a:cxn ang="0">
                      <a:pos x="6" y="6"/>
                    </a:cxn>
                    <a:cxn ang="0">
                      <a:pos x="0" y="0"/>
                    </a:cxn>
                    <a:cxn ang="0">
                      <a:pos x="2" y="0"/>
                    </a:cxn>
                    <a:cxn ang="0">
                      <a:pos x="6" y="6"/>
                    </a:cxn>
                  </a:cxnLst>
                  <a:pathLst>
                    <a:path w="5" h="6">
                      <a:moveTo>
                        <a:pt x="5" y="6"/>
                      </a:moveTo>
                      <a:cubicBezTo>
                        <a:pt x="1" y="6"/>
                        <a:pt x="1" y="3"/>
                        <a:pt x="0" y="0"/>
                      </a:cubicBezTo>
                      <a:cubicBezTo>
                        <a:pt x="1" y="0"/>
                        <a:pt x="1" y="0"/>
                        <a:pt x="2" y="0"/>
                      </a:cubicBezTo>
                      <a:cubicBezTo>
                        <a:pt x="3" y="2"/>
                        <a:pt x="4" y="4"/>
                        <a:pt x="5" y="6"/>
                      </a:cubicBezTo>
                      <a:close/>
                    </a:path>
                  </a:pathLst>
                </a:custGeom>
                <a:solidFill>
                  <a:srgbClr val="40454E"/>
                </a:solidFill>
                <a:ln w="9525">
                  <a:noFill/>
                </a:ln>
              </p:spPr>
              <p:txBody>
                <a:bodyPr/>
                <a:p>
                  <a:endParaRPr lang="zh-CN" altLang="en-US"/>
                </a:p>
              </p:txBody>
            </p:sp>
            <p:sp>
              <p:nvSpPr>
                <p:cNvPr id="4584" name="Freeform 507"/>
                <p:cNvSpPr/>
                <p:nvPr userDrawn="1"/>
              </p:nvSpPr>
              <p:spPr>
                <a:xfrm>
                  <a:off x="5614" y="824"/>
                  <a:ext cx="6" cy="6"/>
                </a:xfrm>
                <a:custGeom>
                  <a:avLst/>
                  <a:gdLst/>
                  <a:ahLst/>
                  <a:cxnLst>
                    <a:cxn ang="0">
                      <a:pos x="6" y="6"/>
                    </a:cxn>
                    <a:cxn ang="0">
                      <a:pos x="0" y="0"/>
                    </a:cxn>
                    <a:cxn ang="0">
                      <a:pos x="6" y="6"/>
                    </a:cxn>
                  </a:cxnLst>
                  <a:pathLst>
                    <a:path w="5" h="5">
                      <a:moveTo>
                        <a:pt x="5" y="5"/>
                      </a:moveTo>
                      <a:cubicBezTo>
                        <a:pt x="1" y="5"/>
                        <a:pt x="1" y="2"/>
                        <a:pt x="0" y="0"/>
                      </a:cubicBezTo>
                      <a:cubicBezTo>
                        <a:pt x="2" y="0"/>
                        <a:pt x="3" y="3"/>
                        <a:pt x="5" y="5"/>
                      </a:cubicBezTo>
                      <a:close/>
                    </a:path>
                  </a:pathLst>
                </a:custGeom>
                <a:solidFill>
                  <a:srgbClr val="40454E"/>
                </a:solidFill>
                <a:ln w="9525">
                  <a:noFill/>
                </a:ln>
              </p:spPr>
              <p:txBody>
                <a:bodyPr/>
                <a:p>
                  <a:endParaRPr lang="zh-CN" altLang="en-US"/>
                </a:p>
              </p:txBody>
            </p:sp>
            <p:sp>
              <p:nvSpPr>
                <p:cNvPr id="4585" name="Freeform 508"/>
                <p:cNvSpPr/>
                <p:nvPr userDrawn="1"/>
              </p:nvSpPr>
              <p:spPr>
                <a:xfrm>
                  <a:off x="5620" y="830"/>
                  <a:ext cx="4" cy="3"/>
                </a:xfrm>
                <a:custGeom>
                  <a:avLst/>
                  <a:gdLst/>
                  <a:ahLst/>
                  <a:cxnLst>
                    <a:cxn ang="0">
                      <a:pos x="4" y="3"/>
                    </a:cxn>
                    <a:cxn ang="0">
                      <a:pos x="0" y="0"/>
                    </a:cxn>
                    <a:cxn ang="0">
                      <a:pos x="4" y="3"/>
                    </a:cxn>
                  </a:cxnLst>
                  <a:pathLst>
                    <a:path w="4" h="3">
                      <a:moveTo>
                        <a:pt x="4" y="3"/>
                      </a:moveTo>
                      <a:cubicBezTo>
                        <a:pt x="1" y="3"/>
                        <a:pt x="0" y="2"/>
                        <a:pt x="0" y="0"/>
                      </a:cubicBezTo>
                      <a:cubicBezTo>
                        <a:pt x="2" y="0"/>
                        <a:pt x="3" y="1"/>
                        <a:pt x="4" y="3"/>
                      </a:cubicBezTo>
                      <a:close/>
                    </a:path>
                  </a:pathLst>
                </a:custGeom>
                <a:solidFill>
                  <a:srgbClr val="40454E"/>
                </a:solidFill>
                <a:ln w="9525">
                  <a:noFill/>
                </a:ln>
              </p:spPr>
              <p:txBody>
                <a:bodyPr/>
                <a:p>
                  <a:endParaRPr lang="zh-CN" altLang="en-US"/>
                </a:p>
              </p:txBody>
            </p:sp>
            <p:sp>
              <p:nvSpPr>
                <p:cNvPr id="4586" name="Freeform 509"/>
                <p:cNvSpPr/>
                <p:nvPr userDrawn="1"/>
              </p:nvSpPr>
              <p:spPr>
                <a:xfrm>
                  <a:off x="5600" y="814"/>
                  <a:ext cx="5" cy="2"/>
                </a:xfrm>
                <a:custGeom>
                  <a:avLst/>
                  <a:gdLst/>
                  <a:ahLst/>
                  <a:cxnLst>
                    <a:cxn ang="0">
                      <a:pos x="5" y="2"/>
                    </a:cxn>
                    <a:cxn ang="0">
                      <a:pos x="0" y="0"/>
                    </a:cxn>
                    <a:cxn ang="0">
                      <a:pos x="5" y="2"/>
                    </a:cxn>
                  </a:cxnLst>
                  <a:pathLst>
                    <a:path w="4" h="2">
                      <a:moveTo>
                        <a:pt x="4" y="2"/>
                      </a:moveTo>
                      <a:cubicBezTo>
                        <a:pt x="2" y="2"/>
                        <a:pt x="1" y="1"/>
                        <a:pt x="0" y="0"/>
                      </a:cubicBezTo>
                      <a:cubicBezTo>
                        <a:pt x="2" y="0"/>
                        <a:pt x="3" y="0"/>
                        <a:pt x="4" y="2"/>
                      </a:cubicBezTo>
                      <a:close/>
                    </a:path>
                  </a:pathLst>
                </a:custGeom>
                <a:solidFill>
                  <a:srgbClr val="40454E"/>
                </a:solidFill>
                <a:ln w="9525">
                  <a:noFill/>
                </a:ln>
              </p:spPr>
              <p:txBody>
                <a:bodyPr/>
                <a:p>
                  <a:endParaRPr lang="zh-CN" altLang="en-US"/>
                </a:p>
              </p:txBody>
            </p:sp>
            <p:sp>
              <p:nvSpPr>
                <p:cNvPr id="4587" name="Freeform 510"/>
                <p:cNvSpPr/>
                <p:nvPr userDrawn="1"/>
              </p:nvSpPr>
              <p:spPr>
                <a:xfrm>
                  <a:off x="5577" y="317"/>
                  <a:ext cx="61" cy="60"/>
                </a:xfrm>
                <a:custGeom>
                  <a:avLst/>
                  <a:gdLst/>
                  <a:ahLst/>
                  <a:cxnLst>
                    <a:cxn ang="0">
                      <a:pos x="59" y="12"/>
                    </a:cxn>
                    <a:cxn ang="0">
                      <a:pos x="54" y="34"/>
                    </a:cxn>
                    <a:cxn ang="0">
                      <a:pos x="54" y="34"/>
                    </a:cxn>
                    <a:cxn ang="0">
                      <a:pos x="51" y="39"/>
                    </a:cxn>
                    <a:cxn ang="0">
                      <a:pos x="49" y="41"/>
                    </a:cxn>
                    <a:cxn ang="0">
                      <a:pos x="41" y="46"/>
                    </a:cxn>
                    <a:cxn ang="0">
                      <a:pos x="41" y="46"/>
                    </a:cxn>
                    <a:cxn ang="0">
                      <a:pos x="23" y="60"/>
                    </a:cxn>
                    <a:cxn ang="0">
                      <a:pos x="23" y="58"/>
                    </a:cxn>
                    <a:cxn ang="0">
                      <a:pos x="0" y="40"/>
                    </a:cxn>
                    <a:cxn ang="0">
                      <a:pos x="1" y="34"/>
                    </a:cxn>
                    <a:cxn ang="0">
                      <a:pos x="8" y="31"/>
                    </a:cxn>
                    <a:cxn ang="0">
                      <a:pos x="10" y="30"/>
                    </a:cxn>
                    <a:cxn ang="0">
                      <a:pos x="26" y="15"/>
                    </a:cxn>
                    <a:cxn ang="0">
                      <a:pos x="29" y="11"/>
                    </a:cxn>
                    <a:cxn ang="0">
                      <a:pos x="59" y="12"/>
                    </a:cxn>
                  </a:cxnLst>
                  <a:pathLst>
                    <a:path w="53" h="52">
                      <a:moveTo>
                        <a:pt x="52" y="11"/>
                      </a:moveTo>
                      <a:cubicBezTo>
                        <a:pt x="53" y="18"/>
                        <a:pt x="48" y="23"/>
                        <a:pt x="47" y="30"/>
                      </a:cubicBezTo>
                      <a:cubicBezTo>
                        <a:pt x="47" y="30"/>
                        <a:pt x="47" y="30"/>
                        <a:pt x="47" y="30"/>
                      </a:cubicBezTo>
                      <a:cubicBezTo>
                        <a:pt x="47" y="32"/>
                        <a:pt x="46" y="33"/>
                        <a:pt x="45" y="34"/>
                      </a:cubicBezTo>
                      <a:cubicBezTo>
                        <a:pt x="44" y="35"/>
                        <a:pt x="44" y="35"/>
                        <a:pt x="43" y="36"/>
                      </a:cubicBezTo>
                      <a:cubicBezTo>
                        <a:pt x="40" y="37"/>
                        <a:pt x="37" y="37"/>
                        <a:pt x="36" y="40"/>
                      </a:cubicBezTo>
                      <a:cubicBezTo>
                        <a:pt x="36" y="40"/>
                        <a:pt x="36" y="40"/>
                        <a:pt x="36" y="40"/>
                      </a:cubicBezTo>
                      <a:cubicBezTo>
                        <a:pt x="29" y="42"/>
                        <a:pt x="26" y="49"/>
                        <a:pt x="20" y="52"/>
                      </a:cubicBezTo>
                      <a:cubicBezTo>
                        <a:pt x="20" y="51"/>
                        <a:pt x="20" y="51"/>
                        <a:pt x="20" y="51"/>
                      </a:cubicBezTo>
                      <a:cubicBezTo>
                        <a:pt x="6" y="51"/>
                        <a:pt x="1" y="47"/>
                        <a:pt x="0" y="35"/>
                      </a:cubicBezTo>
                      <a:cubicBezTo>
                        <a:pt x="0" y="33"/>
                        <a:pt x="0" y="32"/>
                        <a:pt x="1" y="30"/>
                      </a:cubicBezTo>
                      <a:cubicBezTo>
                        <a:pt x="3" y="29"/>
                        <a:pt x="4" y="28"/>
                        <a:pt x="7" y="27"/>
                      </a:cubicBezTo>
                      <a:cubicBezTo>
                        <a:pt x="7" y="26"/>
                        <a:pt x="8" y="26"/>
                        <a:pt x="9" y="26"/>
                      </a:cubicBezTo>
                      <a:cubicBezTo>
                        <a:pt x="15" y="23"/>
                        <a:pt x="17" y="16"/>
                        <a:pt x="23" y="13"/>
                      </a:cubicBezTo>
                      <a:cubicBezTo>
                        <a:pt x="24" y="12"/>
                        <a:pt x="25" y="11"/>
                        <a:pt x="26" y="10"/>
                      </a:cubicBezTo>
                      <a:cubicBezTo>
                        <a:pt x="41" y="0"/>
                        <a:pt x="43" y="0"/>
                        <a:pt x="52" y="11"/>
                      </a:cubicBezTo>
                      <a:close/>
                    </a:path>
                  </a:pathLst>
                </a:custGeom>
                <a:solidFill>
                  <a:srgbClr val="A7A7A9"/>
                </a:solidFill>
                <a:ln w="9525">
                  <a:noFill/>
                </a:ln>
              </p:spPr>
              <p:txBody>
                <a:bodyPr/>
                <a:p>
                  <a:endParaRPr lang="zh-CN" altLang="en-US"/>
                </a:p>
              </p:txBody>
            </p:sp>
            <p:sp>
              <p:nvSpPr>
                <p:cNvPr id="4588" name="Freeform 511"/>
                <p:cNvSpPr/>
                <p:nvPr userDrawn="1"/>
              </p:nvSpPr>
              <p:spPr>
                <a:xfrm>
                  <a:off x="5519" y="417"/>
                  <a:ext cx="19" cy="15"/>
                </a:xfrm>
                <a:custGeom>
                  <a:avLst/>
                  <a:gdLst/>
                  <a:ahLst/>
                  <a:cxnLst>
                    <a:cxn ang="0">
                      <a:pos x="7" y="13"/>
                    </a:cxn>
                    <a:cxn ang="0">
                      <a:pos x="0" y="9"/>
                    </a:cxn>
                    <a:cxn ang="0">
                      <a:pos x="7" y="1"/>
                    </a:cxn>
                    <a:cxn ang="0">
                      <a:pos x="19" y="0"/>
                    </a:cxn>
                    <a:cxn ang="0">
                      <a:pos x="19" y="0"/>
                    </a:cxn>
                    <a:cxn ang="0">
                      <a:pos x="19" y="6"/>
                    </a:cxn>
                    <a:cxn ang="0">
                      <a:pos x="7" y="13"/>
                    </a:cxn>
                  </a:cxnLst>
                  <a:pathLst>
                    <a:path w="16" h="13">
                      <a:moveTo>
                        <a:pt x="6" y="12"/>
                      </a:moveTo>
                      <a:cubicBezTo>
                        <a:pt x="3" y="13"/>
                        <a:pt x="0" y="12"/>
                        <a:pt x="0" y="8"/>
                      </a:cubicBezTo>
                      <a:cubicBezTo>
                        <a:pt x="1" y="5"/>
                        <a:pt x="1" y="0"/>
                        <a:pt x="6" y="1"/>
                      </a:cubicBezTo>
                      <a:cubicBezTo>
                        <a:pt x="10" y="3"/>
                        <a:pt x="13" y="1"/>
                        <a:pt x="16" y="0"/>
                      </a:cubicBezTo>
                      <a:cubicBezTo>
                        <a:pt x="16" y="0"/>
                        <a:pt x="16" y="0"/>
                        <a:pt x="16" y="0"/>
                      </a:cubicBezTo>
                      <a:cubicBezTo>
                        <a:pt x="16" y="2"/>
                        <a:pt x="16" y="4"/>
                        <a:pt x="16" y="6"/>
                      </a:cubicBezTo>
                      <a:cubicBezTo>
                        <a:pt x="14" y="10"/>
                        <a:pt x="10" y="10"/>
                        <a:pt x="6" y="12"/>
                      </a:cubicBezTo>
                      <a:close/>
                    </a:path>
                  </a:pathLst>
                </a:custGeom>
                <a:solidFill>
                  <a:srgbClr val="B0AEAE"/>
                </a:solidFill>
                <a:ln w="9525">
                  <a:noFill/>
                </a:ln>
              </p:spPr>
              <p:txBody>
                <a:bodyPr/>
                <a:p>
                  <a:endParaRPr lang="zh-CN" altLang="en-US"/>
                </a:p>
              </p:txBody>
            </p:sp>
            <p:sp>
              <p:nvSpPr>
                <p:cNvPr id="4589" name="Freeform 512"/>
                <p:cNvSpPr/>
                <p:nvPr userDrawn="1"/>
              </p:nvSpPr>
              <p:spPr>
                <a:xfrm>
                  <a:off x="5289" y="517"/>
                  <a:ext cx="82" cy="71"/>
                </a:xfrm>
                <a:custGeom>
                  <a:avLst/>
                  <a:gdLst/>
                  <a:ahLst/>
                  <a:cxnLst>
                    <a:cxn ang="0">
                      <a:pos x="46" y="69"/>
                    </a:cxn>
                    <a:cxn ang="0">
                      <a:pos x="43" y="71"/>
                    </a:cxn>
                    <a:cxn ang="0">
                      <a:pos x="38" y="69"/>
                    </a:cxn>
                    <a:cxn ang="0">
                      <a:pos x="34" y="69"/>
                    </a:cxn>
                    <a:cxn ang="0">
                      <a:pos x="32" y="69"/>
                    </a:cxn>
                    <a:cxn ang="0">
                      <a:pos x="15" y="57"/>
                    </a:cxn>
                    <a:cxn ang="0">
                      <a:pos x="4" y="39"/>
                    </a:cxn>
                    <a:cxn ang="0">
                      <a:pos x="1" y="31"/>
                    </a:cxn>
                    <a:cxn ang="0">
                      <a:pos x="3" y="19"/>
                    </a:cxn>
                    <a:cxn ang="0">
                      <a:pos x="16" y="20"/>
                    </a:cxn>
                    <a:cxn ang="0">
                      <a:pos x="21" y="23"/>
                    </a:cxn>
                    <a:cxn ang="0">
                      <a:pos x="16" y="11"/>
                    </a:cxn>
                    <a:cxn ang="0">
                      <a:pos x="17" y="2"/>
                    </a:cxn>
                    <a:cxn ang="0">
                      <a:pos x="25" y="5"/>
                    </a:cxn>
                    <a:cxn ang="0">
                      <a:pos x="55" y="31"/>
                    </a:cxn>
                    <a:cxn ang="0">
                      <a:pos x="61" y="23"/>
                    </a:cxn>
                    <a:cxn ang="0">
                      <a:pos x="70" y="27"/>
                    </a:cxn>
                    <a:cxn ang="0">
                      <a:pos x="80" y="57"/>
                    </a:cxn>
                    <a:cxn ang="0">
                      <a:pos x="78" y="61"/>
                    </a:cxn>
                    <a:cxn ang="0">
                      <a:pos x="77" y="62"/>
                    </a:cxn>
                    <a:cxn ang="0">
                      <a:pos x="75" y="66"/>
                    </a:cxn>
                    <a:cxn ang="0">
                      <a:pos x="72" y="68"/>
                    </a:cxn>
                    <a:cxn ang="0">
                      <a:pos x="62" y="66"/>
                    </a:cxn>
                    <a:cxn ang="0">
                      <a:pos x="61" y="68"/>
                    </a:cxn>
                    <a:cxn ang="0">
                      <a:pos x="57" y="68"/>
                    </a:cxn>
                    <a:cxn ang="0">
                      <a:pos x="46" y="69"/>
                    </a:cxn>
                  </a:cxnLst>
                  <a:pathLst>
                    <a:path w="71" h="61">
                      <a:moveTo>
                        <a:pt x="40" y="60"/>
                      </a:moveTo>
                      <a:cubicBezTo>
                        <a:pt x="40" y="60"/>
                        <a:pt x="39" y="60"/>
                        <a:pt x="38" y="61"/>
                      </a:cubicBezTo>
                      <a:cubicBezTo>
                        <a:pt x="37" y="59"/>
                        <a:pt x="35" y="59"/>
                        <a:pt x="33" y="60"/>
                      </a:cubicBezTo>
                      <a:cubicBezTo>
                        <a:pt x="32" y="60"/>
                        <a:pt x="31" y="60"/>
                        <a:pt x="30" y="60"/>
                      </a:cubicBezTo>
                      <a:cubicBezTo>
                        <a:pt x="29" y="59"/>
                        <a:pt x="29" y="59"/>
                        <a:pt x="28" y="60"/>
                      </a:cubicBezTo>
                      <a:cubicBezTo>
                        <a:pt x="22" y="57"/>
                        <a:pt x="18" y="53"/>
                        <a:pt x="13" y="49"/>
                      </a:cubicBezTo>
                      <a:cubicBezTo>
                        <a:pt x="12" y="43"/>
                        <a:pt x="6" y="40"/>
                        <a:pt x="4" y="34"/>
                      </a:cubicBezTo>
                      <a:cubicBezTo>
                        <a:pt x="2" y="33"/>
                        <a:pt x="1" y="30"/>
                        <a:pt x="1" y="27"/>
                      </a:cubicBezTo>
                      <a:cubicBezTo>
                        <a:pt x="0" y="23"/>
                        <a:pt x="0" y="20"/>
                        <a:pt x="3" y="17"/>
                      </a:cubicBezTo>
                      <a:cubicBezTo>
                        <a:pt x="7" y="14"/>
                        <a:pt x="10" y="16"/>
                        <a:pt x="14" y="18"/>
                      </a:cubicBezTo>
                      <a:cubicBezTo>
                        <a:pt x="15" y="19"/>
                        <a:pt x="17" y="21"/>
                        <a:pt x="19" y="20"/>
                      </a:cubicBezTo>
                      <a:cubicBezTo>
                        <a:pt x="18" y="16"/>
                        <a:pt x="15" y="13"/>
                        <a:pt x="14" y="10"/>
                      </a:cubicBezTo>
                      <a:cubicBezTo>
                        <a:pt x="13" y="7"/>
                        <a:pt x="12" y="4"/>
                        <a:pt x="15" y="2"/>
                      </a:cubicBezTo>
                      <a:cubicBezTo>
                        <a:pt x="18" y="0"/>
                        <a:pt x="20" y="3"/>
                        <a:pt x="22" y="5"/>
                      </a:cubicBezTo>
                      <a:cubicBezTo>
                        <a:pt x="31" y="12"/>
                        <a:pt x="39" y="20"/>
                        <a:pt x="48" y="27"/>
                      </a:cubicBezTo>
                      <a:cubicBezTo>
                        <a:pt x="50" y="25"/>
                        <a:pt x="49" y="21"/>
                        <a:pt x="53" y="20"/>
                      </a:cubicBezTo>
                      <a:cubicBezTo>
                        <a:pt x="57" y="19"/>
                        <a:pt x="59" y="21"/>
                        <a:pt x="61" y="24"/>
                      </a:cubicBezTo>
                      <a:cubicBezTo>
                        <a:pt x="65" y="32"/>
                        <a:pt x="71" y="40"/>
                        <a:pt x="70" y="49"/>
                      </a:cubicBezTo>
                      <a:cubicBezTo>
                        <a:pt x="70" y="50"/>
                        <a:pt x="69" y="52"/>
                        <a:pt x="68" y="53"/>
                      </a:cubicBezTo>
                      <a:cubicBezTo>
                        <a:pt x="68" y="53"/>
                        <a:pt x="68" y="54"/>
                        <a:pt x="67" y="54"/>
                      </a:cubicBezTo>
                      <a:cubicBezTo>
                        <a:pt x="66" y="55"/>
                        <a:pt x="66" y="56"/>
                        <a:pt x="65" y="57"/>
                      </a:cubicBezTo>
                      <a:cubicBezTo>
                        <a:pt x="64" y="58"/>
                        <a:pt x="63" y="58"/>
                        <a:pt x="63" y="59"/>
                      </a:cubicBezTo>
                      <a:cubicBezTo>
                        <a:pt x="60" y="60"/>
                        <a:pt x="57" y="57"/>
                        <a:pt x="54" y="57"/>
                      </a:cubicBezTo>
                      <a:cubicBezTo>
                        <a:pt x="54" y="58"/>
                        <a:pt x="53" y="59"/>
                        <a:pt x="53" y="59"/>
                      </a:cubicBezTo>
                      <a:cubicBezTo>
                        <a:pt x="52" y="59"/>
                        <a:pt x="51" y="59"/>
                        <a:pt x="50" y="59"/>
                      </a:cubicBezTo>
                      <a:cubicBezTo>
                        <a:pt x="46" y="56"/>
                        <a:pt x="43" y="59"/>
                        <a:pt x="40" y="60"/>
                      </a:cubicBezTo>
                      <a:close/>
                    </a:path>
                  </a:pathLst>
                </a:custGeom>
                <a:solidFill>
                  <a:srgbClr val="21282F"/>
                </a:solidFill>
                <a:ln w="9525">
                  <a:noFill/>
                </a:ln>
              </p:spPr>
              <p:txBody>
                <a:bodyPr/>
                <a:p>
                  <a:endParaRPr lang="zh-CN" altLang="en-US"/>
                </a:p>
              </p:txBody>
            </p:sp>
            <p:sp>
              <p:nvSpPr>
                <p:cNvPr id="4590" name="Freeform 513"/>
                <p:cNvSpPr/>
                <p:nvPr userDrawn="1"/>
              </p:nvSpPr>
              <p:spPr>
                <a:xfrm>
                  <a:off x="5257" y="500"/>
                  <a:ext cx="91" cy="57"/>
                </a:xfrm>
                <a:custGeom>
                  <a:avLst/>
                  <a:gdLst/>
                  <a:ahLst/>
                  <a:cxnLst>
                    <a:cxn ang="0">
                      <a:pos x="89" y="55"/>
                    </a:cxn>
                    <a:cxn ang="0">
                      <a:pos x="73" y="40"/>
                    </a:cxn>
                    <a:cxn ang="0">
                      <a:pos x="72" y="39"/>
                    </a:cxn>
                    <a:cxn ang="0">
                      <a:pos x="59" y="31"/>
                    </a:cxn>
                    <a:cxn ang="0">
                      <a:pos x="49" y="20"/>
                    </a:cxn>
                    <a:cxn ang="0">
                      <a:pos x="58" y="39"/>
                    </a:cxn>
                    <a:cxn ang="0">
                      <a:pos x="58" y="47"/>
                    </a:cxn>
                    <a:cxn ang="0">
                      <a:pos x="52" y="45"/>
                    </a:cxn>
                    <a:cxn ang="0">
                      <a:pos x="44" y="39"/>
                    </a:cxn>
                    <a:cxn ang="0">
                      <a:pos x="34" y="45"/>
                    </a:cxn>
                    <a:cxn ang="0">
                      <a:pos x="36" y="57"/>
                    </a:cxn>
                    <a:cxn ang="0">
                      <a:pos x="29" y="48"/>
                    </a:cxn>
                    <a:cxn ang="0">
                      <a:pos x="24" y="39"/>
                    </a:cxn>
                    <a:cxn ang="0">
                      <a:pos x="16" y="31"/>
                    </a:cxn>
                    <a:cxn ang="0">
                      <a:pos x="12" y="26"/>
                    </a:cxn>
                    <a:cxn ang="0">
                      <a:pos x="5" y="20"/>
                    </a:cxn>
                    <a:cxn ang="0">
                      <a:pos x="2" y="3"/>
                    </a:cxn>
                    <a:cxn ang="0">
                      <a:pos x="12" y="4"/>
                    </a:cxn>
                    <a:cxn ang="0">
                      <a:pos x="42" y="22"/>
                    </a:cxn>
                    <a:cxn ang="0">
                      <a:pos x="35" y="4"/>
                    </a:cxn>
                    <a:cxn ang="0">
                      <a:pos x="48" y="8"/>
                    </a:cxn>
                    <a:cxn ang="0">
                      <a:pos x="70" y="24"/>
                    </a:cxn>
                    <a:cxn ang="0">
                      <a:pos x="86" y="43"/>
                    </a:cxn>
                    <a:cxn ang="0">
                      <a:pos x="87" y="46"/>
                    </a:cxn>
                    <a:cxn ang="0">
                      <a:pos x="89" y="55"/>
                    </a:cxn>
                  </a:cxnLst>
                  <a:pathLst>
                    <a:path w="79" h="49">
                      <a:moveTo>
                        <a:pt x="78" y="48"/>
                      </a:moveTo>
                      <a:cubicBezTo>
                        <a:pt x="73" y="44"/>
                        <a:pt x="66" y="41"/>
                        <a:pt x="64" y="35"/>
                      </a:cubicBezTo>
                      <a:cubicBezTo>
                        <a:pt x="64" y="34"/>
                        <a:pt x="64" y="34"/>
                        <a:pt x="63" y="34"/>
                      </a:cubicBezTo>
                      <a:cubicBezTo>
                        <a:pt x="60" y="30"/>
                        <a:pt x="54" y="30"/>
                        <a:pt x="52" y="27"/>
                      </a:cubicBezTo>
                      <a:cubicBezTo>
                        <a:pt x="50" y="23"/>
                        <a:pt x="48" y="21"/>
                        <a:pt x="43" y="18"/>
                      </a:cubicBezTo>
                      <a:cubicBezTo>
                        <a:pt x="44" y="25"/>
                        <a:pt x="47" y="30"/>
                        <a:pt x="51" y="34"/>
                      </a:cubicBezTo>
                      <a:cubicBezTo>
                        <a:pt x="52" y="36"/>
                        <a:pt x="54" y="38"/>
                        <a:pt x="51" y="41"/>
                      </a:cubicBezTo>
                      <a:cubicBezTo>
                        <a:pt x="49" y="43"/>
                        <a:pt x="47" y="41"/>
                        <a:pt x="46" y="39"/>
                      </a:cubicBezTo>
                      <a:cubicBezTo>
                        <a:pt x="44" y="37"/>
                        <a:pt x="41" y="36"/>
                        <a:pt x="39" y="34"/>
                      </a:cubicBezTo>
                      <a:cubicBezTo>
                        <a:pt x="34" y="31"/>
                        <a:pt x="31" y="33"/>
                        <a:pt x="30" y="39"/>
                      </a:cubicBezTo>
                      <a:cubicBezTo>
                        <a:pt x="30" y="43"/>
                        <a:pt x="30" y="46"/>
                        <a:pt x="32" y="49"/>
                      </a:cubicBezTo>
                      <a:cubicBezTo>
                        <a:pt x="28" y="48"/>
                        <a:pt x="28" y="45"/>
                        <a:pt x="26" y="42"/>
                      </a:cubicBezTo>
                      <a:cubicBezTo>
                        <a:pt x="24" y="39"/>
                        <a:pt x="21" y="38"/>
                        <a:pt x="21" y="34"/>
                      </a:cubicBezTo>
                      <a:cubicBezTo>
                        <a:pt x="19" y="34"/>
                        <a:pt x="16" y="30"/>
                        <a:pt x="14" y="27"/>
                      </a:cubicBezTo>
                      <a:cubicBezTo>
                        <a:pt x="13" y="25"/>
                        <a:pt x="12" y="24"/>
                        <a:pt x="11" y="23"/>
                      </a:cubicBezTo>
                      <a:cubicBezTo>
                        <a:pt x="9" y="22"/>
                        <a:pt x="7" y="20"/>
                        <a:pt x="5" y="18"/>
                      </a:cubicBezTo>
                      <a:cubicBezTo>
                        <a:pt x="2" y="14"/>
                        <a:pt x="0" y="9"/>
                        <a:pt x="2" y="3"/>
                      </a:cubicBezTo>
                      <a:cubicBezTo>
                        <a:pt x="5" y="0"/>
                        <a:pt x="9" y="2"/>
                        <a:pt x="11" y="4"/>
                      </a:cubicBezTo>
                      <a:cubicBezTo>
                        <a:pt x="20" y="11"/>
                        <a:pt x="27" y="19"/>
                        <a:pt x="37" y="19"/>
                      </a:cubicBezTo>
                      <a:cubicBezTo>
                        <a:pt x="36" y="15"/>
                        <a:pt x="30" y="11"/>
                        <a:pt x="31" y="4"/>
                      </a:cubicBezTo>
                      <a:cubicBezTo>
                        <a:pt x="36" y="1"/>
                        <a:pt x="39" y="5"/>
                        <a:pt x="42" y="7"/>
                      </a:cubicBezTo>
                      <a:cubicBezTo>
                        <a:pt x="48" y="11"/>
                        <a:pt x="54" y="17"/>
                        <a:pt x="61" y="21"/>
                      </a:cubicBezTo>
                      <a:cubicBezTo>
                        <a:pt x="67" y="25"/>
                        <a:pt x="69" y="32"/>
                        <a:pt x="75" y="37"/>
                      </a:cubicBezTo>
                      <a:cubicBezTo>
                        <a:pt x="75" y="37"/>
                        <a:pt x="76" y="38"/>
                        <a:pt x="76" y="40"/>
                      </a:cubicBezTo>
                      <a:cubicBezTo>
                        <a:pt x="78" y="42"/>
                        <a:pt x="79" y="45"/>
                        <a:pt x="78" y="48"/>
                      </a:cubicBezTo>
                      <a:close/>
                    </a:path>
                  </a:pathLst>
                </a:custGeom>
                <a:solidFill>
                  <a:srgbClr val="292E34"/>
                </a:solidFill>
                <a:ln w="9525">
                  <a:noFill/>
                </a:ln>
              </p:spPr>
              <p:txBody>
                <a:bodyPr/>
                <a:p>
                  <a:endParaRPr lang="zh-CN" altLang="en-US"/>
                </a:p>
              </p:txBody>
            </p:sp>
            <p:sp>
              <p:nvSpPr>
                <p:cNvPr id="4591" name="Freeform 514"/>
                <p:cNvSpPr/>
                <p:nvPr userDrawn="1"/>
              </p:nvSpPr>
              <p:spPr>
                <a:xfrm>
                  <a:off x="5277" y="539"/>
                  <a:ext cx="13" cy="18"/>
                </a:xfrm>
                <a:custGeom>
                  <a:avLst/>
                  <a:gdLst/>
                  <a:ahLst/>
                  <a:cxnLst>
                    <a:cxn ang="0">
                      <a:pos x="3" y="0"/>
                    </a:cxn>
                    <a:cxn ang="0">
                      <a:pos x="9" y="9"/>
                    </a:cxn>
                    <a:cxn ang="0">
                      <a:pos x="3" y="18"/>
                    </a:cxn>
                    <a:cxn ang="0">
                      <a:pos x="0" y="13"/>
                    </a:cxn>
                    <a:cxn ang="0">
                      <a:pos x="3" y="0"/>
                    </a:cxn>
                  </a:cxnLst>
                  <a:pathLst>
                    <a:path w="11" h="15">
                      <a:moveTo>
                        <a:pt x="3" y="0"/>
                      </a:moveTo>
                      <a:cubicBezTo>
                        <a:pt x="4" y="3"/>
                        <a:pt x="11" y="2"/>
                        <a:pt x="8" y="8"/>
                      </a:cubicBezTo>
                      <a:cubicBezTo>
                        <a:pt x="7" y="10"/>
                        <a:pt x="5" y="12"/>
                        <a:pt x="3" y="15"/>
                      </a:cubicBezTo>
                      <a:cubicBezTo>
                        <a:pt x="2" y="14"/>
                        <a:pt x="2" y="12"/>
                        <a:pt x="0" y="11"/>
                      </a:cubicBezTo>
                      <a:cubicBezTo>
                        <a:pt x="2" y="8"/>
                        <a:pt x="2" y="4"/>
                        <a:pt x="3" y="0"/>
                      </a:cubicBezTo>
                      <a:close/>
                    </a:path>
                  </a:pathLst>
                </a:custGeom>
                <a:solidFill>
                  <a:srgbClr val="4D5358"/>
                </a:solidFill>
                <a:ln w="9525">
                  <a:noFill/>
                </a:ln>
              </p:spPr>
              <p:txBody>
                <a:bodyPr/>
                <a:p>
                  <a:endParaRPr lang="zh-CN" altLang="en-US"/>
                </a:p>
              </p:txBody>
            </p:sp>
            <p:sp>
              <p:nvSpPr>
                <p:cNvPr id="4592" name="Freeform 515"/>
                <p:cNvSpPr/>
                <p:nvPr userDrawn="1"/>
              </p:nvSpPr>
              <p:spPr>
                <a:xfrm>
                  <a:off x="5259" y="517"/>
                  <a:ext cx="10" cy="14"/>
                </a:xfrm>
                <a:custGeom>
                  <a:avLst/>
                  <a:gdLst/>
                  <a:ahLst/>
                  <a:cxnLst>
                    <a:cxn ang="0">
                      <a:pos x="6" y="1"/>
                    </a:cxn>
                    <a:cxn ang="0">
                      <a:pos x="10" y="9"/>
                    </a:cxn>
                    <a:cxn ang="0">
                      <a:pos x="6" y="14"/>
                    </a:cxn>
                    <a:cxn ang="0">
                      <a:pos x="3" y="11"/>
                    </a:cxn>
                    <a:cxn ang="0">
                      <a:pos x="0" y="9"/>
                    </a:cxn>
                    <a:cxn ang="0">
                      <a:pos x="0" y="5"/>
                    </a:cxn>
                    <a:cxn ang="0">
                      <a:pos x="2" y="2"/>
                    </a:cxn>
                    <a:cxn ang="0">
                      <a:pos x="6" y="1"/>
                    </a:cxn>
                  </a:cxnLst>
                  <a:pathLst>
                    <a:path w="9" h="12">
                      <a:moveTo>
                        <a:pt x="6" y="1"/>
                      </a:moveTo>
                      <a:cubicBezTo>
                        <a:pt x="7" y="3"/>
                        <a:pt x="8" y="5"/>
                        <a:pt x="9" y="8"/>
                      </a:cubicBezTo>
                      <a:cubicBezTo>
                        <a:pt x="8" y="9"/>
                        <a:pt x="7" y="10"/>
                        <a:pt x="6" y="12"/>
                      </a:cubicBezTo>
                      <a:cubicBezTo>
                        <a:pt x="5" y="11"/>
                        <a:pt x="4" y="11"/>
                        <a:pt x="3" y="10"/>
                      </a:cubicBezTo>
                      <a:cubicBezTo>
                        <a:pt x="2" y="10"/>
                        <a:pt x="1" y="9"/>
                        <a:pt x="0" y="8"/>
                      </a:cubicBezTo>
                      <a:cubicBezTo>
                        <a:pt x="0" y="7"/>
                        <a:pt x="0" y="6"/>
                        <a:pt x="0" y="5"/>
                      </a:cubicBezTo>
                      <a:cubicBezTo>
                        <a:pt x="0" y="4"/>
                        <a:pt x="1" y="3"/>
                        <a:pt x="2" y="2"/>
                      </a:cubicBezTo>
                      <a:cubicBezTo>
                        <a:pt x="3" y="1"/>
                        <a:pt x="5" y="0"/>
                        <a:pt x="6" y="1"/>
                      </a:cubicBezTo>
                      <a:close/>
                    </a:path>
                  </a:pathLst>
                </a:custGeom>
                <a:solidFill>
                  <a:srgbClr val="585E60"/>
                </a:solidFill>
                <a:ln w="9525">
                  <a:noFill/>
                </a:ln>
              </p:spPr>
              <p:txBody>
                <a:bodyPr/>
                <a:p>
                  <a:endParaRPr lang="zh-CN" altLang="en-US"/>
                </a:p>
              </p:txBody>
            </p:sp>
            <p:sp>
              <p:nvSpPr>
                <p:cNvPr id="4593" name="Freeform 516"/>
                <p:cNvSpPr/>
                <p:nvPr userDrawn="1"/>
              </p:nvSpPr>
              <p:spPr>
                <a:xfrm>
                  <a:off x="5277" y="552"/>
                  <a:ext cx="4" cy="5"/>
                </a:xfrm>
                <a:custGeom>
                  <a:avLst/>
                  <a:gdLst/>
                  <a:ahLst/>
                  <a:cxnLst>
                    <a:cxn ang="0">
                      <a:pos x="0" y="0"/>
                    </a:cxn>
                    <a:cxn ang="0">
                      <a:pos x="4" y="5"/>
                    </a:cxn>
                    <a:cxn ang="0">
                      <a:pos x="0" y="0"/>
                    </a:cxn>
                  </a:cxnLst>
                  <a:pathLst>
                    <a:path w="3" h="4">
                      <a:moveTo>
                        <a:pt x="0" y="0"/>
                      </a:moveTo>
                      <a:cubicBezTo>
                        <a:pt x="2" y="0"/>
                        <a:pt x="3" y="2"/>
                        <a:pt x="3" y="4"/>
                      </a:cubicBezTo>
                      <a:cubicBezTo>
                        <a:pt x="1" y="3"/>
                        <a:pt x="0" y="2"/>
                        <a:pt x="0" y="0"/>
                      </a:cubicBezTo>
                      <a:close/>
                    </a:path>
                  </a:pathLst>
                </a:custGeom>
                <a:solidFill>
                  <a:srgbClr val="777376"/>
                </a:solidFill>
                <a:ln w="9525">
                  <a:noFill/>
                </a:ln>
              </p:spPr>
              <p:txBody>
                <a:bodyPr/>
                <a:p>
                  <a:endParaRPr lang="zh-CN" altLang="en-US"/>
                </a:p>
              </p:txBody>
            </p:sp>
            <p:sp>
              <p:nvSpPr>
                <p:cNvPr id="4594" name="Freeform 517"/>
                <p:cNvSpPr/>
                <p:nvPr userDrawn="1"/>
              </p:nvSpPr>
              <p:spPr>
                <a:xfrm>
                  <a:off x="5592" y="299"/>
                  <a:ext cx="43" cy="19"/>
                </a:xfrm>
                <a:custGeom>
                  <a:avLst/>
                  <a:gdLst/>
                  <a:ahLst/>
                  <a:cxnLst>
                    <a:cxn ang="0">
                      <a:pos x="0" y="15"/>
                    </a:cxn>
                    <a:cxn ang="0">
                      <a:pos x="24" y="2"/>
                    </a:cxn>
                    <a:cxn ang="0">
                      <a:pos x="26" y="2"/>
                    </a:cxn>
                    <a:cxn ang="0">
                      <a:pos x="36" y="1"/>
                    </a:cxn>
                    <a:cxn ang="0">
                      <a:pos x="37" y="0"/>
                    </a:cxn>
                    <a:cxn ang="0">
                      <a:pos x="41" y="1"/>
                    </a:cxn>
                    <a:cxn ang="0">
                      <a:pos x="41" y="1"/>
                    </a:cxn>
                    <a:cxn ang="0">
                      <a:pos x="43" y="2"/>
                    </a:cxn>
                    <a:cxn ang="0">
                      <a:pos x="41" y="7"/>
                    </a:cxn>
                    <a:cxn ang="0">
                      <a:pos x="2" y="19"/>
                    </a:cxn>
                    <a:cxn ang="0">
                      <a:pos x="0" y="15"/>
                    </a:cxn>
                  </a:cxnLst>
                  <a:pathLst>
                    <a:path w="37" h="16">
                      <a:moveTo>
                        <a:pt x="0" y="13"/>
                      </a:moveTo>
                      <a:cubicBezTo>
                        <a:pt x="6" y="7"/>
                        <a:pt x="15" y="7"/>
                        <a:pt x="21" y="2"/>
                      </a:cubicBezTo>
                      <a:cubicBezTo>
                        <a:pt x="22" y="2"/>
                        <a:pt x="22" y="2"/>
                        <a:pt x="23" y="2"/>
                      </a:cubicBezTo>
                      <a:cubicBezTo>
                        <a:pt x="26" y="2"/>
                        <a:pt x="28" y="0"/>
                        <a:pt x="31" y="1"/>
                      </a:cubicBezTo>
                      <a:cubicBezTo>
                        <a:pt x="31" y="1"/>
                        <a:pt x="32" y="1"/>
                        <a:pt x="32" y="0"/>
                      </a:cubicBezTo>
                      <a:cubicBezTo>
                        <a:pt x="34" y="0"/>
                        <a:pt x="35" y="1"/>
                        <a:pt x="36" y="1"/>
                      </a:cubicBezTo>
                      <a:cubicBezTo>
                        <a:pt x="36" y="1"/>
                        <a:pt x="36" y="1"/>
                        <a:pt x="36" y="1"/>
                      </a:cubicBezTo>
                      <a:cubicBezTo>
                        <a:pt x="37" y="1"/>
                        <a:pt x="37" y="2"/>
                        <a:pt x="37" y="2"/>
                      </a:cubicBezTo>
                      <a:cubicBezTo>
                        <a:pt x="37" y="4"/>
                        <a:pt x="37" y="5"/>
                        <a:pt x="36" y="6"/>
                      </a:cubicBezTo>
                      <a:cubicBezTo>
                        <a:pt x="27" y="15"/>
                        <a:pt x="13" y="12"/>
                        <a:pt x="2" y="16"/>
                      </a:cubicBezTo>
                      <a:cubicBezTo>
                        <a:pt x="1" y="16"/>
                        <a:pt x="0" y="15"/>
                        <a:pt x="0" y="13"/>
                      </a:cubicBezTo>
                      <a:close/>
                    </a:path>
                  </a:pathLst>
                </a:custGeom>
                <a:solidFill>
                  <a:srgbClr val="878487"/>
                </a:solidFill>
                <a:ln w="9525">
                  <a:noFill/>
                </a:ln>
              </p:spPr>
              <p:txBody>
                <a:bodyPr/>
                <a:p>
                  <a:endParaRPr lang="zh-CN" altLang="en-US"/>
                </a:p>
              </p:txBody>
            </p:sp>
            <p:sp>
              <p:nvSpPr>
                <p:cNvPr id="4595" name="Freeform 518"/>
                <p:cNvSpPr/>
                <p:nvPr userDrawn="1"/>
              </p:nvSpPr>
              <p:spPr>
                <a:xfrm>
                  <a:off x="5636" y="289"/>
                  <a:ext cx="13" cy="7"/>
                </a:xfrm>
                <a:custGeom>
                  <a:avLst/>
                  <a:gdLst/>
                  <a:ahLst/>
                  <a:cxnLst>
                    <a:cxn ang="0">
                      <a:pos x="10" y="0"/>
                    </a:cxn>
                    <a:cxn ang="0">
                      <a:pos x="8" y="7"/>
                    </a:cxn>
                    <a:cxn ang="0">
                      <a:pos x="8" y="7"/>
                    </a:cxn>
                    <a:cxn ang="0">
                      <a:pos x="4" y="5"/>
                    </a:cxn>
                    <a:cxn ang="0">
                      <a:pos x="4" y="5"/>
                    </a:cxn>
                    <a:cxn ang="0">
                      <a:pos x="1" y="4"/>
                    </a:cxn>
                    <a:cxn ang="0">
                      <a:pos x="1" y="4"/>
                    </a:cxn>
                    <a:cxn ang="0">
                      <a:pos x="0" y="3"/>
                    </a:cxn>
                    <a:cxn ang="0">
                      <a:pos x="0" y="2"/>
                    </a:cxn>
                    <a:cxn ang="0">
                      <a:pos x="4" y="0"/>
                    </a:cxn>
                    <a:cxn ang="0">
                      <a:pos x="8" y="1"/>
                    </a:cxn>
                    <a:cxn ang="0">
                      <a:pos x="10" y="0"/>
                    </a:cxn>
                  </a:cxnLst>
                  <a:pathLst>
                    <a:path w="11" h="6">
                      <a:moveTo>
                        <a:pt x="9" y="0"/>
                      </a:moveTo>
                      <a:cubicBezTo>
                        <a:pt x="11" y="3"/>
                        <a:pt x="10" y="5"/>
                        <a:pt x="7" y="6"/>
                      </a:cubicBezTo>
                      <a:cubicBezTo>
                        <a:pt x="7" y="6"/>
                        <a:pt x="7" y="6"/>
                        <a:pt x="7" y="6"/>
                      </a:cubicBezTo>
                      <a:cubicBezTo>
                        <a:pt x="6" y="6"/>
                        <a:pt x="5" y="6"/>
                        <a:pt x="4" y="5"/>
                      </a:cubicBezTo>
                      <a:cubicBezTo>
                        <a:pt x="4" y="5"/>
                        <a:pt x="4" y="5"/>
                        <a:pt x="4" y="5"/>
                      </a:cubicBezTo>
                      <a:cubicBezTo>
                        <a:pt x="3" y="5"/>
                        <a:pt x="2" y="4"/>
                        <a:pt x="1" y="4"/>
                      </a:cubicBezTo>
                      <a:cubicBezTo>
                        <a:pt x="1" y="4"/>
                        <a:pt x="1" y="4"/>
                        <a:pt x="1" y="4"/>
                      </a:cubicBezTo>
                      <a:cubicBezTo>
                        <a:pt x="0" y="4"/>
                        <a:pt x="0" y="3"/>
                        <a:pt x="0" y="3"/>
                      </a:cubicBezTo>
                      <a:cubicBezTo>
                        <a:pt x="0" y="2"/>
                        <a:pt x="0" y="2"/>
                        <a:pt x="0" y="2"/>
                      </a:cubicBezTo>
                      <a:cubicBezTo>
                        <a:pt x="1" y="1"/>
                        <a:pt x="3" y="1"/>
                        <a:pt x="4" y="0"/>
                      </a:cubicBezTo>
                      <a:cubicBezTo>
                        <a:pt x="5" y="0"/>
                        <a:pt x="6" y="1"/>
                        <a:pt x="7" y="1"/>
                      </a:cubicBezTo>
                      <a:cubicBezTo>
                        <a:pt x="8" y="1"/>
                        <a:pt x="9" y="1"/>
                        <a:pt x="9" y="0"/>
                      </a:cubicBezTo>
                      <a:close/>
                    </a:path>
                  </a:pathLst>
                </a:custGeom>
                <a:solidFill>
                  <a:srgbClr val="DDE0E6"/>
                </a:solidFill>
                <a:ln w="9525">
                  <a:noFill/>
                </a:ln>
              </p:spPr>
              <p:txBody>
                <a:bodyPr/>
                <a:p>
                  <a:endParaRPr lang="zh-CN" altLang="en-US"/>
                </a:p>
              </p:txBody>
            </p:sp>
            <p:sp>
              <p:nvSpPr>
                <p:cNvPr id="4596" name="Freeform 519"/>
                <p:cNvSpPr/>
                <p:nvPr userDrawn="1"/>
              </p:nvSpPr>
              <p:spPr>
                <a:xfrm>
                  <a:off x="5557" y="322"/>
                  <a:ext cx="43" cy="33"/>
                </a:xfrm>
                <a:custGeom>
                  <a:avLst/>
                  <a:gdLst/>
                  <a:ahLst/>
                  <a:cxnLst>
                    <a:cxn ang="0">
                      <a:pos x="31" y="27"/>
                    </a:cxn>
                    <a:cxn ang="0">
                      <a:pos x="29" y="28"/>
                    </a:cxn>
                    <a:cxn ang="0">
                      <a:pos x="19" y="31"/>
                    </a:cxn>
                    <a:cxn ang="0">
                      <a:pos x="17" y="33"/>
                    </a:cxn>
                    <a:cxn ang="0">
                      <a:pos x="3" y="28"/>
                    </a:cxn>
                    <a:cxn ang="0">
                      <a:pos x="1" y="25"/>
                    </a:cxn>
                    <a:cxn ang="0">
                      <a:pos x="0" y="20"/>
                    </a:cxn>
                    <a:cxn ang="0">
                      <a:pos x="0" y="16"/>
                    </a:cxn>
                    <a:cxn ang="0">
                      <a:pos x="2" y="11"/>
                    </a:cxn>
                    <a:cxn ang="0">
                      <a:pos x="3" y="10"/>
                    </a:cxn>
                    <a:cxn ang="0">
                      <a:pos x="16" y="3"/>
                    </a:cxn>
                    <a:cxn ang="0">
                      <a:pos x="16" y="3"/>
                    </a:cxn>
                    <a:cxn ang="0">
                      <a:pos x="36" y="10"/>
                    </a:cxn>
                    <a:cxn ang="0">
                      <a:pos x="31" y="27"/>
                    </a:cxn>
                  </a:cxnLst>
                  <a:pathLst>
                    <a:path w="37" h="28">
                      <a:moveTo>
                        <a:pt x="27" y="23"/>
                      </a:moveTo>
                      <a:cubicBezTo>
                        <a:pt x="27" y="23"/>
                        <a:pt x="26" y="23"/>
                        <a:pt x="25" y="24"/>
                      </a:cubicBezTo>
                      <a:cubicBezTo>
                        <a:pt x="22" y="23"/>
                        <a:pt x="19" y="24"/>
                        <a:pt x="17" y="27"/>
                      </a:cubicBezTo>
                      <a:cubicBezTo>
                        <a:pt x="17" y="28"/>
                        <a:pt x="16" y="28"/>
                        <a:pt x="15" y="28"/>
                      </a:cubicBezTo>
                      <a:cubicBezTo>
                        <a:pt x="11" y="25"/>
                        <a:pt x="9" y="20"/>
                        <a:pt x="3" y="24"/>
                      </a:cubicBezTo>
                      <a:cubicBezTo>
                        <a:pt x="2" y="24"/>
                        <a:pt x="1" y="23"/>
                        <a:pt x="1" y="22"/>
                      </a:cubicBezTo>
                      <a:cubicBezTo>
                        <a:pt x="0" y="20"/>
                        <a:pt x="0" y="18"/>
                        <a:pt x="0" y="17"/>
                      </a:cubicBezTo>
                      <a:cubicBezTo>
                        <a:pt x="0" y="16"/>
                        <a:pt x="0" y="15"/>
                        <a:pt x="0" y="14"/>
                      </a:cubicBezTo>
                      <a:cubicBezTo>
                        <a:pt x="0" y="12"/>
                        <a:pt x="1" y="12"/>
                        <a:pt x="2" y="10"/>
                      </a:cubicBezTo>
                      <a:cubicBezTo>
                        <a:pt x="2" y="10"/>
                        <a:pt x="3" y="9"/>
                        <a:pt x="3" y="9"/>
                      </a:cubicBezTo>
                      <a:cubicBezTo>
                        <a:pt x="6" y="6"/>
                        <a:pt x="12" y="7"/>
                        <a:pt x="14" y="3"/>
                      </a:cubicBezTo>
                      <a:cubicBezTo>
                        <a:pt x="14" y="3"/>
                        <a:pt x="14" y="3"/>
                        <a:pt x="14" y="3"/>
                      </a:cubicBezTo>
                      <a:cubicBezTo>
                        <a:pt x="21" y="0"/>
                        <a:pt x="27" y="5"/>
                        <a:pt x="31" y="9"/>
                      </a:cubicBezTo>
                      <a:cubicBezTo>
                        <a:pt x="37" y="14"/>
                        <a:pt x="31" y="19"/>
                        <a:pt x="27" y="23"/>
                      </a:cubicBezTo>
                      <a:close/>
                    </a:path>
                  </a:pathLst>
                </a:custGeom>
                <a:solidFill>
                  <a:srgbClr val="85888C"/>
                </a:solidFill>
                <a:ln w="9525">
                  <a:noFill/>
                </a:ln>
              </p:spPr>
              <p:txBody>
                <a:bodyPr/>
                <a:p>
                  <a:endParaRPr lang="zh-CN" altLang="en-US"/>
                </a:p>
              </p:txBody>
            </p:sp>
            <p:sp>
              <p:nvSpPr>
                <p:cNvPr id="4597" name="Freeform 520"/>
                <p:cNvSpPr/>
                <p:nvPr userDrawn="1"/>
              </p:nvSpPr>
              <p:spPr>
                <a:xfrm>
                  <a:off x="5574" y="314"/>
                  <a:ext cx="30" cy="35"/>
                </a:xfrm>
                <a:custGeom>
                  <a:avLst/>
                  <a:gdLst/>
                  <a:ahLst/>
                  <a:cxnLst>
                    <a:cxn ang="0">
                      <a:pos x="15" y="35"/>
                    </a:cxn>
                    <a:cxn ang="0">
                      <a:pos x="19" y="26"/>
                    </a:cxn>
                    <a:cxn ang="0">
                      <a:pos x="17" y="18"/>
                    </a:cxn>
                    <a:cxn ang="0">
                      <a:pos x="0" y="11"/>
                    </a:cxn>
                    <a:cxn ang="0">
                      <a:pos x="18" y="0"/>
                    </a:cxn>
                    <a:cxn ang="0">
                      <a:pos x="19" y="3"/>
                    </a:cxn>
                    <a:cxn ang="0">
                      <a:pos x="18" y="4"/>
                    </a:cxn>
                    <a:cxn ang="0">
                      <a:pos x="18" y="5"/>
                    </a:cxn>
                    <a:cxn ang="0">
                      <a:pos x="19" y="4"/>
                    </a:cxn>
                    <a:cxn ang="0">
                      <a:pos x="30" y="19"/>
                    </a:cxn>
                    <a:cxn ang="0">
                      <a:pos x="15" y="35"/>
                    </a:cxn>
                  </a:cxnLst>
                  <a:pathLst>
                    <a:path w="26" h="30">
                      <a:moveTo>
                        <a:pt x="13" y="30"/>
                      </a:moveTo>
                      <a:cubicBezTo>
                        <a:pt x="15" y="27"/>
                        <a:pt x="16" y="25"/>
                        <a:pt x="17" y="23"/>
                      </a:cubicBezTo>
                      <a:cubicBezTo>
                        <a:pt x="19" y="20"/>
                        <a:pt x="18" y="16"/>
                        <a:pt x="15" y="16"/>
                      </a:cubicBezTo>
                      <a:cubicBezTo>
                        <a:pt x="9" y="16"/>
                        <a:pt x="6" y="10"/>
                        <a:pt x="0" y="10"/>
                      </a:cubicBezTo>
                      <a:cubicBezTo>
                        <a:pt x="4" y="4"/>
                        <a:pt x="11" y="3"/>
                        <a:pt x="16" y="0"/>
                      </a:cubicBezTo>
                      <a:cubicBezTo>
                        <a:pt x="17" y="1"/>
                        <a:pt x="17" y="2"/>
                        <a:pt x="17" y="3"/>
                      </a:cubicBezTo>
                      <a:cubicBezTo>
                        <a:pt x="17" y="4"/>
                        <a:pt x="16" y="4"/>
                        <a:pt x="16" y="4"/>
                      </a:cubicBezTo>
                      <a:cubicBezTo>
                        <a:pt x="16" y="4"/>
                        <a:pt x="16" y="5"/>
                        <a:pt x="16" y="5"/>
                      </a:cubicBezTo>
                      <a:cubicBezTo>
                        <a:pt x="16" y="5"/>
                        <a:pt x="17" y="4"/>
                        <a:pt x="17" y="4"/>
                      </a:cubicBezTo>
                      <a:cubicBezTo>
                        <a:pt x="23" y="6"/>
                        <a:pt x="21" y="14"/>
                        <a:pt x="26" y="17"/>
                      </a:cubicBezTo>
                      <a:cubicBezTo>
                        <a:pt x="21" y="21"/>
                        <a:pt x="20" y="28"/>
                        <a:pt x="13" y="30"/>
                      </a:cubicBezTo>
                      <a:close/>
                    </a:path>
                  </a:pathLst>
                </a:custGeom>
                <a:solidFill>
                  <a:srgbClr val="8B8E91"/>
                </a:solidFill>
                <a:ln w="9525">
                  <a:noFill/>
                </a:ln>
              </p:spPr>
              <p:txBody>
                <a:bodyPr/>
                <a:p>
                  <a:endParaRPr lang="zh-CN" altLang="en-US"/>
                </a:p>
              </p:txBody>
            </p:sp>
            <p:sp>
              <p:nvSpPr>
                <p:cNvPr id="4598" name="Freeform 521"/>
                <p:cNvSpPr/>
                <p:nvPr userDrawn="1"/>
              </p:nvSpPr>
              <p:spPr>
                <a:xfrm>
                  <a:off x="5525" y="334"/>
                  <a:ext cx="35" cy="28"/>
                </a:xfrm>
                <a:custGeom>
                  <a:avLst/>
                  <a:gdLst/>
                  <a:ahLst/>
                  <a:cxnLst>
                    <a:cxn ang="0">
                      <a:pos x="35" y="0"/>
                    </a:cxn>
                    <a:cxn ang="0">
                      <a:pos x="33" y="3"/>
                    </a:cxn>
                    <a:cxn ang="0">
                      <a:pos x="30" y="8"/>
                    </a:cxn>
                    <a:cxn ang="0">
                      <a:pos x="1" y="26"/>
                    </a:cxn>
                    <a:cxn ang="0">
                      <a:pos x="0" y="24"/>
                    </a:cxn>
                    <a:cxn ang="0">
                      <a:pos x="0" y="23"/>
                    </a:cxn>
                    <a:cxn ang="0">
                      <a:pos x="8" y="15"/>
                    </a:cxn>
                    <a:cxn ang="0">
                      <a:pos x="35" y="0"/>
                    </a:cxn>
                  </a:cxnLst>
                  <a:pathLst>
                    <a:path w="30" h="24">
                      <a:moveTo>
                        <a:pt x="30" y="0"/>
                      </a:moveTo>
                      <a:cubicBezTo>
                        <a:pt x="29" y="1"/>
                        <a:pt x="29" y="2"/>
                        <a:pt x="29" y="3"/>
                      </a:cubicBezTo>
                      <a:cubicBezTo>
                        <a:pt x="28" y="5"/>
                        <a:pt x="27" y="6"/>
                        <a:pt x="26" y="7"/>
                      </a:cubicBezTo>
                      <a:cubicBezTo>
                        <a:pt x="21" y="18"/>
                        <a:pt x="14" y="24"/>
                        <a:pt x="1" y="23"/>
                      </a:cubicBezTo>
                      <a:cubicBezTo>
                        <a:pt x="1" y="22"/>
                        <a:pt x="0" y="22"/>
                        <a:pt x="0" y="21"/>
                      </a:cubicBezTo>
                      <a:cubicBezTo>
                        <a:pt x="0" y="21"/>
                        <a:pt x="0" y="20"/>
                        <a:pt x="0" y="20"/>
                      </a:cubicBezTo>
                      <a:cubicBezTo>
                        <a:pt x="1" y="16"/>
                        <a:pt x="6" y="17"/>
                        <a:pt x="7" y="13"/>
                      </a:cubicBezTo>
                      <a:cubicBezTo>
                        <a:pt x="15" y="9"/>
                        <a:pt x="21" y="3"/>
                        <a:pt x="30" y="0"/>
                      </a:cubicBezTo>
                      <a:close/>
                    </a:path>
                  </a:pathLst>
                </a:custGeom>
                <a:solidFill>
                  <a:srgbClr val="929091"/>
                </a:solidFill>
                <a:ln w="9525">
                  <a:noFill/>
                </a:ln>
              </p:spPr>
              <p:txBody>
                <a:bodyPr/>
                <a:p>
                  <a:endParaRPr lang="zh-CN" altLang="en-US"/>
                </a:p>
              </p:txBody>
            </p:sp>
            <p:sp>
              <p:nvSpPr>
                <p:cNvPr id="4599" name="Freeform 522"/>
                <p:cNvSpPr/>
                <p:nvPr userDrawn="1"/>
              </p:nvSpPr>
              <p:spPr>
                <a:xfrm>
                  <a:off x="5561" y="326"/>
                  <a:ext cx="13" cy="7"/>
                </a:xfrm>
                <a:custGeom>
                  <a:avLst/>
                  <a:gdLst/>
                  <a:ahLst/>
                  <a:cxnLst>
                    <a:cxn ang="0">
                      <a:pos x="13" y="0"/>
                    </a:cxn>
                    <a:cxn ang="0">
                      <a:pos x="0" y="7"/>
                    </a:cxn>
                    <a:cxn ang="0">
                      <a:pos x="13" y="0"/>
                    </a:cxn>
                  </a:cxnLst>
                  <a:pathLst>
                    <a:path w="11" h="6">
                      <a:moveTo>
                        <a:pt x="11" y="0"/>
                      </a:moveTo>
                      <a:cubicBezTo>
                        <a:pt x="9" y="5"/>
                        <a:pt x="4" y="5"/>
                        <a:pt x="0" y="6"/>
                      </a:cubicBezTo>
                      <a:cubicBezTo>
                        <a:pt x="3" y="3"/>
                        <a:pt x="7" y="1"/>
                        <a:pt x="11" y="0"/>
                      </a:cubicBezTo>
                      <a:close/>
                    </a:path>
                  </a:pathLst>
                </a:custGeom>
                <a:solidFill>
                  <a:srgbClr val="8B8E91"/>
                </a:solidFill>
                <a:ln w="9525">
                  <a:noFill/>
                </a:ln>
              </p:spPr>
              <p:txBody>
                <a:bodyPr/>
                <a:p>
                  <a:endParaRPr lang="zh-CN" altLang="en-US"/>
                </a:p>
              </p:txBody>
            </p:sp>
            <p:sp>
              <p:nvSpPr>
                <p:cNvPr id="4600" name="Freeform 523"/>
                <p:cNvSpPr/>
                <p:nvPr userDrawn="1"/>
              </p:nvSpPr>
              <p:spPr>
                <a:xfrm>
                  <a:off x="5009" y="781"/>
                  <a:ext cx="41" cy="26"/>
                </a:xfrm>
                <a:custGeom>
                  <a:avLst/>
                  <a:gdLst/>
                  <a:ahLst/>
                  <a:cxnLst>
                    <a:cxn ang="0">
                      <a:pos x="0" y="15"/>
                    </a:cxn>
                    <a:cxn ang="0">
                      <a:pos x="2" y="14"/>
                    </a:cxn>
                    <a:cxn ang="0">
                      <a:pos x="6" y="9"/>
                    </a:cxn>
                    <a:cxn ang="0">
                      <a:pos x="7" y="8"/>
                    </a:cxn>
                    <a:cxn ang="0">
                      <a:pos x="10" y="4"/>
                    </a:cxn>
                    <a:cxn ang="0">
                      <a:pos x="12" y="3"/>
                    </a:cxn>
                    <a:cxn ang="0">
                      <a:pos x="19" y="0"/>
                    </a:cxn>
                    <a:cxn ang="0">
                      <a:pos x="35" y="11"/>
                    </a:cxn>
                    <a:cxn ang="0">
                      <a:pos x="39" y="14"/>
                    </a:cxn>
                    <a:cxn ang="0">
                      <a:pos x="35" y="17"/>
                    </a:cxn>
                    <a:cxn ang="0">
                      <a:pos x="11" y="24"/>
                    </a:cxn>
                    <a:cxn ang="0">
                      <a:pos x="0" y="15"/>
                    </a:cxn>
                  </a:cxnLst>
                  <a:pathLst>
                    <a:path w="36" h="22">
                      <a:moveTo>
                        <a:pt x="0" y="13"/>
                      </a:moveTo>
                      <a:cubicBezTo>
                        <a:pt x="1" y="13"/>
                        <a:pt x="1" y="12"/>
                        <a:pt x="2" y="12"/>
                      </a:cubicBezTo>
                      <a:cubicBezTo>
                        <a:pt x="3" y="10"/>
                        <a:pt x="5" y="10"/>
                        <a:pt x="6" y="8"/>
                      </a:cubicBezTo>
                      <a:cubicBezTo>
                        <a:pt x="6" y="8"/>
                        <a:pt x="7" y="8"/>
                        <a:pt x="7" y="7"/>
                      </a:cubicBezTo>
                      <a:cubicBezTo>
                        <a:pt x="8" y="6"/>
                        <a:pt x="8" y="5"/>
                        <a:pt x="9" y="4"/>
                      </a:cubicBezTo>
                      <a:cubicBezTo>
                        <a:pt x="10" y="4"/>
                        <a:pt x="10" y="4"/>
                        <a:pt x="11" y="3"/>
                      </a:cubicBezTo>
                      <a:cubicBezTo>
                        <a:pt x="12" y="1"/>
                        <a:pt x="14" y="1"/>
                        <a:pt x="17" y="0"/>
                      </a:cubicBezTo>
                      <a:cubicBezTo>
                        <a:pt x="23" y="1"/>
                        <a:pt x="22" y="13"/>
                        <a:pt x="31" y="10"/>
                      </a:cubicBezTo>
                      <a:cubicBezTo>
                        <a:pt x="33" y="10"/>
                        <a:pt x="34" y="10"/>
                        <a:pt x="35" y="12"/>
                      </a:cubicBezTo>
                      <a:cubicBezTo>
                        <a:pt x="36" y="15"/>
                        <a:pt x="34" y="16"/>
                        <a:pt x="31" y="15"/>
                      </a:cubicBezTo>
                      <a:cubicBezTo>
                        <a:pt x="24" y="18"/>
                        <a:pt x="18" y="22"/>
                        <a:pt x="10" y="21"/>
                      </a:cubicBezTo>
                      <a:cubicBezTo>
                        <a:pt x="5" y="21"/>
                        <a:pt x="1" y="19"/>
                        <a:pt x="0" y="13"/>
                      </a:cubicBezTo>
                      <a:close/>
                    </a:path>
                  </a:pathLst>
                </a:custGeom>
                <a:solidFill>
                  <a:srgbClr val="FAFBFC"/>
                </a:solidFill>
                <a:ln w="9525">
                  <a:noFill/>
                </a:ln>
              </p:spPr>
              <p:txBody>
                <a:bodyPr/>
                <a:p>
                  <a:endParaRPr lang="zh-CN" altLang="en-US"/>
                </a:p>
              </p:txBody>
            </p:sp>
            <p:sp>
              <p:nvSpPr>
                <p:cNvPr id="4601" name="Freeform 524"/>
                <p:cNvSpPr/>
                <p:nvPr userDrawn="1"/>
              </p:nvSpPr>
              <p:spPr>
                <a:xfrm>
                  <a:off x="5044" y="787"/>
                  <a:ext cx="27" cy="13"/>
                </a:xfrm>
                <a:custGeom>
                  <a:avLst/>
                  <a:gdLst/>
                  <a:ahLst/>
                  <a:cxnLst>
                    <a:cxn ang="0">
                      <a:pos x="0" y="11"/>
                    </a:cxn>
                    <a:cxn ang="0">
                      <a:pos x="4" y="8"/>
                    </a:cxn>
                    <a:cxn ang="0">
                      <a:pos x="9" y="5"/>
                    </a:cxn>
                    <a:cxn ang="0">
                      <a:pos x="27" y="3"/>
                    </a:cxn>
                    <a:cxn ang="0">
                      <a:pos x="0" y="11"/>
                    </a:cxn>
                  </a:cxnLst>
                  <a:pathLst>
                    <a:path w="23" h="11">
                      <a:moveTo>
                        <a:pt x="0" y="10"/>
                      </a:moveTo>
                      <a:cubicBezTo>
                        <a:pt x="2" y="10"/>
                        <a:pt x="3" y="9"/>
                        <a:pt x="4" y="7"/>
                      </a:cubicBezTo>
                      <a:cubicBezTo>
                        <a:pt x="5" y="5"/>
                        <a:pt x="6" y="4"/>
                        <a:pt x="8" y="5"/>
                      </a:cubicBezTo>
                      <a:cubicBezTo>
                        <a:pt x="13" y="7"/>
                        <a:pt x="18" y="0"/>
                        <a:pt x="23" y="3"/>
                      </a:cubicBezTo>
                      <a:cubicBezTo>
                        <a:pt x="15" y="6"/>
                        <a:pt x="9" y="11"/>
                        <a:pt x="0" y="10"/>
                      </a:cubicBezTo>
                      <a:close/>
                    </a:path>
                  </a:pathLst>
                </a:custGeom>
                <a:solidFill>
                  <a:srgbClr val="EAECED"/>
                </a:solidFill>
                <a:ln w="9525">
                  <a:noFill/>
                </a:ln>
              </p:spPr>
              <p:txBody>
                <a:bodyPr/>
                <a:p>
                  <a:endParaRPr lang="zh-CN" altLang="en-US"/>
                </a:p>
              </p:txBody>
            </p:sp>
            <p:sp>
              <p:nvSpPr>
                <p:cNvPr id="4602" name="Freeform 525"/>
                <p:cNvSpPr/>
                <p:nvPr userDrawn="1"/>
              </p:nvSpPr>
              <p:spPr>
                <a:xfrm>
                  <a:off x="5424" y="657"/>
                  <a:ext cx="69" cy="62"/>
                </a:xfrm>
                <a:custGeom>
                  <a:avLst/>
                  <a:gdLst/>
                  <a:ahLst/>
                  <a:cxnLst>
                    <a:cxn ang="0">
                      <a:pos x="66" y="45"/>
                    </a:cxn>
                    <a:cxn ang="0">
                      <a:pos x="69" y="55"/>
                    </a:cxn>
                    <a:cxn ang="0">
                      <a:pos x="59" y="58"/>
                    </a:cxn>
                    <a:cxn ang="0">
                      <a:pos x="52" y="56"/>
                    </a:cxn>
                    <a:cxn ang="0">
                      <a:pos x="52" y="56"/>
                    </a:cxn>
                    <a:cxn ang="0">
                      <a:pos x="49" y="53"/>
                    </a:cxn>
                    <a:cxn ang="0">
                      <a:pos x="49" y="53"/>
                    </a:cxn>
                    <a:cxn ang="0">
                      <a:pos x="43" y="51"/>
                    </a:cxn>
                    <a:cxn ang="0">
                      <a:pos x="43" y="51"/>
                    </a:cxn>
                    <a:cxn ang="0">
                      <a:pos x="41" y="48"/>
                    </a:cxn>
                    <a:cxn ang="0">
                      <a:pos x="39" y="45"/>
                    </a:cxn>
                    <a:cxn ang="0">
                      <a:pos x="23" y="33"/>
                    </a:cxn>
                    <a:cxn ang="0">
                      <a:pos x="23" y="33"/>
                    </a:cxn>
                    <a:cxn ang="0">
                      <a:pos x="16" y="27"/>
                    </a:cxn>
                    <a:cxn ang="0">
                      <a:pos x="16" y="27"/>
                    </a:cxn>
                    <a:cxn ang="0">
                      <a:pos x="4" y="14"/>
                    </a:cxn>
                    <a:cxn ang="0">
                      <a:pos x="3" y="14"/>
                    </a:cxn>
                    <a:cxn ang="0">
                      <a:pos x="14" y="0"/>
                    </a:cxn>
                    <a:cxn ang="0">
                      <a:pos x="21" y="4"/>
                    </a:cxn>
                    <a:cxn ang="0">
                      <a:pos x="21" y="4"/>
                    </a:cxn>
                    <a:cxn ang="0">
                      <a:pos x="50" y="39"/>
                    </a:cxn>
                    <a:cxn ang="0">
                      <a:pos x="49" y="42"/>
                    </a:cxn>
                    <a:cxn ang="0">
                      <a:pos x="51" y="41"/>
                    </a:cxn>
                    <a:cxn ang="0">
                      <a:pos x="64" y="44"/>
                    </a:cxn>
                    <a:cxn ang="0">
                      <a:pos x="66" y="45"/>
                    </a:cxn>
                  </a:cxnLst>
                  <a:pathLst>
                    <a:path w="60" h="54">
                      <a:moveTo>
                        <a:pt x="58" y="40"/>
                      </a:moveTo>
                      <a:cubicBezTo>
                        <a:pt x="59" y="43"/>
                        <a:pt x="59" y="45"/>
                        <a:pt x="60" y="48"/>
                      </a:cubicBezTo>
                      <a:cubicBezTo>
                        <a:pt x="58" y="50"/>
                        <a:pt x="54" y="49"/>
                        <a:pt x="52" y="51"/>
                      </a:cubicBezTo>
                      <a:cubicBezTo>
                        <a:pt x="49" y="54"/>
                        <a:pt x="48" y="47"/>
                        <a:pt x="46" y="49"/>
                      </a:cubicBezTo>
                      <a:cubicBezTo>
                        <a:pt x="46" y="49"/>
                        <a:pt x="46" y="49"/>
                        <a:pt x="46" y="49"/>
                      </a:cubicBezTo>
                      <a:cubicBezTo>
                        <a:pt x="45" y="48"/>
                        <a:pt x="44" y="48"/>
                        <a:pt x="43" y="47"/>
                      </a:cubicBezTo>
                      <a:cubicBezTo>
                        <a:pt x="43" y="47"/>
                        <a:pt x="43" y="47"/>
                        <a:pt x="43" y="47"/>
                      </a:cubicBezTo>
                      <a:cubicBezTo>
                        <a:pt x="41" y="47"/>
                        <a:pt x="40" y="44"/>
                        <a:pt x="38" y="45"/>
                      </a:cubicBezTo>
                      <a:cubicBezTo>
                        <a:pt x="38" y="45"/>
                        <a:pt x="38" y="45"/>
                        <a:pt x="38" y="45"/>
                      </a:cubicBezTo>
                      <a:cubicBezTo>
                        <a:pt x="38" y="44"/>
                        <a:pt x="37" y="43"/>
                        <a:pt x="36" y="42"/>
                      </a:cubicBezTo>
                      <a:cubicBezTo>
                        <a:pt x="36" y="40"/>
                        <a:pt x="34" y="41"/>
                        <a:pt x="34" y="40"/>
                      </a:cubicBezTo>
                      <a:cubicBezTo>
                        <a:pt x="30" y="35"/>
                        <a:pt x="24" y="33"/>
                        <a:pt x="20" y="29"/>
                      </a:cubicBezTo>
                      <a:cubicBezTo>
                        <a:pt x="20" y="29"/>
                        <a:pt x="20" y="29"/>
                        <a:pt x="20" y="29"/>
                      </a:cubicBezTo>
                      <a:cubicBezTo>
                        <a:pt x="17" y="28"/>
                        <a:pt x="18" y="24"/>
                        <a:pt x="14" y="24"/>
                      </a:cubicBezTo>
                      <a:cubicBezTo>
                        <a:pt x="14" y="24"/>
                        <a:pt x="14" y="24"/>
                        <a:pt x="14" y="24"/>
                      </a:cubicBezTo>
                      <a:cubicBezTo>
                        <a:pt x="10" y="21"/>
                        <a:pt x="9" y="15"/>
                        <a:pt x="4" y="13"/>
                      </a:cubicBezTo>
                      <a:cubicBezTo>
                        <a:pt x="4" y="13"/>
                        <a:pt x="3" y="13"/>
                        <a:pt x="3" y="13"/>
                      </a:cubicBezTo>
                      <a:cubicBezTo>
                        <a:pt x="0" y="4"/>
                        <a:pt x="2" y="2"/>
                        <a:pt x="13" y="0"/>
                      </a:cubicBezTo>
                      <a:cubicBezTo>
                        <a:pt x="15" y="2"/>
                        <a:pt x="17" y="2"/>
                        <a:pt x="19" y="4"/>
                      </a:cubicBezTo>
                      <a:cubicBezTo>
                        <a:pt x="19" y="4"/>
                        <a:pt x="19" y="4"/>
                        <a:pt x="19" y="4"/>
                      </a:cubicBezTo>
                      <a:cubicBezTo>
                        <a:pt x="25" y="15"/>
                        <a:pt x="37" y="22"/>
                        <a:pt x="44" y="34"/>
                      </a:cubicBezTo>
                      <a:cubicBezTo>
                        <a:pt x="44" y="35"/>
                        <a:pt x="44" y="36"/>
                        <a:pt x="43" y="37"/>
                      </a:cubicBezTo>
                      <a:cubicBezTo>
                        <a:pt x="44" y="37"/>
                        <a:pt x="44" y="36"/>
                        <a:pt x="45" y="36"/>
                      </a:cubicBezTo>
                      <a:cubicBezTo>
                        <a:pt x="49" y="36"/>
                        <a:pt x="52" y="40"/>
                        <a:pt x="56" y="39"/>
                      </a:cubicBezTo>
                      <a:cubicBezTo>
                        <a:pt x="57" y="39"/>
                        <a:pt x="58" y="40"/>
                        <a:pt x="58" y="40"/>
                      </a:cubicBezTo>
                      <a:close/>
                    </a:path>
                  </a:pathLst>
                </a:custGeom>
                <a:solidFill>
                  <a:srgbClr val="30363D"/>
                </a:solidFill>
                <a:ln w="9525">
                  <a:noFill/>
                </a:ln>
              </p:spPr>
              <p:txBody>
                <a:bodyPr/>
                <a:p>
                  <a:endParaRPr lang="zh-CN" altLang="en-US"/>
                </a:p>
              </p:txBody>
            </p:sp>
            <p:sp>
              <p:nvSpPr>
                <p:cNvPr id="4603" name="Freeform 526"/>
                <p:cNvSpPr/>
                <p:nvPr userDrawn="1"/>
              </p:nvSpPr>
              <p:spPr>
                <a:xfrm>
                  <a:off x="5447" y="690"/>
                  <a:ext cx="21" cy="19"/>
                </a:xfrm>
                <a:custGeom>
                  <a:avLst/>
                  <a:gdLst/>
                  <a:ahLst/>
                  <a:cxnLst>
                    <a:cxn ang="0">
                      <a:pos x="0" y="0"/>
                    </a:cxn>
                    <a:cxn ang="0">
                      <a:pos x="19" y="13"/>
                    </a:cxn>
                    <a:cxn ang="0">
                      <a:pos x="21" y="19"/>
                    </a:cxn>
                    <a:cxn ang="0">
                      <a:pos x="15" y="16"/>
                    </a:cxn>
                    <a:cxn ang="0">
                      <a:pos x="0" y="0"/>
                    </a:cxn>
                  </a:cxnLst>
                  <a:pathLst>
                    <a:path w="18" h="16">
                      <a:moveTo>
                        <a:pt x="0" y="0"/>
                      </a:moveTo>
                      <a:cubicBezTo>
                        <a:pt x="7" y="2"/>
                        <a:pt x="12" y="6"/>
                        <a:pt x="17" y="11"/>
                      </a:cubicBezTo>
                      <a:cubicBezTo>
                        <a:pt x="17" y="12"/>
                        <a:pt x="18" y="14"/>
                        <a:pt x="18" y="16"/>
                      </a:cubicBezTo>
                      <a:cubicBezTo>
                        <a:pt x="17" y="15"/>
                        <a:pt x="15" y="15"/>
                        <a:pt x="13" y="14"/>
                      </a:cubicBezTo>
                      <a:cubicBezTo>
                        <a:pt x="10" y="8"/>
                        <a:pt x="3" y="6"/>
                        <a:pt x="0" y="0"/>
                      </a:cubicBezTo>
                      <a:close/>
                    </a:path>
                  </a:pathLst>
                </a:custGeom>
                <a:solidFill>
                  <a:srgbClr val="333A43"/>
                </a:solidFill>
                <a:ln w="9525">
                  <a:noFill/>
                </a:ln>
              </p:spPr>
              <p:txBody>
                <a:bodyPr/>
                <a:p>
                  <a:endParaRPr lang="zh-CN" altLang="en-US"/>
                </a:p>
              </p:txBody>
            </p:sp>
            <p:sp>
              <p:nvSpPr>
                <p:cNvPr id="4604" name="Freeform 527"/>
                <p:cNvSpPr/>
                <p:nvPr userDrawn="1"/>
              </p:nvSpPr>
              <p:spPr>
                <a:xfrm>
                  <a:off x="5428" y="672"/>
                  <a:ext cx="12" cy="13"/>
                </a:xfrm>
                <a:custGeom>
                  <a:avLst/>
                  <a:gdLst/>
                  <a:ahLst/>
                  <a:cxnLst>
                    <a:cxn ang="0">
                      <a:pos x="0" y="0"/>
                    </a:cxn>
                    <a:cxn ang="0">
                      <a:pos x="12" y="13"/>
                    </a:cxn>
                    <a:cxn ang="0">
                      <a:pos x="0" y="0"/>
                    </a:cxn>
                  </a:cxnLst>
                  <a:pathLst>
                    <a:path w="10" h="11">
                      <a:moveTo>
                        <a:pt x="0" y="0"/>
                      </a:moveTo>
                      <a:cubicBezTo>
                        <a:pt x="6" y="2"/>
                        <a:pt x="8" y="7"/>
                        <a:pt x="10" y="11"/>
                      </a:cubicBezTo>
                      <a:cubicBezTo>
                        <a:pt x="4" y="10"/>
                        <a:pt x="3" y="4"/>
                        <a:pt x="0" y="0"/>
                      </a:cubicBezTo>
                      <a:close/>
                    </a:path>
                  </a:pathLst>
                </a:custGeom>
                <a:solidFill>
                  <a:srgbClr val="333A43"/>
                </a:solidFill>
                <a:ln w="9525">
                  <a:noFill/>
                </a:ln>
              </p:spPr>
              <p:txBody>
                <a:bodyPr/>
                <a:p>
                  <a:endParaRPr lang="zh-CN" altLang="en-US"/>
                </a:p>
              </p:txBody>
            </p:sp>
            <p:sp>
              <p:nvSpPr>
                <p:cNvPr id="4605" name="Freeform 528"/>
                <p:cNvSpPr/>
                <p:nvPr userDrawn="1"/>
              </p:nvSpPr>
              <p:spPr>
                <a:xfrm>
                  <a:off x="5440" y="685"/>
                  <a:ext cx="7" cy="5"/>
                </a:xfrm>
                <a:custGeom>
                  <a:avLst/>
                  <a:gdLst/>
                  <a:ahLst/>
                  <a:cxnLst>
                    <a:cxn ang="0">
                      <a:pos x="0" y="0"/>
                    </a:cxn>
                    <a:cxn ang="0">
                      <a:pos x="7" y="5"/>
                    </a:cxn>
                    <a:cxn ang="0">
                      <a:pos x="0" y="0"/>
                    </a:cxn>
                  </a:cxnLst>
                  <a:pathLst>
                    <a:path w="6" h="5">
                      <a:moveTo>
                        <a:pt x="0" y="0"/>
                      </a:moveTo>
                      <a:cubicBezTo>
                        <a:pt x="4" y="0"/>
                        <a:pt x="4" y="3"/>
                        <a:pt x="6" y="5"/>
                      </a:cubicBezTo>
                      <a:cubicBezTo>
                        <a:pt x="3" y="4"/>
                        <a:pt x="2" y="2"/>
                        <a:pt x="0" y="0"/>
                      </a:cubicBezTo>
                      <a:close/>
                    </a:path>
                  </a:pathLst>
                </a:custGeom>
                <a:solidFill>
                  <a:srgbClr val="333A43"/>
                </a:solidFill>
                <a:ln w="9525">
                  <a:noFill/>
                </a:ln>
              </p:spPr>
              <p:txBody>
                <a:bodyPr/>
                <a:p>
                  <a:endParaRPr lang="zh-CN" altLang="en-US"/>
                </a:p>
              </p:txBody>
            </p:sp>
            <p:sp>
              <p:nvSpPr>
                <p:cNvPr id="4606" name="Freeform 529"/>
                <p:cNvSpPr/>
                <p:nvPr userDrawn="1"/>
              </p:nvSpPr>
              <p:spPr>
                <a:xfrm>
                  <a:off x="5453" y="664"/>
                  <a:ext cx="27" cy="30"/>
                </a:xfrm>
                <a:custGeom>
                  <a:avLst/>
                  <a:gdLst/>
                  <a:ahLst/>
                  <a:cxnLst>
                    <a:cxn ang="0">
                      <a:pos x="25" y="21"/>
                    </a:cxn>
                    <a:cxn ang="0">
                      <a:pos x="27" y="30"/>
                    </a:cxn>
                    <a:cxn ang="0">
                      <a:pos x="0" y="1"/>
                    </a:cxn>
                    <a:cxn ang="0">
                      <a:pos x="3" y="0"/>
                    </a:cxn>
                    <a:cxn ang="0">
                      <a:pos x="4" y="2"/>
                    </a:cxn>
                    <a:cxn ang="0">
                      <a:pos x="7" y="5"/>
                    </a:cxn>
                    <a:cxn ang="0">
                      <a:pos x="7" y="5"/>
                    </a:cxn>
                    <a:cxn ang="0">
                      <a:pos x="11" y="6"/>
                    </a:cxn>
                    <a:cxn ang="0">
                      <a:pos x="11" y="6"/>
                    </a:cxn>
                    <a:cxn ang="0">
                      <a:pos x="15" y="11"/>
                    </a:cxn>
                    <a:cxn ang="0">
                      <a:pos x="15" y="11"/>
                    </a:cxn>
                    <a:cxn ang="0">
                      <a:pos x="20" y="15"/>
                    </a:cxn>
                    <a:cxn ang="0">
                      <a:pos x="20" y="15"/>
                    </a:cxn>
                    <a:cxn ang="0">
                      <a:pos x="24" y="19"/>
                    </a:cxn>
                    <a:cxn ang="0">
                      <a:pos x="24" y="19"/>
                    </a:cxn>
                    <a:cxn ang="0">
                      <a:pos x="27" y="20"/>
                    </a:cxn>
                    <a:cxn ang="0">
                      <a:pos x="25" y="21"/>
                    </a:cxn>
                  </a:cxnLst>
                  <a:pathLst>
                    <a:path w="24" h="26">
                      <a:moveTo>
                        <a:pt x="23" y="19"/>
                      </a:moveTo>
                      <a:cubicBezTo>
                        <a:pt x="24" y="21"/>
                        <a:pt x="24" y="24"/>
                        <a:pt x="24" y="26"/>
                      </a:cubicBezTo>
                      <a:cubicBezTo>
                        <a:pt x="12" y="22"/>
                        <a:pt x="3" y="14"/>
                        <a:pt x="0" y="1"/>
                      </a:cubicBezTo>
                      <a:cubicBezTo>
                        <a:pt x="1" y="0"/>
                        <a:pt x="2" y="0"/>
                        <a:pt x="3" y="0"/>
                      </a:cubicBezTo>
                      <a:cubicBezTo>
                        <a:pt x="3" y="0"/>
                        <a:pt x="3" y="1"/>
                        <a:pt x="4" y="2"/>
                      </a:cubicBezTo>
                      <a:cubicBezTo>
                        <a:pt x="5" y="2"/>
                        <a:pt x="6" y="4"/>
                        <a:pt x="7" y="5"/>
                      </a:cubicBezTo>
                      <a:cubicBezTo>
                        <a:pt x="7" y="5"/>
                        <a:pt x="7" y="5"/>
                        <a:pt x="7" y="5"/>
                      </a:cubicBezTo>
                      <a:cubicBezTo>
                        <a:pt x="8" y="5"/>
                        <a:pt x="10" y="6"/>
                        <a:pt x="10" y="6"/>
                      </a:cubicBezTo>
                      <a:cubicBezTo>
                        <a:pt x="10" y="6"/>
                        <a:pt x="10" y="6"/>
                        <a:pt x="10" y="6"/>
                      </a:cubicBezTo>
                      <a:cubicBezTo>
                        <a:pt x="12" y="7"/>
                        <a:pt x="13" y="9"/>
                        <a:pt x="14" y="10"/>
                      </a:cubicBezTo>
                      <a:cubicBezTo>
                        <a:pt x="14" y="10"/>
                        <a:pt x="14" y="10"/>
                        <a:pt x="14" y="10"/>
                      </a:cubicBezTo>
                      <a:cubicBezTo>
                        <a:pt x="16" y="10"/>
                        <a:pt x="17" y="13"/>
                        <a:pt x="18" y="13"/>
                      </a:cubicBezTo>
                      <a:cubicBezTo>
                        <a:pt x="18" y="13"/>
                        <a:pt x="18" y="13"/>
                        <a:pt x="18" y="13"/>
                      </a:cubicBezTo>
                      <a:cubicBezTo>
                        <a:pt x="20" y="14"/>
                        <a:pt x="21" y="16"/>
                        <a:pt x="22" y="17"/>
                      </a:cubicBezTo>
                      <a:cubicBezTo>
                        <a:pt x="22" y="17"/>
                        <a:pt x="22" y="17"/>
                        <a:pt x="22" y="17"/>
                      </a:cubicBezTo>
                      <a:cubicBezTo>
                        <a:pt x="23" y="17"/>
                        <a:pt x="24" y="17"/>
                        <a:pt x="24" y="18"/>
                      </a:cubicBezTo>
                      <a:cubicBezTo>
                        <a:pt x="24" y="18"/>
                        <a:pt x="24" y="19"/>
                        <a:pt x="23" y="19"/>
                      </a:cubicBezTo>
                      <a:close/>
                    </a:path>
                  </a:pathLst>
                </a:custGeom>
                <a:solidFill>
                  <a:srgbClr val="CFCFD1"/>
                </a:solidFill>
                <a:ln w="9525">
                  <a:noFill/>
                </a:ln>
              </p:spPr>
              <p:txBody>
                <a:bodyPr/>
                <a:p>
                  <a:endParaRPr lang="zh-CN" altLang="en-US"/>
                </a:p>
              </p:txBody>
            </p:sp>
            <p:sp>
              <p:nvSpPr>
                <p:cNvPr id="4607" name="Freeform 530"/>
                <p:cNvSpPr/>
                <p:nvPr userDrawn="1"/>
              </p:nvSpPr>
              <p:spPr>
                <a:xfrm>
                  <a:off x="5357" y="583"/>
                  <a:ext cx="75" cy="75"/>
                </a:xfrm>
                <a:custGeom>
                  <a:avLst/>
                  <a:gdLst/>
                  <a:ahLst/>
                  <a:cxnLst>
                    <a:cxn ang="0">
                      <a:pos x="15" y="4"/>
                    </a:cxn>
                    <a:cxn ang="0">
                      <a:pos x="17" y="4"/>
                    </a:cxn>
                    <a:cxn ang="0">
                      <a:pos x="19" y="3"/>
                    </a:cxn>
                    <a:cxn ang="0">
                      <a:pos x="19" y="3"/>
                    </a:cxn>
                    <a:cxn ang="0">
                      <a:pos x="27" y="1"/>
                    </a:cxn>
                    <a:cxn ang="0">
                      <a:pos x="27" y="1"/>
                    </a:cxn>
                    <a:cxn ang="0">
                      <a:pos x="31" y="2"/>
                    </a:cxn>
                    <a:cxn ang="0">
                      <a:pos x="31" y="2"/>
                    </a:cxn>
                    <a:cxn ang="0">
                      <a:pos x="56" y="47"/>
                    </a:cxn>
                    <a:cxn ang="0">
                      <a:pos x="60" y="48"/>
                    </a:cxn>
                    <a:cxn ang="0">
                      <a:pos x="60" y="48"/>
                    </a:cxn>
                    <a:cxn ang="0">
                      <a:pos x="62" y="51"/>
                    </a:cxn>
                    <a:cxn ang="0">
                      <a:pos x="55" y="75"/>
                    </a:cxn>
                    <a:cxn ang="0">
                      <a:pos x="55" y="75"/>
                    </a:cxn>
                    <a:cxn ang="0">
                      <a:pos x="45" y="64"/>
                    </a:cxn>
                    <a:cxn ang="0">
                      <a:pos x="45" y="64"/>
                    </a:cxn>
                    <a:cxn ang="0">
                      <a:pos x="28" y="47"/>
                    </a:cxn>
                    <a:cxn ang="0">
                      <a:pos x="10" y="31"/>
                    </a:cxn>
                    <a:cxn ang="0">
                      <a:pos x="6" y="30"/>
                    </a:cxn>
                    <a:cxn ang="0">
                      <a:pos x="6" y="30"/>
                    </a:cxn>
                    <a:cxn ang="0">
                      <a:pos x="3" y="21"/>
                    </a:cxn>
                    <a:cxn ang="0">
                      <a:pos x="3" y="21"/>
                    </a:cxn>
                    <a:cxn ang="0">
                      <a:pos x="12" y="6"/>
                    </a:cxn>
                    <a:cxn ang="0">
                      <a:pos x="15" y="4"/>
                    </a:cxn>
                  </a:cxnLst>
                  <a:pathLst>
                    <a:path w="65" h="65">
                      <a:moveTo>
                        <a:pt x="13" y="4"/>
                      </a:moveTo>
                      <a:cubicBezTo>
                        <a:pt x="13" y="4"/>
                        <a:pt x="14" y="4"/>
                        <a:pt x="15" y="4"/>
                      </a:cubicBezTo>
                      <a:cubicBezTo>
                        <a:pt x="16" y="5"/>
                        <a:pt x="17" y="5"/>
                        <a:pt x="17" y="3"/>
                      </a:cubicBezTo>
                      <a:cubicBezTo>
                        <a:pt x="17" y="3"/>
                        <a:pt x="17" y="3"/>
                        <a:pt x="17" y="3"/>
                      </a:cubicBezTo>
                      <a:cubicBezTo>
                        <a:pt x="19" y="1"/>
                        <a:pt x="21" y="0"/>
                        <a:pt x="24" y="1"/>
                      </a:cubicBezTo>
                      <a:cubicBezTo>
                        <a:pt x="24" y="1"/>
                        <a:pt x="24" y="1"/>
                        <a:pt x="24" y="1"/>
                      </a:cubicBezTo>
                      <a:cubicBezTo>
                        <a:pt x="25" y="1"/>
                        <a:pt x="26" y="2"/>
                        <a:pt x="27" y="2"/>
                      </a:cubicBezTo>
                      <a:cubicBezTo>
                        <a:pt x="27" y="2"/>
                        <a:pt x="27" y="2"/>
                        <a:pt x="27" y="2"/>
                      </a:cubicBezTo>
                      <a:cubicBezTo>
                        <a:pt x="36" y="14"/>
                        <a:pt x="38" y="30"/>
                        <a:pt x="49" y="41"/>
                      </a:cubicBezTo>
                      <a:cubicBezTo>
                        <a:pt x="50" y="41"/>
                        <a:pt x="51" y="42"/>
                        <a:pt x="52" y="42"/>
                      </a:cubicBezTo>
                      <a:cubicBezTo>
                        <a:pt x="52" y="42"/>
                        <a:pt x="52" y="42"/>
                        <a:pt x="52" y="42"/>
                      </a:cubicBezTo>
                      <a:cubicBezTo>
                        <a:pt x="52" y="43"/>
                        <a:pt x="53" y="44"/>
                        <a:pt x="54" y="45"/>
                      </a:cubicBezTo>
                      <a:cubicBezTo>
                        <a:pt x="65" y="57"/>
                        <a:pt x="64" y="59"/>
                        <a:pt x="48" y="65"/>
                      </a:cubicBezTo>
                      <a:cubicBezTo>
                        <a:pt x="48" y="65"/>
                        <a:pt x="48" y="65"/>
                        <a:pt x="48" y="65"/>
                      </a:cubicBezTo>
                      <a:cubicBezTo>
                        <a:pt x="44" y="63"/>
                        <a:pt x="42" y="58"/>
                        <a:pt x="39" y="56"/>
                      </a:cubicBezTo>
                      <a:cubicBezTo>
                        <a:pt x="39" y="56"/>
                        <a:pt x="39" y="56"/>
                        <a:pt x="39" y="56"/>
                      </a:cubicBezTo>
                      <a:cubicBezTo>
                        <a:pt x="35" y="51"/>
                        <a:pt x="31" y="45"/>
                        <a:pt x="25" y="41"/>
                      </a:cubicBezTo>
                      <a:cubicBezTo>
                        <a:pt x="18" y="38"/>
                        <a:pt x="14" y="32"/>
                        <a:pt x="9" y="27"/>
                      </a:cubicBezTo>
                      <a:cubicBezTo>
                        <a:pt x="8" y="27"/>
                        <a:pt x="7" y="26"/>
                        <a:pt x="6" y="26"/>
                      </a:cubicBezTo>
                      <a:cubicBezTo>
                        <a:pt x="6" y="26"/>
                        <a:pt x="6" y="26"/>
                        <a:pt x="6" y="26"/>
                      </a:cubicBezTo>
                      <a:cubicBezTo>
                        <a:pt x="4" y="24"/>
                        <a:pt x="3" y="22"/>
                        <a:pt x="3" y="19"/>
                      </a:cubicBezTo>
                      <a:cubicBezTo>
                        <a:pt x="3" y="19"/>
                        <a:pt x="3" y="19"/>
                        <a:pt x="3" y="19"/>
                      </a:cubicBezTo>
                      <a:cubicBezTo>
                        <a:pt x="0" y="12"/>
                        <a:pt x="7" y="10"/>
                        <a:pt x="11" y="6"/>
                      </a:cubicBezTo>
                      <a:cubicBezTo>
                        <a:pt x="11" y="5"/>
                        <a:pt x="12" y="5"/>
                        <a:pt x="13" y="4"/>
                      </a:cubicBezTo>
                      <a:close/>
                    </a:path>
                  </a:pathLst>
                </a:custGeom>
                <a:solidFill>
                  <a:srgbClr val="2A3138"/>
                </a:solidFill>
                <a:ln w="9525">
                  <a:noFill/>
                </a:ln>
              </p:spPr>
              <p:txBody>
                <a:bodyPr/>
                <a:p>
                  <a:endParaRPr lang="zh-CN" altLang="en-US"/>
                </a:p>
              </p:txBody>
            </p:sp>
            <p:sp>
              <p:nvSpPr>
                <p:cNvPr id="4608" name="Freeform 531"/>
                <p:cNvSpPr/>
                <p:nvPr userDrawn="1"/>
              </p:nvSpPr>
              <p:spPr>
                <a:xfrm>
                  <a:off x="5386" y="630"/>
                  <a:ext cx="16" cy="18"/>
                </a:xfrm>
                <a:custGeom>
                  <a:avLst/>
                  <a:gdLst/>
                  <a:ahLst/>
                  <a:cxnLst>
                    <a:cxn ang="0">
                      <a:pos x="0" y="0"/>
                    </a:cxn>
                    <a:cxn ang="0">
                      <a:pos x="16" y="18"/>
                    </a:cxn>
                    <a:cxn ang="0">
                      <a:pos x="0" y="0"/>
                    </a:cxn>
                  </a:cxnLst>
                  <a:pathLst>
                    <a:path w="14" h="15">
                      <a:moveTo>
                        <a:pt x="0" y="0"/>
                      </a:moveTo>
                      <a:cubicBezTo>
                        <a:pt x="7" y="3"/>
                        <a:pt x="12" y="8"/>
                        <a:pt x="14" y="15"/>
                      </a:cubicBezTo>
                      <a:cubicBezTo>
                        <a:pt x="8" y="11"/>
                        <a:pt x="4" y="6"/>
                        <a:pt x="0" y="0"/>
                      </a:cubicBezTo>
                      <a:close/>
                    </a:path>
                  </a:pathLst>
                </a:custGeom>
                <a:solidFill>
                  <a:srgbClr val="393E46"/>
                </a:solidFill>
                <a:ln w="9525">
                  <a:noFill/>
                </a:ln>
              </p:spPr>
              <p:txBody>
                <a:bodyPr/>
                <a:p>
                  <a:endParaRPr lang="zh-CN" altLang="en-US"/>
                </a:p>
              </p:txBody>
            </p:sp>
            <p:sp>
              <p:nvSpPr>
                <p:cNvPr id="4609" name="Freeform 532"/>
                <p:cNvSpPr/>
                <p:nvPr userDrawn="1"/>
              </p:nvSpPr>
              <p:spPr>
                <a:xfrm>
                  <a:off x="5402" y="648"/>
                  <a:ext cx="10" cy="10"/>
                </a:xfrm>
                <a:custGeom>
                  <a:avLst/>
                  <a:gdLst/>
                  <a:ahLst/>
                  <a:cxnLst>
                    <a:cxn ang="0">
                      <a:pos x="0" y="0"/>
                    </a:cxn>
                    <a:cxn ang="0">
                      <a:pos x="10" y="10"/>
                    </a:cxn>
                    <a:cxn ang="0">
                      <a:pos x="4" y="7"/>
                    </a:cxn>
                    <a:cxn ang="0">
                      <a:pos x="0" y="0"/>
                    </a:cxn>
                  </a:cxnLst>
                  <a:pathLst>
                    <a:path w="9" h="9">
                      <a:moveTo>
                        <a:pt x="0" y="0"/>
                      </a:moveTo>
                      <a:cubicBezTo>
                        <a:pt x="4" y="1"/>
                        <a:pt x="6" y="5"/>
                        <a:pt x="9" y="9"/>
                      </a:cubicBezTo>
                      <a:cubicBezTo>
                        <a:pt x="7" y="8"/>
                        <a:pt x="6" y="8"/>
                        <a:pt x="4" y="7"/>
                      </a:cubicBezTo>
                      <a:cubicBezTo>
                        <a:pt x="3" y="5"/>
                        <a:pt x="1" y="2"/>
                        <a:pt x="0" y="0"/>
                      </a:cubicBezTo>
                      <a:close/>
                    </a:path>
                  </a:pathLst>
                </a:custGeom>
                <a:solidFill>
                  <a:srgbClr val="393E46"/>
                </a:solidFill>
                <a:ln w="9525">
                  <a:noFill/>
                </a:ln>
              </p:spPr>
              <p:txBody>
                <a:bodyPr/>
                <a:p>
                  <a:endParaRPr lang="zh-CN" altLang="en-US"/>
                </a:p>
              </p:txBody>
            </p:sp>
            <p:sp>
              <p:nvSpPr>
                <p:cNvPr id="4610" name="Freeform 533"/>
                <p:cNvSpPr/>
                <p:nvPr userDrawn="1"/>
              </p:nvSpPr>
              <p:spPr>
                <a:xfrm>
                  <a:off x="5359" y="605"/>
                  <a:ext cx="5" cy="9"/>
                </a:xfrm>
                <a:custGeom>
                  <a:avLst/>
                  <a:gdLst/>
                  <a:ahLst/>
                  <a:cxnLst>
                    <a:cxn ang="0">
                      <a:pos x="1" y="0"/>
                    </a:cxn>
                    <a:cxn ang="0">
                      <a:pos x="5" y="7"/>
                    </a:cxn>
                    <a:cxn ang="0">
                      <a:pos x="3" y="7"/>
                    </a:cxn>
                    <a:cxn ang="0">
                      <a:pos x="2" y="9"/>
                    </a:cxn>
                    <a:cxn ang="0">
                      <a:pos x="0" y="1"/>
                    </a:cxn>
                    <a:cxn ang="0">
                      <a:pos x="1" y="0"/>
                    </a:cxn>
                  </a:cxnLst>
                  <a:pathLst>
                    <a:path w="4" h="8">
                      <a:moveTo>
                        <a:pt x="1" y="0"/>
                      </a:moveTo>
                      <a:cubicBezTo>
                        <a:pt x="2" y="3"/>
                        <a:pt x="3" y="5"/>
                        <a:pt x="4" y="7"/>
                      </a:cubicBezTo>
                      <a:cubicBezTo>
                        <a:pt x="3" y="7"/>
                        <a:pt x="3" y="7"/>
                        <a:pt x="3" y="7"/>
                      </a:cubicBezTo>
                      <a:cubicBezTo>
                        <a:pt x="2" y="8"/>
                        <a:pt x="2" y="8"/>
                        <a:pt x="2" y="8"/>
                      </a:cubicBezTo>
                      <a:cubicBezTo>
                        <a:pt x="1" y="6"/>
                        <a:pt x="0" y="4"/>
                        <a:pt x="0" y="1"/>
                      </a:cubicBezTo>
                      <a:cubicBezTo>
                        <a:pt x="0" y="1"/>
                        <a:pt x="1" y="1"/>
                        <a:pt x="1" y="0"/>
                      </a:cubicBezTo>
                      <a:close/>
                    </a:path>
                  </a:pathLst>
                </a:custGeom>
                <a:solidFill>
                  <a:srgbClr val="3E4148"/>
                </a:solidFill>
                <a:ln w="9525">
                  <a:noFill/>
                </a:ln>
              </p:spPr>
              <p:txBody>
                <a:bodyPr/>
                <a:p>
                  <a:endParaRPr lang="zh-CN" altLang="en-US"/>
                </a:p>
              </p:txBody>
            </p:sp>
            <p:sp>
              <p:nvSpPr>
                <p:cNvPr id="4611" name="Freeform 534"/>
                <p:cNvSpPr/>
                <p:nvPr userDrawn="1"/>
              </p:nvSpPr>
              <p:spPr>
                <a:xfrm>
                  <a:off x="5364" y="613"/>
                  <a:ext cx="3" cy="1"/>
                </a:xfrm>
                <a:custGeom>
                  <a:avLst/>
                  <a:gdLst/>
                  <a:ahLst/>
                  <a:cxnLst>
                    <a:cxn ang="0">
                      <a:pos x="0" y="0"/>
                    </a:cxn>
                    <a:cxn ang="0">
                      <a:pos x="3" y="1"/>
                    </a:cxn>
                    <a:cxn ang="0">
                      <a:pos x="0" y="0"/>
                    </a:cxn>
                  </a:cxnLst>
                  <a:pathLst>
                    <a:path w="3" h="1">
                      <a:moveTo>
                        <a:pt x="0" y="0"/>
                      </a:moveTo>
                      <a:cubicBezTo>
                        <a:pt x="2" y="0"/>
                        <a:pt x="2" y="0"/>
                        <a:pt x="3" y="1"/>
                      </a:cubicBezTo>
                      <a:cubicBezTo>
                        <a:pt x="2" y="1"/>
                        <a:pt x="1" y="1"/>
                        <a:pt x="0" y="0"/>
                      </a:cubicBezTo>
                      <a:close/>
                    </a:path>
                  </a:pathLst>
                </a:custGeom>
                <a:solidFill>
                  <a:srgbClr val="3E4148"/>
                </a:solidFill>
                <a:ln w="9525">
                  <a:noFill/>
                </a:ln>
              </p:spPr>
              <p:txBody>
                <a:bodyPr/>
                <a:p>
                  <a:endParaRPr lang="zh-CN" altLang="en-US"/>
                </a:p>
              </p:txBody>
            </p:sp>
            <p:sp>
              <p:nvSpPr>
                <p:cNvPr id="4612" name="Freeform 535"/>
                <p:cNvSpPr/>
                <p:nvPr userDrawn="1"/>
              </p:nvSpPr>
              <p:spPr>
                <a:xfrm>
                  <a:off x="5412" y="631"/>
                  <a:ext cx="21" cy="28"/>
                </a:xfrm>
                <a:custGeom>
                  <a:avLst/>
                  <a:gdLst/>
                  <a:ahLst/>
                  <a:cxnLst>
                    <a:cxn ang="0">
                      <a:pos x="0" y="26"/>
                    </a:cxn>
                    <a:cxn ang="0">
                      <a:pos x="15" y="16"/>
                    </a:cxn>
                    <a:cxn ang="0">
                      <a:pos x="4" y="0"/>
                    </a:cxn>
                    <a:cxn ang="0">
                      <a:pos x="21" y="11"/>
                    </a:cxn>
                    <a:cxn ang="0">
                      <a:pos x="21" y="14"/>
                    </a:cxn>
                    <a:cxn ang="0">
                      <a:pos x="1" y="28"/>
                    </a:cxn>
                    <a:cxn ang="0">
                      <a:pos x="0" y="26"/>
                    </a:cxn>
                  </a:cxnLst>
                  <a:pathLst>
                    <a:path w="18" h="24">
                      <a:moveTo>
                        <a:pt x="0" y="23"/>
                      </a:moveTo>
                      <a:cubicBezTo>
                        <a:pt x="4" y="20"/>
                        <a:pt x="8" y="17"/>
                        <a:pt x="13" y="14"/>
                      </a:cubicBezTo>
                      <a:cubicBezTo>
                        <a:pt x="11" y="8"/>
                        <a:pt x="4" y="6"/>
                        <a:pt x="4" y="0"/>
                      </a:cubicBezTo>
                      <a:cubicBezTo>
                        <a:pt x="8" y="4"/>
                        <a:pt x="13" y="7"/>
                        <a:pt x="18" y="10"/>
                      </a:cubicBezTo>
                      <a:cubicBezTo>
                        <a:pt x="17" y="11"/>
                        <a:pt x="17" y="12"/>
                        <a:pt x="18" y="12"/>
                      </a:cubicBezTo>
                      <a:cubicBezTo>
                        <a:pt x="13" y="17"/>
                        <a:pt x="8" y="22"/>
                        <a:pt x="1" y="24"/>
                      </a:cubicBezTo>
                      <a:cubicBezTo>
                        <a:pt x="0" y="24"/>
                        <a:pt x="0" y="24"/>
                        <a:pt x="0" y="23"/>
                      </a:cubicBezTo>
                      <a:close/>
                    </a:path>
                  </a:pathLst>
                </a:custGeom>
                <a:solidFill>
                  <a:srgbClr val="393E46"/>
                </a:solidFill>
                <a:ln w="9525">
                  <a:noFill/>
                </a:ln>
              </p:spPr>
              <p:txBody>
                <a:bodyPr/>
                <a:p>
                  <a:endParaRPr lang="zh-CN" altLang="en-US"/>
                </a:p>
              </p:txBody>
            </p:sp>
            <p:sp>
              <p:nvSpPr>
                <p:cNvPr id="4613" name="Freeform 536"/>
                <p:cNvSpPr/>
                <p:nvPr userDrawn="1"/>
              </p:nvSpPr>
              <p:spPr>
                <a:xfrm>
                  <a:off x="5439" y="657"/>
                  <a:ext cx="7" cy="4"/>
                </a:xfrm>
                <a:custGeom>
                  <a:avLst/>
                  <a:gdLst/>
                  <a:ahLst/>
                  <a:cxnLst>
                    <a:cxn ang="0">
                      <a:pos x="7" y="4"/>
                    </a:cxn>
                    <a:cxn ang="0">
                      <a:pos x="0" y="0"/>
                    </a:cxn>
                    <a:cxn ang="0">
                      <a:pos x="4" y="0"/>
                    </a:cxn>
                    <a:cxn ang="0">
                      <a:pos x="7" y="4"/>
                    </a:cxn>
                  </a:cxnLst>
                  <a:pathLst>
                    <a:path w="6" h="4">
                      <a:moveTo>
                        <a:pt x="6" y="4"/>
                      </a:moveTo>
                      <a:cubicBezTo>
                        <a:pt x="4" y="4"/>
                        <a:pt x="1" y="3"/>
                        <a:pt x="0" y="0"/>
                      </a:cubicBezTo>
                      <a:cubicBezTo>
                        <a:pt x="1" y="0"/>
                        <a:pt x="3" y="0"/>
                        <a:pt x="4" y="0"/>
                      </a:cubicBezTo>
                      <a:cubicBezTo>
                        <a:pt x="5" y="1"/>
                        <a:pt x="6" y="2"/>
                        <a:pt x="6" y="4"/>
                      </a:cubicBezTo>
                      <a:close/>
                    </a:path>
                  </a:pathLst>
                </a:custGeom>
                <a:solidFill>
                  <a:srgbClr val="333A43"/>
                </a:solidFill>
                <a:ln w="9525">
                  <a:noFill/>
                </a:ln>
              </p:spPr>
              <p:txBody>
                <a:bodyPr/>
                <a:p>
                  <a:endParaRPr lang="zh-CN" altLang="en-US"/>
                </a:p>
              </p:txBody>
            </p:sp>
            <p:sp>
              <p:nvSpPr>
                <p:cNvPr id="4614" name="Freeform 537"/>
                <p:cNvSpPr/>
                <p:nvPr userDrawn="1"/>
              </p:nvSpPr>
              <p:spPr>
                <a:xfrm>
                  <a:off x="5600" y="308"/>
                  <a:ext cx="41" cy="24"/>
                </a:xfrm>
                <a:custGeom>
                  <a:avLst/>
                  <a:gdLst/>
                  <a:ahLst/>
                  <a:cxnLst>
                    <a:cxn ang="0">
                      <a:pos x="37" y="21"/>
                    </a:cxn>
                    <a:cxn ang="0">
                      <a:pos x="32" y="20"/>
                    </a:cxn>
                    <a:cxn ang="0">
                      <a:pos x="15" y="18"/>
                    </a:cxn>
                    <a:cxn ang="0">
                      <a:pos x="8" y="24"/>
                    </a:cxn>
                    <a:cxn ang="0">
                      <a:pos x="0" y="16"/>
                    </a:cxn>
                    <a:cxn ang="0">
                      <a:pos x="8" y="9"/>
                    </a:cxn>
                    <a:cxn ang="0">
                      <a:pos x="38" y="3"/>
                    </a:cxn>
                    <a:cxn ang="0">
                      <a:pos x="39" y="4"/>
                    </a:cxn>
                    <a:cxn ang="0">
                      <a:pos x="37" y="21"/>
                    </a:cxn>
                  </a:cxnLst>
                  <a:pathLst>
                    <a:path w="35" h="20">
                      <a:moveTo>
                        <a:pt x="32" y="18"/>
                      </a:moveTo>
                      <a:cubicBezTo>
                        <a:pt x="31" y="18"/>
                        <a:pt x="29" y="18"/>
                        <a:pt x="28" y="17"/>
                      </a:cubicBezTo>
                      <a:cubicBezTo>
                        <a:pt x="22" y="12"/>
                        <a:pt x="20" y="11"/>
                        <a:pt x="13" y="15"/>
                      </a:cubicBezTo>
                      <a:cubicBezTo>
                        <a:pt x="11" y="17"/>
                        <a:pt x="9" y="18"/>
                        <a:pt x="7" y="20"/>
                      </a:cubicBezTo>
                      <a:cubicBezTo>
                        <a:pt x="5" y="18"/>
                        <a:pt x="0" y="19"/>
                        <a:pt x="0" y="14"/>
                      </a:cubicBezTo>
                      <a:cubicBezTo>
                        <a:pt x="1" y="11"/>
                        <a:pt x="4" y="9"/>
                        <a:pt x="7" y="8"/>
                      </a:cubicBezTo>
                      <a:cubicBezTo>
                        <a:pt x="16" y="8"/>
                        <a:pt x="23" y="0"/>
                        <a:pt x="33" y="3"/>
                      </a:cubicBezTo>
                      <a:cubicBezTo>
                        <a:pt x="33" y="3"/>
                        <a:pt x="34" y="4"/>
                        <a:pt x="34" y="4"/>
                      </a:cubicBezTo>
                      <a:cubicBezTo>
                        <a:pt x="35" y="9"/>
                        <a:pt x="33" y="13"/>
                        <a:pt x="32" y="18"/>
                      </a:cubicBezTo>
                      <a:close/>
                    </a:path>
                  </a:pathLst>
                </a:custGeom>
                <a:solidFill>
                  <a:srgbClr val="909397"/>
                </a:solidFill>
                <a:ln w="9525">
                  <a:noFill/>
                </a:ln>
              </p:spPr>
              <p:txBody>
                <a:bodyPr/>
                <a:p>
                  <a:endParaRPr lang="zh-CN" altLang="en-US"/>
                </a:p>
              </p:txBody>
            </p:sp>
            <p:sp>
              <p:nvSpPr>
                <p:cNvPr id="4615" name="Freeform 538"/>
                <p:cNvSpPr/>
                <p:nvPr userDrawn="1"/>
              </p:nvSpPr>
              <p:spPr>
                <a:xfrm>
                  <a:off x="5634" y="302"/>
                  <a:ext cx="8" cy="11"/>
                </a:xfrm>
                <a:custGeom>
                  <a:avLst/>
                  <a:gdLst/>
                  <a:ahLst/>
                  <a:cxnLst>
                    <a:cxn ang="0">
                      <a:pos x="1" y="1"/>
                    </a:cxn>
                    <a:cxn ang="0">
                      <a:pos x="3" y="0"/>
                    </a:cxn>
                    <a:cxn ang="0">
                      <a:pos x="8" y="9"/>
                    </a:cxn>
                    <a:cxn ang="0">
                      <a:pos x="5" y="11"/>
                    </a:cxn>
                    <a:cxn ang="0">
                      <a:pos x="4" y="11"/>
                    </a:cxn>
                    <a:cxn ang="0">
                      <a:pos x="1" y="1"/>
                    </a:cxn>
                  </a:cxnLst>
                  <a:pathLst>
                    <a:path w="7" h="10">
                      <a:moveTo>
                        <a:pt x="1" y="1"/>
                      </a:moveTo>
                      <a:cubicBezTo>
                        <a:pt x="2" y="1"/>
                        <a:pt x="3" y="0"/>
                        <a:pt x="3" y="0"/>
                      </a:cubicBezTo>
                      <a:cubicBezTo>
                        <a:pt x="4" y="3"/>
                        <a:pt x="5" y="6"/>
                        <a:pt x="7" y="9"/>
                      </a:cubicBezTo>
                      <a:cubicBezTo>
                        <a:pt x="6" y="9"/>
                        <a:pt x="6" y="10"/>
                        <a:pt x="5" y="10"/>
                      </a:cubicBezTo>
                      <a:cubicBezTo>
                        <a:pt x="4" y="10"/>
                        <a:pt x="4" y="10"/>
                        <a:pt x="4" y="10"/>
                      </a:cubicBezTo>
                      <a:cubicBezTo>
                        <a:pt x="1" y="8"/>
                        <a:pt x="0" y="5"/>
                        <a:pt x="1" y="1"/>
                      </a:cubicBezTo>
                      <a:close/>
                    </a:path>
                  </a:pathLst>
                </a:custGeom>
                <a:solidFill>
                  <a:srgbClr val="909397"/>
                </a:solidFill>
                <a:ln w="9525">
                  <a:noFill/>
                </a:ln>
              </p:spPr>
              <p:txBody>
                <a:bodyPr/>
                <a:p>
                  <a:endParaRPr lang="zh-CN" altLang="en-US"/>
                </a:p>
              </p:txBody>
            </p:sp>
            <p:sp>
              <p:nvSpPr>
                <p:cNvPr id="4616" name="Freeform 539"/>
                <p:cNvSpPr/>
                <p:nvPr userDrawn="1"/>
              </p:nvSpPr>
              <p:spPr>
                <a:xfrm>
                  <a:off x="5348" y="583"/>
                  <a:ext cx="5" cy="6"/>
                </a:xfrm>
                <a:custGeom>
                  <a:avLst/>
                  <a:gdLst/>
                  <a:ahLst/>
                  <a:cxnLst>
                    <a:cxn ang="0">
                      <a:pos x="1" y="1"/>
                    </a:cxn>
                    <a:cxn ang="0">
                      <a:pos x="3" y="0"/>
                    </a:cxn>
                    <a:cxn ang="0">
                      <a:pos x="3" y="4"/>
                    </a:cxn>
                    <a:cxn ang="0">
                      <a:pos x="0" y="3"/>
                    </a:cxn>
                    <a:cxn ang="0">
                      <a:pos x="1" y="1"/>
                    </a:cxn>
                  </a:cxnLst>
                  <a:pathLst>
                    <a:path w="5" h="5">
                      <a:moveTo>
                        <a:pt x="1" y="1"/>
                      </a:moveTo>
                      <a:cubicBezTo>
                        <a:pt x="2" y="1"/>
                        <a:pt x="2" y="0"/>
                        <a:pt x="3" y="0"/>
                      </a:cubicBezTo>
                      <a:cubicBezTo>
                        <a:pt x="4" y="2"/>
                        <a:pt x="5" y="3"/>
                        <a:pt x="3" y="4"/>
                      </a:cubicBezTo>
                      <a:cubicBezTo>
                        <a:pt x="2" y="5"/>
                        <a:pt x="1" y="4"/>
                        <a:pt x="0" y="3"/>
                      </a:cubicBezTo>
                      <a:cubicBezTo>
                        <a:pt x="0" y="2"/>
                        <a:pt x="1" y="2"/>
                        <a:pt x="1" y="1"/>
                      </a:cubicBezTo>
                      <a:close/>
                    </a:path>
                  </a:pathLst>
                </a:custGeom>
                <a:solidFill>
                  <a:srgbClr val="816B56"/>
                </a:solidFill>
                <a:ln w="9525">
                  <a:noFill/>
                </a:ln>
              </p:spPr>
              <p:txBody>
                <a:bodyPr/>
                <a:p>
                  <a:endParaRPr lang="zh-CN" altLang="en-US"/>
                </a:p>
              </p:txBody>
            </p:sp>
            <p:sp>
              <p:nvSpPr>
                <p:cNvPr id="4617" name="Freeform 540"/>
                <p:cNvSpPr/>
                <p:nvPr userDrawn="1"/>
              </p:nvSpPr>
              <p:spPr>
                <a:xfrm>
                  <a:off x="5346" y="584"/>
                  <a:ext cx="3" cy="3"/>
                </a:xfrm>
                <a:custGeom>
                  <a:avLst/>
                  <a:gdLst/>
                  <a:ahLst/>
                  <a:cxnLst>
                    <a:cxn ang="0">
                      <a:pos x="3" y="0"/>
                    </a:cxn>
                    <a:cxn ang="0">
                      <a:pos x="1" y="3"/>
                    </a:cxn>
                    <a:cxn ang="0">
                      <a:pos x="0" y="1"/>
                    </a:cxn>
                    <a:cxn ang="0">
                      <a:pos x="3" y="0"/>
                    </a:cxn>
                  </a:cxnLst>
                  <a:pathLst>
                    <a:path w="2" h="2">
                      <a:moveTo>
                        <a:pt x="2" y="0"/>
                      </a:moveTo>
                      <a:cubicBezTo>
                        <a:pt x="2" y="1"/>
                        <a:pt x="2" y="2"/>
                        <a:pt x="1" y="2"/>
                      </a:cubicBezTo>
                      <a:cubicBezTo>
                        <a:pt x="1" y="2"/>
                        <a:pt x="0" y="1"/>
                        <a:pt x="0" y="1"/>
                      </a:cubicBezTo>
                      <a:cubicBezTo>
                        <a:pt x="1" y="1"/>
                        <a:pt x="2" y="1"/>
                        <a:pt x="2" y="0"/>
                      </a:cubicBezTo>
                      <a:close/>
                    </a:path>
                  </a:pathLst>
                </a:custGeom>
                <a:solidFill>
                  <a:srgbClr val="B5C0C8"/>
                </a:solidFill>
                <a:ln w="9525">
                  <a:noFill/>
                </a:ln>
              </p:spPr>
              <p:txBody>
                <a:bodyPr/>
                <a:p>
                  <a:endParaRPr lang="zh-CN" altLang="en-US"/>
                </a:p>
              </p:txBody>
            </p:sp>
            <p:sp>
              <p:nvSpPr>
                <p:cNvPr id="4618" name="Freeform 541"/>
                <p:cNvSpPr/>
                <p:nvPr userDrawn="1"/>
              </p:nvSpPr>
              <p:spPr>
                <a:xfrm>
                  <a:off x="5357" y="590"/>
                  <a:ext cx="13" cy="15"/>
                </a:xfrm>
                <a:custGeom>
                  <a:avLst/>
                  <a:gdLst/>
                  <a:ahLst/>
                  <a:cxnLst>
                    <a:cxn ang="0">
                      <a:pos x="13" y="0"/>
                    </a:cxn>
                    <a:cxn ang="0">
                      <a:pos x="3" y="15"/>
                    </a:cxn>
                    <a:cxn ang="0">
                      <a:pos x="0" y="9"/>
                    </a:cxn>
                    <a:cxn ang="0">
                      <a:pos x="1" y="5"/>
                    </a:cxn>
                    <a:cxn ang="0">
                      <a:pos x="13" y="0"/>
                    </a:cxn>
                  </a:cxnLst>
                  <a:pathLst>
                    <a:path w="11" h="13">
                      <a:moveTo>
                        <a:pt x="11" y="0"/>
                      </a:moveTo>
                      <a:cubicBezTo>
                        <a:pt x="7" y="4"/>
                        <a:pt x="3" y="8"/>
                        <a:pt x="3" y="13"/>
                      </a:cubicBezTo>
                      <a:cubicBezTo>
                        <a:pt x="2" y="12"/>
                        <a:pt x="1" y="10"/>
                        <a:pt x="0" y="8"/>
                      </a:cubicBezTo>
                      <a:cubicBezTo>
                        <a:pt x="0" y="7"/>
                        <a:pt x="0" y="6"/>
                        <a:pt x="1" y="5"/>
                      </a:cubicBezTo>
                      <a:cubicBezTo>
                        <a:pt x="4" y="3"/>
                        <a:pt x="7" y="1"/>
                        <a:pt x="11" y="0"/>
                      </a:cubicBezTo>
                      <a:close/>
                    </a:path>
                  </a:pathLst>
                </a:custGeom>
                <a:solidFill>
                  <a:srgbClr val="3E4148"/>
                </a:solidFill>
                <a:ln w="9525">
                  <a:noFill/>
                </a:ln>
              </p:spPr>
              <p:txBody>
                <a:bodyPr/>
                <a:p>
                  <a:endParaRPr lang="zh-CN" altLang="en-US"/>
                </a:p>
              </p:txBody>
            </p:sp>
            <p:sp>
              <p:nvSpPr>
                <p:cNvPr id="4619" name="Freeform 542"/>
                <p:cNvSpPr/>
                <p:nvPr userDrawn="1"/>
              </p:nvSpPr>
              <p:spPr>
                <a:xfrm>
                  <a:off x="5364" y="581"/>
                  <a:ext cx="2" cy="2"/>
                </a:xfrm>
                <a:custGeom>
                  <a:avLst/>
                  <a:gdLst/>
                  <a:ahLst/>
                  <a:cxnLst>
                    <a:cxn ang="0">
                      <a:pos x="0" y="2"/>
                    </a:cxn>
                    <a:cxn ang="0">
                      <a:pos x="1" y="0"/>
                    </a:cxn>
                    <a:cxn ang="0">
                      <a:pos x="2" y="0"/>
                    </a:cxn>
                    <a:cxn ang="0">
                      <a:pos x="2" y="1"/>
                    </a:cxn>
                    <a:cxn ang="0">
                      <a:pos x="1" y="2"/>
                    </a:cxn>
                    <a:cxn ang="0">
                      <a:pos x="0" y="2"/>
                    </a:cxn>
                  </a:cxnLst>
                  <a:pathLst>
                    <a:path w="2" h="2">
                      <a:moveTo>
                        <a:pt x="0" y="2"/>
                      </a:moveTo>
                      <a:cubicBezTo>
                        <a:pt x="0" y="1"/>
                        <a:pt x="0" y="0"/>
                        <a:pt x="1" y="0"/>
                      </a:cubicBezTo>
                      <a:cubicBezTo>
                        <a:pt x="2" y="0"/>
                        <a:pt x="2" y="0"/>
                        <a:pt x="2" y="0"/>
                      </a:cubicBezTo>
                      <a:cubicBezTo>
                        <a:pt x="2" y="1"/>
                        <a:pt x="2" y="1"/>
                        <a:pt x="2" y="1"/>
                      </a:cubicBezTo>
                      <a:cubicBezTo>
                        <a:pt x="1" y="2"/>
                        <a:pt x="1" y="2"/>
                        <a:pt x="1" y="2"/>
                      </a:cubicBezTo>
                      <a:lnTo>
                        <a:pt x="0" y="2"/>
                      </a:lnTo>
                      <a:close/>
                    </a:path>
                  </a:pathLst>
                </a:custGeom>
                <a:solidFill>
                  <a:srgbClr val="3E4148"/>
                </a:solidFill>
                <a:ln w="9525">
                  <a:noFill/>
                </a:ln>
              </p:spPr>
              <p:txBody>
                <a:bodyPr/>
                <a:p>
                  <a:endParaRPr lang="zh-CN" altLang="en-US"/>
                </a:p>
              </p:txBody>
            </p:sp>
            <p:sp>
              <p:nvSpPr>
                <p:cNvPr id="4620" name="Freeform 543"/>
                <p:cNvSpPr/>
                <p:nvPr userDrawn="1"/>
              </p:nvSpPr>
              <p:spPr>
                <a:xfrm>
                  <a:off x="5365" y="578"/>
                  <a:ext cx="3" cy="4"/>
                </a:xfrm>
                <a:custGeom>
                  <a:avLst/>
                  <a:gdLst/>
                  <a:ahLst/>
                  <a:cxnLst>
                    <a:cxn ang="0">
                      <a:pos x="1" y="4"/>
                    </a:cxn>
                    <a:cxn ang="0">
                      <a:pos x="0" y="2"/>
                    </a:cxn>
                    <a:cxn ang="0">
                      <a:pos x="0" y="1"/>
                    </a:cxn>
                    <a:cxn ang="0">
                      <a:pos x="1" y="0"/>
                    </a:cxn>
                    <a:cxn ang="0">
                      <a:pos x="3" y="1"/>
                    </a:cxn>
                    <a:cxn ang="0">
                      <a:pos x="3" y="2"/>
                    </a:cxn>
                    <a:cxn ang="0">
                      <a:pos x="1" y="4"/>
                    </a:cxn>
                  </a:cxnLst>
                  <a:pathLst>
                    <a:path w="3" h="3">
                      <a:moveTo>
                        <a:pt x="1" y="3"/>
                      </a:moveTo>
                      <a:cubicBezTo>
                        <a:pt x="0" y="2"/>
                        <a:pt x="0" y="2"/>
                        <a:pt x="0" y="2"/>
                      </a:cubicBezTo>
                      <a:cubicBezTo>
                        <a:pt x="0" y="1"/>
                        <a:pt x="0" y="1"/>
                        <a:pt x="0" y="1"/>
                      </a:cubicBezTo>
                      <a:cubicBezTo>
                        <a:pt x="0" y="1"/>
                        <a:pt x="1" y="0"/>
                        <a:pt x="1" y="0"/>
                      </a:cubicBezTo>
                      <a:cubicBezTo>
                        <a:pt x="2" y="0"/>
                        <a:pt x="2" y="0"/>
                        <a:pt x="3" y="1"/>
                      </a:cubicBezTo>
                      <a:cubicBezTo>
                        <a:pt x="3" y="1"/>
                        <a:pt x="3" y="2"/>
                        <a:pt x="3" y="2"/>
                      </a:cubicBezTo>
                      <a:cubicBezTo>
                        <a:pt x="2" y="3"/>
                        <a:pt x="1" y="3"/>
                        <a:pt x="1" y="3"/>
                      </a:cubicBezTo>
                      <a:close/>
                    </a:path>
                  </a:pathLst>
                </a:custGeom>
                <a:solidFill>
                  <a:srgbClr val="5E6064"/>
                </a:solidFill>
                <a:ln w="9525">
                  <a:noFill/>
                </a:ln>
              </p:spPr>
              <p:txBody>
                <a:bodyPr/>
                <a:p>
                  <a:endParaRPr lang="zh-CN" altLang="en-US"/>
                </a:p>
              </p:txBody>
            </p:sp>
            <p:sp>
              <p:nvSpPr>
                <p:cNvPr id="4621" name="Freeform 544"/>
                <p:cNvSpPr/>
                <p:nvPr userDrawn="1"/>
              </p:nvSpPr>
              <p:spPr>
                <a:xfrm>
                  <a:off x="5517" y="132"/>
                  <a:ext cx="47" cy="106"/>
                </a:xfrm>
                <a:custGeom>
                  <a:avLst/>
                  <a:gdLst/>
                  <a:ahLst/>
                  <a:cxnLst>
                    <a:cxn ang="0">
                      <a:pos x="40" y="70"/>
                    </a:cxn>
                    <a:cxn ang="0">
                      <a:pos x="30" y="82"/>
                    </a:cxn>
                    <a:cxn ang="0">
                      <a:pos x="20" y="93"/>
                    </a:cxn>
                    <a:cxn ang="0">
                      <a:pos x="20" y="93"/>
                    </a:cxn>
                    <a:cxn ang="0">
                      <a:pos x="17" y="100"/>
                    </a:cxn>
                    <a:cxn ang="0">
                      <a:pos x="10" y="97"/>
                    </a:cxn>
                    <a:cxn ang="0">
                      <a:pos x="2" y="84"/>
                    </a:cxn>
                    <a:cxn ang="0">
                      <a:pos x="1" y="77"/>
                    </a:cxn>
                    <a:cxn ang="0">
                      <a:pos x="28" y="1"/>
                    </a:cxn>
                    <a:cxn ang="0">
                      <a:pos x="35" y="2"/>
                    </a:cxn>
                    <a:cxn ang="0">
                      <a:pos x="40" y="10"/>
                    </a:cxn>
                    <a:cxn ang="0">
                      <a:pos x="41" y="17"/>
                    </a:cxn>
                    <a:cxn ang="0">
                      <a:pos x="42" y="21"/>
                    </a:cxn>
                    <a:cxn ang="0">
                      <a:pos x="43" y="21"/>
                    </a:cxn>
                    <a:cxn ang="0">
                      <a:pos x="44" y="31"/>
                    </a:cxn>
                    <a:cxn ang="0">
                      <a:pos x="47" y="38"/>
                    </a:cxn>
                    <a:cxn ang="0">
                      <a:pos x="47" y="43"/>
                    </a:cxn>
                    <a:cxn ang="0">
                      <a:pos x="45" y="62"/>
                    </a:cxn>
                    <a:cxn ang="0">
                      <a:pos x="44" y="65"/>
                    </a:cxn>
                    <a:cxn ang="0">
                      <a:pos x="44" y="67"/>
                    </a:cxn>
                    <a:cxn ang="0">
                      <a:pos x="42" y="69"/>
                    </a:cxn>
                    <a:cxn ang="0">
                      <a:pos x="40" y="70"/>
                    </a:cxn>
                  </a:cxnLst>
                  <a:pathLst>
                    <a:path w="41" h="92">
                      <a:moveTo>
                        <a:pt x="35" y="61"/>
                      </a:moveTo>
                      <a:cubicBezTo>
                        <a:pt x="30" y="63"/>
                        <a:pt x="31" y="70"/>
                        <a:pt x="27" y="72"/>
                      </a:cubicBezTo>
                      <a:cubicBezTo>
                        <a:pt x="21" y="73"/>
                        <a:pt x="19" y="76"/>
                        <a:pt x="18" y="81"/>
                      </a:cubicBezTo>
                      <a:cubicBezTo>
                        <a:pt x="18" y="81"/>
                        <a:pt x="18" y="81"/>
                        <a:pt x="18" y="81"/>
                      </a:cubicBezTo>
                      <a:cubicBezTo>
                        <a:pt x="15" y="82"/>
                        <a:pt x="14" y="85"/>
                        <a:pt x="15" y="87"/>
                      </a:cubicBezTo>
                      <a:cubicBezTo>
                        <a:pt x="13" y="87"/>
                        <a:pt x="9" y="92"/>
                        <a:pt x="9" y="85"/>
                      </a:cubicBezTo>
                      <a:cubicBezTo>
                        <a:pt x="10" y="79"/>
                        <a:pt x="3" y="77"/>
                        <a:pt x="2" y="73"/>
                      </a:cubicBezTo>
                      <a:cubicBezTo>
                        <a:pt x="0" y="71"/>
                        <a:pt x="0" y="69"/>
                        <a:pt x="1" y="67"/>
                      </a:cubicBezTo>
                      <a:cubicBezTo>
                        <a:pt x="12" y="47"/>
                        <a:pt x="16" y="23"/>
                        <a:pt x="25" y="1"/>
                      </a:cubicBezTo>
                      <a:cubicBezTo>
                        <a:pt x="27" y="0"/>
                        <a:pt x="29" y="0"/>
                        <a:pt x="31" y="2"/>
                      </a:cubicBezTo>
                      <a:cubicBezTo>
                        <a:pt x="33" y="4"/>
                        <a:pt x="34" y="6"/>
                        <a:pt x="35" y="9"/>
                      </a:cubicBezTo>
                      <a:cubicBezTo>
                        <a:pt x="35" y="11"/>
                        <a:pt x="35" y="13"/>
                        <a:pt x="36" y="15"/>
                      </a:cubicBezTo>
                      <a:cubicBezTo>
                        <a:pt x="36" y="16"/>
                        <a:pt x="36" y="18"/>
                        <a:pt x="37" y="19"/>
                      </a:cubicBezTo>
                      <a:cubicBezTo>
                        <a:pt x="38" y="19"/>
                        <a:pt x="38" y="19"/>
                        <a:pt x="38" y="19"/>
                      </a:cubicBezTo>
                      <a:cubicBezTo>
                        <a:pt x="39" y="22"/>
                        <a:pt x="40" y="25"/>
                        <a:pt x="39" y="27"/>
                      </a:cubicBezTo>
                      <a:cubicBezTo>
                        <a:pt x="38" y="30"/>
                        <a:pt x="40" y="32"/>
                        <a:pt x="41" y="33"/>
                      </a:cubicBezTo>
                      <a:cubicBezTo>
                        <a:pt x="40" y="35"/>
                        <a:pt x="40" y="37"/>
                        <a:pt x="41" y="38"/>
                      </a:cubicBezTo>
                      <a:cubicBezTo>
                        <a:pt x="33" y="43"/>
                        <a:pt x="38" y="49"/>
                        <a:pt x="40" y="54"/>
                      </a:cubicBezTo>
                      <a:cubicBezTo>
                        <a:pt x="39" y="55"/>
                        <a:pt x="39" y="56"/>
                        <a:pt x="39" y="57"/>
                      </a:cubicBezTo>
                      <a:cubicBezTo>
                        <a:pt x="39" y="58"/>
                        <a:pt x="39" y="59"/>
                        <a:pt x="39" y="59"/>
                      </a:cubicBezTo>
                      <a:cubicBezTo>
                        <a:pt x="39" y="60"/>
                        <a:pt x="38" y="60"/>
                        <a:pt x="37" y="60"/>
                      </a:cubicBezTo>
                      <a:cubicBezTo>
                        <a:pt x="37" y="62"/>
                        <a:pt x="36" y="62"/>
                        <a:pt x="35" y="61"/>
                      </a:cubicBezTo>
                      <a:close/>
                    </a:path>
                  </a:pathLst>
                </a:custGeom>
                <a:solidFill>
                  <a:srgbClr val="DEDDDF"/>
                </a:solidFill>
                <a:ln w="9525">
                  <a:noFill/>
                </a:ln>
              </p:spPr>
              <p:txBody>
                <a:bodyPr/>
                <a:p>
                  <a:endParaRPr lang="zh-CN" altLang="en-US"/>
                </a:p>
              </p:txBody>
            </p:sp>
            <p:sp>
              <p:nvSpPr>
                <p:cNvPr id="4622" name="Freeform 545"/>
                <p:cNvSpPr/>
                <p:nvPr userDrawn="1"/>
              </p:nvSpPr>
              <p:spPr>
                <a:xfrm>
                  <a:off x="5555" y="144"/>
                  <a:ext cx="6" cy="9"/>
                </a:xfrm>
                <a:custGeom>
                  <a:avLst/>
                  <a:gdLst/>
                  <a:ahLst/>
                  <a:cxnLst>
                    <a:cxn ang="0">
                      <a:pos x="1" y="6"/>
                    </a:cxn>
                    <a:cxn ang="0">
                      <a:pos x="1" y="0"/>
                    </a:cxn>
                    <a:cxn ang="0">
                      <a:pos x="4" y="2"/>
                    </a:cxn>
                    <a:cxn ang="0">
                      <a:pos x="6" y="2"/>
                    </a:cxn>
                    <a:cxn ang="0">
                      <a:pos x="6" y="4"/>
                    </a:cxn>
                    <a:cxn ang="0">
                      <a:pos x="4" y="9"/>
                    </a:cxn>
                    <a:cxn ang="0">
                      <a:pos x="1" y="6"/>
                    </a:cxn>
                  </a:cxnLst>
                  <a:pathLst>
                    <a:path w="5" h="8">
                      <a:moveTo>
                        <a:pt x="1" y="6"/>
                      </a:moveTo>
                      <a:cubicBezTo>
                        <a:pt x="0" y="4"/>
                        <a:pt x="0" y="2"/>
                        <a:pt x="1" y="0"/>
                      </a:cubicBezTo>
                      <a:cubicBezTo>
                        <a:pt x="2" y="0"/>
                        <a:pt x="3" y="1"/>
                        <a:pt x="4" y="2"/>
                      </a:cubicBezTo>
                      <a:cubicBezTo>
                        <a:pt x="4" y="2"/>
                        <a:pt x="5" y="2"/>
                        <a:pt x="5" y="2"/>
                      </a:cubicBezTo>
                      <a:cubicBezTo>
                        <a:pt x="5" y="2"/>
                        <a:pt x="5" y="3"/>
                        <a:pt x="5" y="4"/>
                      </a:cubicBezTo>
                      <a:cubicBezTo>
                        <a:pt x="5" y="5"/>
                        <a:pt x="5" y="7"/>
                        <a:pt x="4" y="8"/>
                      </a:cubicBezTo>
                      <a:cubicBezTo>
                        <a:pt x="2" y="8"/>
                        <a:pt x="0" y="8"/>
                        <a:pt x="1" y="6"/>
                      </a:cubicBezTo>
                      <a:close/>
                    </a:path>
                  </a:pathLst>
                </a:custGeom>
                <a:solidFill>
                  <a:srgbClr val="677074"/>
                </a:solidFill>
                <a:ln w="9525">
                  <a:noFill/>
                </a:ln>
              </p:spPr>
              <p:txBody>
                <a:bodyPr/>
                <a:p>
                  <a:endParaRPr lang="zh-CN" altLang="en-US"/>
                </a:p>
              </p:txBody>
            </p:sp>
            <p:sp>
              <p:nvSpPr>
                <p:cNvPr id="4623" name="Freeform 546"/>
                <p:cNvSpPr/>
                <p:nvPr userDrawn="1"/>
              </p:nvSpPr>
              <p:spPr>
                <a:xfrm>
                  <a:off x="5560" y="148"/>
                  <a:ext cx="2" cy="6"/>
                </a:xfrm>
                <a:custGeom>
                  <a:avLst/>
                  <a:gdLst/>
                  <a:ahLst/>
                  <a:cxnLst>
                    <a:cxn ang="0">
                      <a:pos x="0" y="3"/>
                    </a:cxn>
                    <a:cxn ang="0">
                      <a:pos x="1" y="0"/>
                    </a:cxn>
                    <a:cxn ang="0">
                      <a:pos x="1" y="6"/>
                    </a:cxn>
                    <a:cxn ang="0">
                      <a:pos x="1" y="6"/>
                    </a:cxn>
                    <a:cxn ang="0">
                      <a:pos x="0" y="4"/>
                    </a:cxn>
                    <a:cxn ang="0">
                      <a:pos x="0" y="3"/>
                    </a:cxn>
                  </a:cxnLst>
                  <a:pathLst>
                    <a:path w="2" h="5">
                      <a:moveTo>
                        <a:pt x="0" y="3"/>
                      </a:moveTo>
                      <a:cubicBezTo>
                        <a:pt x="0" y="2"/>
                        <a:pt x="1" y="1"/>
                        <a:pt x="1" y="0"/>
                      </a:cubicBezTo>
                      <a:cubicBezTo>
                        <a:pt x="2" y="2"/>
                        <a:pt x="2" y="3"/>
                        <a:pt x="1" y="5"/>
                      </a:cubicBezTo>
                      <a:cubicBezTo>
                        <a:pt x="1" y="5"/>
                        <a:pt x="1" y="5"/>
                        <a:pt x="1" y="5"/>
                      </a:cubicBezTo>
                      <a:cubicBezTo>
                        <a:pt x="0" y="5"/>
                        <a:pt x="0" y="4"/>
                        <a:pt x="0" y="4"/>
                      </a:cubicBezTo>
                      <a:cubicBezTo>
                        <a:pt x="0" y="3"/>
                        <a:pt x="0" y="3"/>
                        <a:pt x="0" y="3"/>
                      </a:cubicBezTo>
                      <a:close/>
                    </a:path>
                  </a:pathLst>
                </a:custGeom>
                <a:solidFill>
                  <a:srgbClr val="DEDDDF"/>
                </a:solidFill>
                <a:ln w="9525">
                  <a:noFill/>
                </a:ln>
              </p:spPr>
              <p:txBody>
                <a:bodyPr/>
                <a:p>
                  <a:endParaRPr lang="zh-CN" altLang="en-US"/>
                </a:p>
              </p:txBody>
            </p:sp>
            <p:sp>
              <p:nvSpPr>
                <p:cNvPr id="4624" name="Freeform 547"/>
                <p:cNvSpPr/>
                <p:nvPr userDrawn="1"/>
              </p:nvSpPr>
              <p:spPr>
                <a:xfrm>
                  <a:off x="5579" y="799"/>
                  <a:ext cx="15" cy="15"/>
                </a:xfrm>
                <a:custGeom>
                  <a:avLst/>
                  <a:gdLst/>
                  <a:ahLst/>
                  <a:cxnLst>
                    <a:cxn ang="0">
                      <a:pos x="15" y="5"/>
                    </a:cxn>
                    <a:cxn ang="0">
                      <a:pos x="9" y="15"/>
                    </a:cxn>
                    <a:cxn ang="0">
                      <a:pos x="6" y="15"/>
                    </a:cxn>
                    <a:cxn ang="0">
                      <a:pos x="4" y="4"/>
                    </a:cxn>
                    <a:cxn ang="0">
                      <a:pos x="15" y="5"/>
                    </a:cxn>
                  </a:cxnLst>
                  <a:pathLst>
                    <a:path w="13" h="13">
                      <a:moveTo>
                        <a:pt x="13" y="5"/>
                      </a:moveTo>
                      <a:cubicBezTo>
                        <a:pt x="6" y="6"/>
                        <a:pt x="6" y="6"/>
                        <a:pt x="8" y="13"/>
                      </a:cubicBezTo>
                      <a:cubicBezTo>
                        <a:pt x="7" y="13"/>
                        <a:pt x="7" y="13"/>
                        <a:pt x="6" y="13"/>
                      </a:cubicBezTo>
                      <a:cubicBezTo>
                        <a:pt x="5" y="10"/>
                        <a:pt x="0" y="7"/>
                        <a:pt x="4" y="4"/>
                      </a:cubicBezTo>
                      <a:cubicBezTo>
                        <a:pt x="6" y="2"/>
                        <a:pt x="11" y="0"/>
                        <a:pt x="13" y="5"/>
                      </a:cubicBezTo>
                      <a:close/>
                    </a:path>
                  </a:pathLst>
                </a:custGeom>
                <a:solidFill>
                  <a:srgbClr val="40454E"/>
                </a:solidFill>
                <a:ln w="9525">
                  <a:noFill/>
                </a:ln>
              </p:spPr>
              <p:txBody>
                <a:bodyPr/>
                <a:p>
                  <a:endParaRPr lang="zh-CN" altLang="en-US"/>
                </a:p>
              </p:txBody>
            </p:sp>
            <p:sp>
              <p:nvSpPr>
                <p:cNvPr id="4625" name="Freeform 548"/>
                <p:cNvSpPr/>
                <p:nvPr userDrawn="1"/>
              </p:nvSpPr>
              <p:spPr>
                <a:xfrm>
                  <a:off x="5485" y="119"/>
                  <a:ext cx="68" cy="75"/>
                </a:xfrm>
                <a:custGeom>
                  <a:avLst/>
                  <a:gdLst/>
                  <a:ahLst/>
                  <a:cxnLst>
                    <a:cxn ang="0">
                      <a:pos x="68" y="15"/>
                    </a:cxn>
                    <a:cxn ang="0">
                      <a:pos x="62" y="15"/>
                    </a:cxn>
                    <a:cxn ang="0">
                      <a:pos x="48" y="36"/>
                    </a:cxn>
                    <a:cxn ang="0">
                      <a:pos x="31" y="40"/>
                    </a:cxn>
                    <a:cxn ang="0">
                      <a:pos x="29" y="43"/>
                    </a:cxn>
                    <a:cxn ang="0">
                      <a:pos x="8" y="69"/>
                    </a:cxn>
                    <a:cxn ang="0">
                      <a:pos x="0" y="62"/>
                    </a:cxn>
                    <a:cxn ang="0">
                      <a:pos x="1" y="58"/>
                    </a:cxn>
                    <a:cxn ang="0">
                      <a:pos x="10" y="45"/>
                    </a:cxn>
                    <a:cxn ang="0">
                      <a:pos x="42" y="10"/>
                    </a:cxn>
                    <a:cxn ang="0">
                      <a:pos x="54" y="3"/>
                    </a:cxn>
                    <a:cxn ang="0">
                      <a:pos x="68" y="11"/>
                    </a:cxn>
                    <a:cxn ang="0">
                      <a:pos x="68" y="15"/>
                    </a:cxn>
                  </a:cxnLst>
                  <a:pathLst>
                    <a:path w="59" h="65">
                      <a:moveTo>
                        <a:pt x="59" y="13"/>
                      </a:moveTo>
                      <a:cubicBezTo>
                        <a:pt x="57" y="13"/>
                        <a:pt x="55" y="13"/>
                        <a:pt x="54" y="13"/>
                      </a:cubicBezTo>
                      <a:cubicBezTo>
                        <a:pt x="52" y="20"/>
                        <a:pt x="49" y="27"/>
                        <a:pt x="42" y="32"/>
                      </a:cubicBezTo>
                      <a:cubicBezTo>
                        <a:pt x="38" y="36"/>
                        <a:pt x="31" y="30"/>
                        <a:pt x="27" y="35"/>
                      </a:cubicBezTo>
                      <a:cubicBezTo>
                        <a:pt x="27" y="36"/>
                        <a:pt x="26" y="37"/>
                        <a:pt x="26" y="38"/>
                      </a:cubicBezTo>
                      <a:cubicBezTo>
                        <a:pt x="23" y="48"/>
                        <a:pt x="13" y="52"/>
                        <a:pt x="7" y="60"/>
                      </a:cubicBezTo>
                      <a:cubicBezTo>
                        <a:pt x="2" y="65"/>
                        <a:pt x="0" y="60"/>
                        <a:pt x="0" y="54"/>
                      </a:cubicBezTo>
                      <a:cubicBezTo>
                        <a:pt x="0" y="53"/>
                        <a:pt x="0" y="52"/>
                        <a:pt x="1" y="51"/>
                      </a:cubicBezTo>
                      <a:cubicBezTo>
                        <a:pt x="2" y="46"/>
                        <a:pt x="10" y="45"/>
                        <a:pt x="9" y="39"/>
                      </a:cubicBezTo>
                      <a:cubicBezTo>
                        <a:pt x="15" y="27"/>
                        <a:pt x="27" y="18"/>
                        <a:pt x="37" y="9"/>
                      </a:cubicBezTo>
                      <a:cubicBezTo>
                        <a:pt x="40" y="6"/>
                        <a:pt x="43" y="4"/>
                        <a:pt x="47" y="3"/>
                      </a:cubicBezTo>
                      <a:cubicBezTo>
                        <a:pt x="54" y="0"/>
                        <a:pt x="56" y="6"/>
                        <a:pt x="59" y="10"/>
                      </a:cubicBezTo>
                      <a:cubicBezTo>
                        <a:pt x="59" y="11"/>
                        <a:pt x="59" y="12"/>
                        <a:pt x="59" y="13"/>
                      </a:cubicBezTo>
                      <a:close/>
                    </a:path>
                  </a:pathLst>
                </a:custGeom>
                <a:solidFill>
                  <a:srgbClr val="83878B"/>
                </a:solidFill>
                <a:ln w="9525">
                  <a:noFill/>
                </a:ln>
              </p:spPr>
              <p:txBody>
                <a:bodyPr/>
                <a:p>
                  <a:endParaRPr lang="zh-CN" altLang="en-US"/>
                </a:p>
              </p:txBody>
            </p:sp>
            <p:sp>
              <p:nvSpPr>
                <p:cNvPr id="4626" name="Freeform 549"/>
                <p:cNvSpPr/>
                <p:nvPr userDrawn="1"/>
              </p:nvSpPr>
              <p:spPr>
                <a:xfrm>
                  <a:off x="5539" y="118"/>
                  <a:ext cx="15" cy="14"/>
                </a:xfrm>
                <a:custGeom>
                  <a:avLst/>
                  <a:gdLst/>
                  <a:ahLst/>
                  <a:cxnLst>
                    <a:cxn ang="0">
                      <a:pos x="12" y="14"/>
                    </a:cxn>
                    <a:cxn ang="0">
                      <a:pos x="0" y="4"/>
                    </a:cxn>
                    <a:cxn ang="0">
                      <a:pos x="1" y="1"/>
                    </a:cxn>
                    <a:cxn ang="0">
                      <a:pos x="3" y="0"/>
                    </a:cxn>
                    <a:cxn ang="0">
                      <a:pos x="6" y="1"/>
                    </a:cxn>
                    <a:cxn ang="0">
                      <a:pos x="6" y="1"/>
                    </a:cxn>
                    <a:cxn ang="0">
                      <a:pos x="10" y="2"/>
                    </a:cxn>
                    <a:cxn ang="0">
                      <a:pos x="10" y="2"/>
                    </a:cxn>
                    <a:cxn ang="0">
                      <a:pos x="12" y="4"/>
                    </a:cxn>
                    <a:cxn ang="0">
                      <a:pos x="15" y="12"/>
                    </a:cxn>
                    <a:cxn ang="0">
                      <a:pos x="12" y="14"/>
                    </a:cxn>
                  </a:cxnLst>
                  <a:pathLst>
                    <a:path w="13" h="12">
                      <a:moveTo>
                        <a:pt x="11" y="12"/>
                      </a:moveTo>
                      <a:cubicBezTo>
                        <a:pt x="7" y="9"/>
                        <a:pt x="5" y="4"/>
                        <a:pt x="0" y="4"/>
                      </a:cubicBezTo>
                      <a:cubicBezTo>
                        <a:pt x="0" y="3"/>
                        <a:pt x="1" y="2"/>
                        <a:pt x="1" y="1"/>
                      </a:cubicBezTo>
                      <a:cubicBezTo>
                        <a:pt x="2" y="1"/>
                        <a:pt x="3" y="0"/>
                        <a:pt x="3" y="0"/>
                      </a:cubicBezTo>
                      <a:cubicBezTo>
                        <a:pt x="4" y="1"/>
                        <a:pt x="5" y="1"/>
                        <a:pt x="6" y="1"/>
                      </a:cubicBezTo>
                      <a:cubicBezTo>
                        <a:pt x="6" y="1"/>
                        <a:pt x="6" y="1"/>
                        <a:pt x="6" y="1"/>
                      </a:cubicBezTo>
                      <a:cubicBezTo>
                        <a:pt x="7" y="1"/>
                        <a:pt x="9" y="2"/>
                        <a:pt x="9" y="2"/>
                      </a:cubicBezTo>
                      <a:cubicBezTo>
                        <a:pt x="9" y="2"/>
                        <a:pt x="9" y="2"/>
                        <a:pt x="9" y="2"/>
                      </a:cubicBezTo>
                      <a:cubicBezTo>
                        <a:pt x="10" y="3"/>
                        <a:pt x="10" y="4"/>
                        <a:pt x="11" y="4"/>
                      </a:cubicBezTo>
                      <a:cubicBezTo>
                        <a:pt x="11" y="6"/>
                        <a:pt x="12" y="9"/>
                        <a:pt x="13" y="11"/>
                      </a:cubicBezTo>
                      <a:cubicBezTo>
                        <a:pt x="12" y="11"/>
                        <a:pt x="12" y="11"/>
                        <a:pt x="11" y="12"/>
                      </a:cubicBezTo>
                      <a:close/>
                    </a:path>
                  </a:pathLst>
                </a:custGeom>
                <a:solidFill>
                  <a:srgbClr val="575155"/>
                </a:solidFill>
                <a:ln w="9525">
                  <a:noFill/>
                </a:ln>
              </p:spPr>
              <p:txBody>
                <a:bodyPr/>
                <a:p>
                  <a:endParaRPr lang="zh-CN" altLang="en-US"/>
                </a:p>
              </p:txBody>
            </p:sp>
            <p:sp>
              <p:nvSpPr>
                <p:cNvPr id="4627" name="Freeform 550"/>
                <p:cNvSpPr/>
                <p:nvPr userDrawn="1"/>
              </p:nvSpPr>
              <p:spPr>
                <a:xfrm>
                  <a:off x="5635" y="845"/>
                  <a:ext cx="16" cy="13"/>
                </a:xfrm>
                <a:custGeom>
                  <a:avLst/>
                  <a:gdLst/>
                  <a:ahLst/>
                  <a:cxnLst>
                    <a:cxn ang="0">
                      <a:pos x="9" y="1"/>
                    </a:cxn>
                    <a:cxn ang="0">
                      <a:pos x="11" y="0"/>
                    </a:cxn>
                    <a:cxn ang="0">
                      <a:pos x="14" y="2"/>
                    </a:cxn>
                    <a:cxn ang="0">
                      <a:pos x="16" y="7"/>
                    </a:cxn>
                    <a:cxn ang="0">
                      <a:pos x="16" y="7"/>
                    </a:cxn>
                    <a:cxn ang="0">
                      <a:pos x="14" y="10"/>
                    </a:cxn>
                    <a:cxn ang="0">
                      <a:pos x="14" y="10"/>
                    </a:cxn>
                    <a:cxn ang="0">
                      <a:pos x="10" y="13"/>
                    </a:cxn>
                    <a:cxn ang="0">
                      <a:pos x="8" y="4"/>
                    </a:cxn>
                    <a:cxn ang="0">
                      <a:pos x="10" y="4"/>
                    </a:cxn>
                    <a:cxn ang="0">
                      <a:pos x="9" y="1"/>
                    </a:cxn>
                  </a:cxnLst>
                  <a:pathLst>
                    <a:path w="14" h="11">
                      <a:moveTo>
                        <a:pt x="8" y="1"/>
                      </a:moveTo>
                      <a:cubicBezTo>
                        <a:pt x="8" y="1"/>
                        <a:pt x="9" y="1"/>
                        <a:pt x="10" y="0"/>
                      </a:cubicBezTo>
                      <a:cubicBezTo>
                        <a:pt x="11" y="2"/>
                        <a:pt x="12" y="2"/>
                        <a:pt x="13" y="2"/>
                      </a:cubicBezTo>
                      <a:cubicBezTo>
                        <a:pt x="13" y="3"/>
                        <a:pt x="14" y="4"/>
                        <a:pt x="14" y="6"/>
                      </a:cubicBezTo>
                      <a:cubicBezTo>
                        <a:pt x="14" y="6"/>
                        <a:pt x="14" y="6"/>
                        <a:pt x="14" y="6"/>
                      </a:cubicBezTo>
                      <a:cubicBezTo>
                        <a:pt x="14" y="7"/>
                        <a:pt x="14" y="8"/>
                        <a:pt x="13" y="9"/>
                      </a:cubicBezTo>
                      <a:cubicBezTo>
                        <a:pt x="13" y="9"/>
                        <a:pt x="13" y="9"/>
                        <a:pt x="13" y="9"/>
                      </a:cubicBezTo>
                      <a:cubicBezTo>
                        <a:pt x="11" y="9"/>
                        <a:pt x="10" y="10"/>
                        <a:pt x="9" y="11"/>
                      </a:cubicBezTo>
                      <a:cubicBezTo>
                        <a:pt x="9" y="8"/>
                        <a:pt x="0" y="9"/>
                        <a:pt x="7" y="4"/>
                      </a:cubicBezTo>
                      <a:cubicBezTo>
                        <a:pt x="8" y="5"/>
                        <a:pt x="8" y="4"/>
                        <a:pt x="9" y="4"/>
                      </a:cubicBezTo>
                      <a:cubicBezTo>
                        <a:pt x="8" y="3"/>
                        <a:pt x="8" y="2"/>
                        <a:pt x="8" y="1"/>
                      </a:cubicBezTo>
                      <a:close/>
                    </a:path>
                  </a:pathLst>
                </a:custGeom>
                <a:solidFill>
                  <a:srgbClr val="464C54"/>
                </a:solidFill>
                <a:ln w="9525">
                  <a:noFill/>
                </a:ln>
              </p:spPr>
              <p:txBody>
                <a:bodyPr/>
                <a:p>
                  <a:endParaRPr lang="zh-CN" altLang="en-US"/>
                </a:p>
              </p:txBody>
            </p:sp>
            <p:sp>
              <p:nvSpPr>
                <p:cNvPr id="4628" name="Freeform 551"/>
                <p:cNvSpPr/>
                <p:nvPr userDrawn="1"/>
              </p:nvSpPr>
              <p:spPr>
                <a:xfrm>
                  <a:off x="5630" y="850"/>
                  <a:ext cx="6" cy="6"/>
                </a:xfrm>
                <a:custGeom>
                  <a:avLst/>
                  <a:gdLst/>
                  <a:ahLst/>
                  <a:cxnLst>
                    <a:cxn ang="0">
                      <a:pos x="0" y="0"/>
                    </a:cxn>
                    <a:cxn ang="0">
                      <a:pos x="6" y="6"/>
                    </a:cxn>
                    <a:cxn ang="0">
                      <a:pos x="0" y="0"/>
                    </a:cxn>
                  </a:cxnLst>
                  <a:pathLst>
                    <a:path w="5" h="6">
                      <a:moveTo>
                        <a:pt x="0" y="0"/>
                      </a:moveTo>
                      <a:cubicBezTo>
                        <a:pt x="3" y="0"/>
                        <a:pt x="4" y="3"/>
                        <a:pt x="5" y="6"/>
                      </a:cubicBezTo>
                      <a:cubicBezTo>
                        <a:pt x="2" y="5"/>
                        <a:pt x="1" y="2"/>
                        <a:pt x="0" y="0"/>
                      </a:cubicBezTo>
                      <a:close/>
                    </a:path>
                  </a:pathLst>
                </a:custGeom>
                <a:solidFill>
                  <a:srgbClr val="464C54"/>
                </a:solidFill>
                <a:ln w="9525">
                  <a:noFill/>
                </a:ln>
              </p:spPr>
              <p:txBody>
                <a:bodyPr/>
                <a:p>
                  <a:endParaRPr lang="zh-CN" altLang="en-US"/>
                </a:p>
              </p:txBody>
            </p:sp>
            <p:sp>
              <p:nvSpPr>
                <p:cNvPr id="4629" name="Freeform 552"/>
                <p:cNvSpPr/>
                <p:nvPr userDrawn="1"/>
              </p:nvSpPr>
              <p:spPr>
                <a:xfrm>
                  <a:off x="5589" y="814"/>
                  <a:ext cx="4" cy="3"/>
                </a:xfrm>
                <a:custGeom>
                  <a:avLst/>
                  <a:gdLst/>
                  <a:ahLst/>
                  <a:cxnLst>
                    <a:cxn ang="0">
                      <a:pos x="0" y="0"/>
                    </a:cxn>
                    <a:cxn ang="0">
                      <a:pos x="4" y="3"/>
                    </a:cxn>
                    <a:cxn ang="0">
                      <a:pos x="0" y="0"/>
                    </a:cxn>
                  </a:cxnLst>
                  <a:pathLst>
                    <a:path w="4" h="3">
                      <a:moveTo>
                        <a:pt x="0" y="0"/>
                      </a:moveTo>
                      <a:cubicBezTo>
                        <a:pt x="2" y="0"/>
                        <a:pt x="3" y="1"/>
                        <a:pt x="4" y="3"/>
                      </a:cubicBezTo>
                      <a:cubicBezTo>
                        <a:pt x="2" y="3"/>
                        <a:pt x="1" y="2"/>
                        <a:pt x="0" y="0"/>
                      </a:cubicBezTo>
                      <a:close/>
                    </a:path>
                  </a:pathLst>
                </a:custGeom>
                <a:solidFill>
                  <a:srgbClr val="40454E"/>
                </a:solidFill>
                <a:ln w="9525">
                  <a:noFill/>
                </a:ln>
              </p:spPr>
              <p:txBody>
                <a:bodyPr/>
                <a:p>
                  <a:endParaRPr lang="zh-CN" altLang="en-US"/>
                </a:p>
              </p:txBody>
            </p:sp>
            <p:sp>
              <p:nvSpPr>
                <p:cNvPr id="4630" name="Freeform 553"/>
                <p:cNvSpPr/>
                <p:nvPr userDrawn="1"/>
              </p:nvSpPr>
              <p:spPr>
                <a:xfrm>
                  <a:off x="5593" y="817"/>
                  <a:ext cx="5" cy="5"/>
                </a:xfrm>
                <a:custGeom>
                  <a:avLst/>
                  <a:gdLst/>
                  <a:ahLst/>
                  <a:cxnLst>
                    <a:cxn ang="0">
                      <a:pos x="0" y="0"/>
                    </a:cxn>
                    <a:cxn ang="0">
                      <a:pos x="5" y="5"/>
                    </a:cxn>
                    <a:cxn ang="0">
                      <a:pos x="0" y="0"/>
                    </a:cxn>
                  </a:cxnLst>
                  <a:pathLst>
                    <a:path w="4" h="4">
                      <a:moveTo>
                        <a:pt x="0" y="0"/>
                      </a:moveTo>
                      <a:cubicBezTo>
                        <a:pt x="2" y="0"/>
                        <a:pt x="3" y="2"/>
                        <a:pt x="4" y="4"/>
                      </a:cubicBezTo>
                      <a:cubicBezTo>
                        <a:pt x="2" y="4"/>
                        <a:pt x="1" y="2"/>
                        <a:pt x="0" y="0"/>
                      </a:cubicBezTo>
                      <a:close/>
                    </a:path>
                  </a:pathLst>
                </a:custGeom>
                <a:solidFill>
                  <a:srgbClr val="40454E"/>
                </a:solidFill>
                <a:ln w="9525">
                  <a:noFill/>
                </a:ln>
              </p:spPr>
              <p:txBody>
                <a:bodyPr/>
                <a:p>
                  <a:endParaRPr lang="zh-CN" altLang="en-US"/>
                </a:p>
              </p:txBody>
            </p:sp>
            <p:sp>
              <p:nvSpPr>
                <p:cNvPr id="4631" name="Freeform 554"/>
                <p:cNvSpPr/>
                <p:nvPr userDrawn="1"/>
              </p:nvSpPr>
              <p:spPr>
                <a:xfrm>
                  <a:off x="5598" y="822"/>
                  <a:ext cx="4" cy="3"/>
                </a:xfrm>
                <a:custGeom>
                  <a:avLst/>
                  <a:gdLst/>
                  <a:ahLst/>
                  <a:cxnLst>
                    <a:cxn ang="0">
                      <a:pos x="0" y="0"/>
                    </a:cxn>
                    <a:cxn ang="0">
                      <a:pos x="4" y="3"/>
                    </a:cxn>
                    <a:cxn ang="0">
                      <a:pos x="0" y="0"/>
                    </a:cxn>
                  </a:cxnLst>
                  <a:pathLst>
                    <a:path w="4" h="3">
                      <a:moveTo>
                        <a:pt x="0" y="0"/>
                      </a:moveTo>
                      <a:cubicBezTo>
                        <a:pt x="2" y="0"/>
                        <a:pt x="3" y="1"/>
                        <a:pt x="4" y="3"/>
                      </a:cubicBezTo>
                      <a:cubicBezTo>
                        <a:pt x="2" y="3"/>
                        <a:pt x="0" y="2"/>
                        <a:pt x="0" y="0"/>
                      </a:cubicBezTo>
                      <a:close/>
                    </a:path>
                  </a:pathLst>
                </a:custGeom>
                <a:solidFill>
                  <a:srgbClr val="40454E"/>
                </a:solidFill>
                <a:ln w="9525">
                  <a:noFill/>
                </a:ln>
              </p:spPr>
              <p:txBody>
                <a:bodyPr/>
                <a:p>
                  <a:endParaRPr lang="zh-CN" altLang="en-US"/>
                </a:p>
              </p:txBody>
            </p:sp>
            <p:sp>
              <p:nvSpPr>
                <p:cNvPr id="4632" name="Freeform 555"/>
                <p:cNvSpPr/>
                <p:nvPr userDrawn="1"/>
              </p:nvSpPr>
              <p:spPr>
                <a:xfrm>
                  <a:off x="5602" y="825"/>
                  <a:ext cx="5" cy="5"/>
                </a:xfrm>
                <a:custGeom>
                  <a:avLst/>
                  <a:gdLst/>
                  <a:ahLst/>
                  <a:cxnLst>
                    <a:cxn ang="0">
                      <a:pos x="0" y="0"/>
                    </a:cxn>
                    <a:cxn ang="0">
                      <a:pos x="5" y="5"/>
                    </a:cxn>
                    <a:cxn ang="0">
                      <a:pos x="2" y="5"/>
                    </a:cxn>
                    <a:cxn ang="0">
                      <a:pos x="0" y="0"/>
                    </a:cxn>
                  </a:cxnLst>
                  <a:pathLst>
                    <a:path w="4" h="4">
                      <a:moveTo>
                        <a:pt x="0" y="0"/>
                      </a:moveTo>
                      <a:cubicBezTo>
                        <a:pt x="2" y="0"/>
                        <a:pt x="3" y="2"/>
                        <a:pt x="4" y="4"/>
                      </a:cubicBezTo>
                      <a:cubicBezTo>
                        <a:pt x="3" y="4"/>
                        <a:pt x="3" y="4"/>
                        <a:pt x="2" y="4"/>
                      </a:cubicBezTo>
                      <a:cubicBezTo>
                        <a:pt x="1" y="3"/>
                        <a:pt x="1" y="2"/>
                        <a:pt x="0" y="0"/>
                      </a:cubicBezTo>
                      <a:close/>
                    </a:path>
                  </a:pathLst>
                </a:custGeom>
                <a:solidFill>
                  <a:srgbClr val="40454E"/>
                </a:solidFill>
                <a:ln w="9525">
                  <a:noFill/>
                </a:ln>
              </p:spPr>
              <p:txBody>
                <a:bodyPr/>
                <a:p>
                  <a:endParaRPr lang="zh-CN" altLang="en-US"/>
                </a:p>
              </p:txBody>
            </p:sp>
            <p:sp>
              <p:nvSpPr>
                <p:cNvPr id="4633" name="Freeform 556"/>
                <p:cNvSpPr/>
                <p:nvPr userDrawn="1"/>
              </p:nvSpPr>
              <p:spPr>
                <a:xfrm>
                  <a:off x="5552" y="131"/>
                  <a:ext cx="8" cy="15"/>
                </a:xfrm>
                <a:custGeom>
                  <a:avLst/>
                  <a:gdLst/>
                  <a:ahLst/>
                  <a:cxnLst>
                    <a:cxn ang="0">
                      <a:pos x="0" y="1"/>
                    </a:cxn>
                    <a:cxn ang="0">
                      <a:pos x="2" y="0"/>
                    </a:cxn>
                    <a:cxn ang="0">
                      <a:pos x="8" y="15"/>
                    </a:cxn>
                    <a:cxn ang="0">
                      <a:pos x="4" y="12"/>
                    </a:cxn>
                    <a:cxn ang="0">
                      <a:pos x="1" y="3"/>
                    </a:cxn>
                    <a:cxn ang="0">
                      <a:pos x="0" y="1"/>
                    </a:cxn>
                  </a:cxnLst>
                  <a:pathLst>
                    <a:path w="7" h="13">
                      <a:moveTo>
                        <a:pt x="0" y="1"/>
                      </a:moveTo>
                      <a:cubicBezTo>
                        <a:pt x="1" y="0"/>
                        <a:pt x="1" y="0"/>
                        <a:pt x="2" y="0"/>
                      </a:cubicBezTo>
                      <a:cubicBezTo>
                        <a:pt x="5" y="4"/>
                        <a:pt x="7" y="8"/>
                        <a:pt x="7" y="13"/>
                      </a:cubicBezTo>
                      <a:cubicBezTo>
                        <a:pt x="6" y="13"/>
                        <a:pt x="5" y="12"/>
                        <a:pt x="4" y="11"/>
                      </a:cubicBezTo>
                      <a:cubicBezTo>
                        <a:pt x="3" y="9"/>
                        <a:pt x="2" y="6"/>
                        <a:pt x="1" y="3"/>
                      </a:cubicBezTo>
                      <a:cubicBezTo>
                        <a:pt x="1" y="2"/>
                        <a:pt x="0" y="2"/>
                        <a:pt x="0" y="1"/>
                      </a:cubicBezTo>
                      <a:close/>
                    </a:path>
                  </a:pathLst>
                </a:custGeom>
                <a:solidFill>
                  <a:srgbClr val="4C5357"/>
                </a:solidFill>
                <a:ln w="9525">
                  <a:noFill/>
                </a:ln>
              </p:spPr>
              <p:txBody>
                <a:bodyPr/>
                <a:p>
                  <a:endParaRPr lang="zh-CN" altLang="en-US"/>
                </a:p>
              </p:txBody>
            </p:sp>
            <p:sp>
              <p:nvSpPr>
                <p:cNvPr id="4634" name="Freeform 557"/>
                <p:cNvSpPr/>
                <p:nvPr userDrawn="1"/>
              </p:nvSpPr>
              <p:spPr>
                <a:xfrm>
                  <a:off x="5446" y="661"/>
                  <a:ext cx="42" cy="47"/>
                </a:xfrm>
                <a:custGeom>
                  <a:avLst/>
                  <a:gdLst/>
                  <a:ahLst/>
                  <a:cxnLst>
                    <a:cxn ang="0">
                      <a:pos x="6" y="3"/>
                    </a:cxn>
                    <a:cxn ang="0">
                      <a:pos x="34" y="32"/>
                    </a:cxn>
                    <a:cxn ang="0">
                      <a:pos x="42" y="41"/>
                    </a:cxn>
                    <a:cxn ang="0">
                      <a:pos x="34" y="43"/>
                    </a:cxn>
                    <a:cxn ang="0">
                      <a:pos x="27" y="38"/>
                    </a:cxn>
                    <a:cxn ang="0">
                      <a:pos x="4" y="11"/>
                    </a:cxn>
                    <a:cxn ang="0">
                      <a:pos x="0" y="0"/>
                    </a:cxn>
                    <a:cxn ang="0">
                      <a:pos x="6" y="3"/>
                    </a:cxn>
                  </a:cxnLst>
                  <a:pathLst>
                    <a:path w="37" h="40">
                      <a:moveTo>
                        <a:pt x="6" y="3"/>
                      </a:moveTo>
                      <a:cubicBezTo>
                        <a:pt x="12" y="13"/>
                        <a:pt x="20" y="21"/>
                        <a:pt x="30" y="28"/>
                      </a:cubicBezTo>
                      <a:cubicBezTo>
                        <a:pt x="32" y="31"/>
                        <a:pt x="35" y="33"/>
                        <a:pt x="37" y="35"/>
                      </a:cubicBezTo>
                      <a:cubicBezTo>
                        <a:pt x="35" y="38"/>
                        <a:pt x="33" y="40"/>
                        <a:pt x="30" y="37"/>
                      </a:cubicBezTo>
                      <a:cubicBezTo>
                        <a:pt x="28" y="35"/>
                        <a:pt x="27" y="33"/>
                        <a:pt x="24" y="33"/>
                      </a:cubicBezTo>
                      <a:cubicBezTo>
                        <a:pt x="18" y="25"/>
                        <a:pt x="11" y="17"/>
                        <a:pt x="4" y="10"/>
                      </a:cubicBezTo>
                      <a:cubicBezTo>
                        <a:pt x="1" y="7"/>
                        <a:pt x="0" y="4"/>
                        <a:pt x="0" y="0"/>
                      </a:cubicBezTo>
                      <a:cubicBezTo>
                        <a:pt x="2" y="1"/>
                        <a:pt x="4" y="2"/>
                        <a:pt x="6" y="3"/>
                      </a:cubicBezTo>
                      <a:close/>
                    </a:path>
                  </a:pathLst>
                </a:custGeom>
                <a:solidFill>
                  <a:srgbClr val="333A43"/>
                </a:solidFill>
                <a:ln w="9525">
                  <a:noFill/>
                </a:ln>
              </p:spPr>
              <p:txBody>
                <a:bodyPr/>
                <a:p>
                  <a:endParaRPr lang="zh-CN" altLang="en-US"/>
                </a:p>
              </p:txBody>
            </p:sp>
            <p:sp>
              <p:nvSpPr>
                <p:cNvPr id="4635" name="Freeform 558"/>
                <p:cNvSpPr/>
                <p:nvPr userDrawn="1"/>
              </p:nvSpPr>
              <p:spPr>
                <a:xfrm>
                  <a:off x="5615" y="836"/>
                  <a:ext cx="7" cy="8"/>
                </a:xfrm>
                <a:custGeom>
                  <a:avLst/>
                  <a:gdLst/>
                  <a:ahLst/>
                  <a:cxnLst>
                    <a:cxn ang="0">
                      <a:pos x="0" y="0"/>
                    </a:cxn>
                    <a:cxn ang="0">
                      <a:pos x="7" y="8"/>
                    </a:cxn>
                    <a:cxn ang="0">
                      <a:pos x="4" y="8"/>
                    </a:cxn>
                    <a:cxn ang="0">
                      <a:pos x="0" y="0"/>
                    </a:cxn>
                  </a:cxnLst>
                  <a:pathLst>
                    <a:path w="6" h="7">
                      <a:moveTo>
                        <a:pt x="0" y="0"/>
                      </a:moveTo>
                      <a:cubicBezTo>
                        <a:pt x="5" y="0"/>
                        <a:pt x="4" y="4"/>
                        <a:pt x="6" y="7"/>
                      </a:cubicBezTo>
                      <a:cubicBezTo>
                        <a:pt x="5" y="7"/>
                        <a:pt x="5" y="7"/>
                        <a:pt x="4" y="7"/>
                      </a:cubicBezTo>
                      <a:cubicBezTo>
                        <a:pt x="2" y="5"/>
                        <a:pt x="1" y="2"/>
                        <a:pt x="0" y="0"/>
                      </a:cubicBezTo>
                      <a:close/>
                    </a:path>
                  </a:pathLst>
                </a:custGeom>
                <a:solidFill>
                  <a:srgbClr val="40454E"/>
                </a:solidFill>
                <a:ln w="9525">
                  <a:noFill/>
                </a:ln>
              </p:spPr>
              <p:txBody>
                <a:bodyPr/>
                <a:p>
                  <a:endParaRPr lang="zh-CN" altLang="en-US"/>
                </a:p>
              </p:txBody>
            </p:sp>
            <p:sp>
              <p:nvSpPr>
                <p:cNvPr id="4636" name="Freeform 559"/>
                <p:cNvSpPr/>
                <p:nvPr userDrawn="1"/>
              </p:nvSpPr>
              <p:spPr>
                <a:xfrm>
                  <a:off x="5607" y="830"/>
                  <a:ext cx="5" cy="3"/>
                </a:xfrm>
                <a:custGeom>
                  <a:avLst/>
                  <a:gdLst/>
                  <a:ahLst/>
                  <a:cxnLst>
                    <a:cxn ang="0">
                      <a:pos x="0" y="0"/>
                    </a:cxn>
                    <a:cxn ang="0">
                      <a:pos x="5" y="3"/>
                    </a:cxn>
                    <a:cxn ang="0">
                      <a:pos x="2" y="3"/>
                    </a:cxn>
                    <a:cxn ang="0">
                      <a:pos x="0" y="0"/>
                    </a:cxn>
                  </a:cxnLst>
                  <a:pathLst>
                    <a:path w="4" h="3">
                      <a:moveTo>
                        <a:pt x="0" y="0"/>
                      </a:moveTo>
                      <a:cubicBezTo>
                        <a:pt x="2" y="0"/>
                        <a:pt x="3" y="1"/>
                        <a:pt x="4" y="3"/>
                      </a:cubicBezTo>
                      <a:cubicBezTo>
                        <a:pt x="3" y="3"/>
                        <a:pt x="3" y="3"/>
                        <a:pt x="2" y="3"/>
                      </a:cubicBezTo>
                      <a:cubicBezTo>
                        <a:pt x="1" y="2"/>
                        <a:pt x="1" y="1"/>
                        <a:pt x="0" y="0"/>
                      </a:cubicBezTo>
                      <a:close/>
                    </a:path>
                  </a:pathLst>
                </a:custGeom>
                <a:solidFill>
                  <a:srgbClr val="40454E"/>
                </a:solidFill>
                <a:ln w="9525">
                  <a:noFill/>
                </a:ln>
              </p:spPr>
              <p:txBody>
                <a:bodyPr/>
                <a:p>
                  <a:endParaRPr lang="zh-CN" altLang="en-US"/>
                </a:p>
              </p:txBody>
            </p:sp>
            <p:sp>
              <p:nvSpPr>
                <p:cNvPr id="4637" name="Freeform 560"/>
                <p:cNvSpPr/>
                <p:nvPr userDrawn="1"/>
              </p:nvSpPr>
              <p:spPr>
                <a:xfrm>
                  <a:off x="5612" y="833"/>
                  <a:ext cx="3" cy="3"/>
                </a:xfrm>
                <a:custGeom>
                  <a:avLst/>
                  <a:gdLst/>
                  <a:ahLst/>
                  <a:cxnLst>
                    <a:cxn ang="0">
                      <a:pos x="0" y="0"/>
                    </a:cxn>
                    <a:cxn ang="0">
                      <a:pos x="3" y="3"/>
                    </a:cxn>
                    <a:cxn ang="0">
                      <a:pos x="0" y="0"/>
                    </a:cxn>
                  </a:cxnLst>
                  <a:pathLst>
                    <a:path w="3" h="2">
                      <a:moveTo>
                        <a:pt x="0" y="0"/>
                      </a:moveTo>
                      <a:cubicBezTo>
                        <a:pt x="1" y="0"/>
                        <a:pt x="2" y="1"/>
                        <a:pt x="3" y="2"/>
                      </a:cubicBezTo>
                      <a:cubicBezTo>
                        <a:pt x="1" y="2"/>
                        <a:pt x="0" y="1"/>
                        <a:pt x="0" y="0"/>
                      </a:cubicBezTo>
                      <a:close/>
                    </a:path>
                  </a:pathLst>
                </a:custGeom>
                <a:solidFill>
                  <a:srgbClr val="40454E"/>
                </a:solidFill>
                <a:ln w="9525">
                  <a:noFill/>
                </a:ln>
              </p:spPr>
              <p:txBody>
                <a:bodyPr/>
                <a:p>
                  <a:endParaRPr lang="zh-CN" altLang="en-US"/>
                </a:p>
              </p:txBody>
            </p:sp>
            <p:sp>
              <p:nvSpPr>
                <p:cNvPr id="4638" name="Freeform 561"/>
                <p:cNvSpPr/>
                <p:nvPr userDrawn="1"/>
              </p:nvSpPr>
              <p:spPr>
                <a:xfrm>
                  <a:off x="5542" y="787"/>
                  <a:ext cx="4" cy="3"/>
                </a:xfrm>
                <a:custGeom>
                  <a:avLst/>
                  <a:gdLst/>
                  <a:ahLst/>
                  <a:cxnLst>
                    <a:cxn ang="0">
                      <a:pos x="0" y="1"/>
                    </a:cxn>
                    <a:cxn ang="0">
                      <a:pos x="4" y="0"/>
                    </a:cxn>
                    <a:cxn ang="0">
                      <a:pos x="0" y="1"/>
                    </a:cxn>
                  </a:cxnLst>
                  <a:pathLst>
                    <a:path w="3" h="2">
                      <a:moveTo>
                        <a:pt x="0" y="1"/>
                      </a:moveTo>
                      <a:cubicBezTo>
                        <a:pt x="1" y="1"/>
                        <a:pt x="2" y="0"/>
                        <a:pt x="3" y="0"/>
                      </a:cubicBezTo>
                      <a:cubicBezTo>
                        <a:pt x="3" y="2"/>
                        <a:pt x="2" y="2"/>
                        <a:pt x="0" y="1"/>
                      </a:cubicBezTo>
                      <a:close/>
                    </a:path>
                  </a:pathLst>
                </a:custGeom>
                <a:solidFill>
                  <a:srgbClr val="DCD3E7"/>
                </a:solidFill>
                <a:ln w="9525">
                  <a:noFill/>
                </a:ln>
              </p:spPr>
              <p:txBody>
                <a:bodyPr/>
                <a:p>
                  <a:endParaRPr lang="zh-CN" altLang="en-US"/>
                </a:p>
              </p:txBody>
            </p:sp>
            <p:sp>
              <p:nvSpPr>
                <p:cNvPr id="4639" name="Freeform 562"/>
                <p:cNvSpPr/>
                <p:nvPr userDrawn="1"/>
              </p:nvSpPr>
              <p:spPr>
                <a:xfrm>
                  <a:off x="5323" y="587"/>
                  <a:ext cx="4" cy="2"/>
                </a:xfrm>
                <a:custGeom>
                  <a:avLst/>
                  <a:gdLst/>
                  <a:ahLst/>
                  <a:cxnLst>
                    <a:cxn ang="0">
                      <a:pos x="0" y="0"/>
                    </a:cxn>
                    <a:cxn ang="0">
                      <a:pos x="4" y="0"/>
                    </a:cxn>
                    <a:cxn ang="0">
                      <a:pos x="1" y="2"/>
                    </a:cxn>
                    <a:cxn ang="0">
                      <a:pos x="0" y="0"/>
                    </a:cxn>
                  </a:cxnLst>
                  <a:pathLst>
                    <a:path w="3" h="2">
                      <a:moveTo>
                        <a:pt x="0" y="0"/>
                      </a:moveTo>
                      <a:cubicBezTo>
                        <a:pt x="1" y="0"/>
                        <a:pt x="2" y="0"/>
                        <a:pt x="3" y="0"/>
                      </a:cubicBezTo>
                      <a:cubicBezTo>
                        <a:pt x="3" y="1"/>
                        <a:pt x="2" y="1"/>
                        <a:pt x="1" y="2"/>
                      </a:cubicBezTo>
                      <a:cubicBezTo>
                        <a:pt x="1" y="1"/>
                        <a:pt x="0" y="1"/>
                        <a:pt x="0" y="0"/>
                      </a:cubicBezTo>
                      <a:close/>
                    </a:path>
                  </a:pathLst>
                </a:custGeom>
                <a:solidFill>
                  <a:srgbClr val="AAB1B7"/>
                </a:solidFill>
                <a:ln w="9525">
                  <a:noFill/>
                </a:ln>
              </p:spPr>
              <p:txBody>
                <a:bodyPr/>
                <a:p>
                  <a:endParaRPr lang="zh-CN" altLang="en-US"/>
                </a:p>
              </p:txBody>
            </p:sp>
            <p:sp>
              <p:nvSpPr>
                <p:cNvPr id="4640" name="Freeform 563"/>
                <p:cNvSpPr/>
                <p:nvPr userDrawn="1"/>
              </p:nvSpPr>
              <p:spPr>
                <a:xfrm>
                  <a:off x="5557" y="201"/>
                  <a:ext cx="6" cy="9"/>
                </a:xfrm>
                <a:custGeom>
                  <a:avLst/>
                  <a:gdLst/>
                  <a:ahLst/>
                  <a:cxnLst>
                    <a:cxn ang="0">
                      <a:pos x="0" y="1"/>
                    </a:cxn>
                    <a:cxn ang="0">
                      <a:pos x="2" y="0"/>
                    </a:cxn>
                    <a:cxn ang="0">
                      <a:pos x="6" y="7"/>
                    </a:cxn>
                    <a:cxn ang="0">
                      <a:pos x="3" y="9"/>
                    </a:cxn>
                    <a:cxn ang="0">
                      <a:pos x="1" y="3"/>
                    </a:cxn>
                    <a:cxn ang="0">
                      <a:pos x="0" y="1"/>
                    </a:cxn>
                  </a:cxnLst>
                  <a:pathLst>
                    <a:path w="5" h="8">
                      <a:moveTo>
                        <a:pt x="0" y="1"/>
                      </a:moveTo>
                      <a:cubicBezTo>
                        <a:pt x="1" y="1"/>
                        <a:pt x="2" y="1"/>
                        <a:pt x="2" y="0"/>
                      </a:cubicBezTo>
                      <a:cubicBezTo>
                        <a:pt x="3" y="3"/>
                        <a:pt x="4" y="5"/>
                        <a:pt x="5" y="7"/>
                      </a:cubicBezTo>
                      <a:cubicBezTo>
                        <a:pt x="4" y="7"/>
                        <a:pt x="4" y="8"/>
                        <a:pt x="3" y="8"/>
                      </a:cubicBezTo>
                      <a:cubicBezTo>
                        <a:pt x="2" y="6"/>
                        <a:pt x="2" y="5"/>
                        <a:pt x="1" y="3"/>
                      </a:cubicBezTo>
                      <a:cubicBezTo>
                        <a:pt x="1" y="3"/>
                        <a:pt x="0" y="2"/>
                        <a:pt x="0" y="1"/>
                      </a:cubicBezTo>
                      <a:close/>
                    </a:path>
                  </a:pathLst>
                </a:custGeom>
                <a:solidFill>
                  <a:srgbClr val="E2E1E2"/>
                </a:solidFill>
                <a:ln w="9525">
                  <a:noFill/>
                </a:ln>
              </p:spPr>
              <p:txBody>
                <a:bodyPr/>
                <a:p>
                  <a:endParaRPr lang="zh-CN" altLang="en-US"/>
                </a:p>
              </p:txBody>
            </p:sp>
            <p:sp>
              <p:nvSpPr>
                <p:cNvPr id="4641" name="Freeform 564"/>
                <p:cNvSpPr/>
                <p:nvPr userDrawn="1"/>
              </p:nvSpPr>
              <p:spPr>
                <a:xfrm>
                  <a:off x="5059" y="718"/>
                  <a:ext cx="43" cy="39"/>
                </a:xfrm>
                <a:custGeom>
                  <a:avLst/>
                  <a:gdLst/>
                  <a:ahLst/>
                  <a:cxnLst>
                    <a:cxn ang="0">
                      <a:pos x="43" y="12"/>
                    </a:cxn>
                    <a:cxn ang="0">
                      <a:pos x="13" y="36"/>
                    </a:cxn>
                    <a:cxn ang="0">
                      <a:pos x="6" y="37"/>
                    </a:cxn>
                    <a:cxn ang="0">
                      <a:pos x="1" y="27"/>
                    </a:cxn>
                    <a:cxn ang="0">
                      <a:pos x="19" y="11"/>
                    </a:cxn>
                    <a:cxn ang="0">
                      <a:pos x="31" y="0"/>
                    </a:cxn>
                    <a:cxn ang="0">
                      <a:pos x="32" y="1"/>
                    </a:cxn>
                    <a:cxn ang="0">
                      <a:pos x="41" y="8"/>
                    </a:cxn>
                    <a:cxn ang="0">
                      <a:pos x="43" y="12"/>
                    </a:cxn>
                  </a:cxnLst>
                  <a:pathLst>
                    <a:path w="37" h="34">
                      <a:moveTo>
                        <a:pt x="37" y="11"/>
                      </a:moveTo>
                      <a:cubicBezTo>
                        <a:pt x="29" y="19"/>
                        <a:pt x="19" y="23"/>
                        <a:pt x="12" y="32"/>
                      </a:cubicBezTo>
                      <a:cubicBezTo>
                        <a:pt x="10" y="34"/>
                        <a:pt x="8" y="33"/>
                        <a:pt x="6" y="33"/>
                      </a:cubicBezTo>
                      <a:cubicBezTo>
                        <a:pt x="0" y="32"/>
                        <a:pt x="0" y="28"/>
                        <a:pt x="1" y="24"/>
                      </a:cubicBezTo>
                      <a:cubicBezTo>
                        <a:pt x="4" y="17"/>
                        <a:pt x="12" y="15"/>
                        <a:pt x="17" y="10"/>
                      </a:cubicBezTo>
                      <a:cubicBezTo>
                        <a:pt x="20" y="6"/>
                        <a:pt x="24" y="3"/>
                        <a:pt x="27" y="0"/>
                      </a:cubicBezTo>
                      <a:cubicBezTo>
                        <a:pt x="27" y="0"/>
                        <a:pt x="28" y="0"/>
                        <a:pt x="28" y="1"/>
                      </a:cubicBezTo>
                      <a:cubicBezTo>
                        <a:pt x="31" y="3"/>
                        <a:pt x="33" y="5"/>
                        <a:pt x="36" y="7"/>
                      </a:cubicBezTo>
                      <a:cubicBezTo>
                        <a:pt x="37" y="8"/>
                        <a:pt x="37" y="10"/>
                        <a:pt x="37" y="11"/>
                      </a:cubicBezTo>
                      <a:close/>
                    </a:path>
                  </a:pathLst>
                </a:custGeom>
                <a:solidFill>
                  <a:srgbClr val="B7B5B6"/>
                </a:solidFill>
                <a:ln w="9525">
                  <a:noFill/>
                </a:ln>
              </p:spPr>
              <p:txBody>
                <a:bodyPr/>
                <a:p>
                  <a:endParaRPr lang="zh-CN" altLang="en-US"/>
                </a:p>
              </p:txBody>
            </p:sp>
            <p:sp>
              <p:nvSpPr>
                <p:cNvPr id="4642" name="Freeform 565"/>
                <p:cNvSpPr/>
                <p:nvPr userDrawn="1"/>
              </p:nvSpPr>
              <p:spPr>
                <a:xfrm>
                  <a:off x="5116" y="649"/>
                  <a:ext cx="58" cy="51"/>
                </a:xfrm>
                <a:custGeom>
                  <a:avLst/>
                  <a:gdLst/>
                  <a:ahLst/>
                  <a:cxnLst>
                    <a:cxn ang="0">
                      <a:pos x="16" y="28"/>
                    </a:cxn>
                    <a:cxn ang="0">
                      <a:pos x="37" y="12"/>
                    </a:cxn>
                    <a:cxn ang="0">
                      <a:pos x="58" y="0"/>
                    </a:cxn>
                    <a:cxn ang="0">
                      <a:pos x="40" y="18"/>
                    </a:cxn>
                    <a:cxn ang="0">
                      <a:pos x="11" y="45"/>
                    </a:cxn>
                    <a:cxn ang="0">
                      <a:pos x="0" y="51"/>
                    </a:cxn>
                    <a:cxn ang="0">
                      <a:pos x="10" y="39"/>
                    </a:cxn>
                    <a:cxn ang="0">
                      <a:pos x="16" y="28"/>
                    </a:cxn>
                  </a:cxnLst>
                  <a:pathLst>
                    <a:path w="50" h="44">
                      <a:moveTo>
                        <a:pt x="14" y="25"/>
                      </a:moveTo>
                      <a:cubicBezTo>
                        <a:pt x="22" y="23"/>
                        <a:pt x="28" y="16"/>
                        <a:pt x="32" y="11"/>
                      </a:cubicBezTo>
                      <a:cubicBezTo>
                        <a:pt x="37" y="3"/>
                        <a:pt x="43" y="3"/>
                        <a:pt x="50" y="0"/>
                      </a:cubicBezTo>
                      <a:cubicBezTo>
                        <a:pt x="48" y="7"/>
                        <a:pt x="40" y="11"/>
                        <a:pt x="35" y="16"/>
                      </a:cubicBezTo>
                      <a:cubicBezTo>
                        <a:pt x="27" y="24"/>
                        <a:pt x="18" y="31"/>
                        <a:pt x="10" y="39"/>
                      </a:cubicBezTo>
                      <a:cubicBezTo>
                        <a:pt x="8" y="44"/>
                        <a:pt x="5" y="44"/>
                        <a:pt x="0" y="44"/>
                      </a:cubicBezTo>
                      <a:cubicBezTo>
                        <a:pt x="1" y="39"/>
                        <a:pt x="6" y="37"/>
                        <a:pt x="9" y="34"/>
                      </a:cubicBezTo>
                      <a:cubicBezTo>
                        <a:pt x="11" y="31"/>
                        <a:pt x="16" y="30"/>
                        <a:pt x="14" y="25"/>
                      </a:cubicBezTo>
                      <a:close/>
                    </a:path>
                  </a:pathLst>
                </a:custGeom>
                <a:solidFill>
                  <a:srgbClr val="AFADAF"/>
                </a:solidFill>
                <a:ln w="9525">
                  <a:noFill/>
                </a:ln>
              </p:spPr>
              <p:txBody>
                <a:bodyPr/>
                <a:p>
                  <a:endParaRPr lang="zh-CN" altLang="en-US"/>
                </a:p>
              </p:txBody>
            </p:sp>
            <p:sp>
              <p:nvSpPr>
                <p:cNvPr id="4643" name="Freeform 566"/>
                <p:cNvSpPr/>
                <p:nvPr userDrawn="1"/>
              </p:nvSpPr>
              <p:spPr>
                <a:xfrm>
                  <a:off x="5026" y="746"/>
                  <a:ext cx="41" cy="35"/>
                </a:xfrm>
                <a:custGeom>
                  <a:avLst/>
                  <a:gdLst/>
                  <a:ahLst/>
                  <a:cxnLst>
                    <a:cxn ang="0">
                      <a:pos x="34" y="0"/>
                    </a:cxn>
                    <a:cxn ang="0">
                      <a:pos x="36" y="2"/>
                    </a:cxn>
                    <a:cxn ang="0">
                      <a:pos x="41" y="9"/>
                    </a:cxn>
                    <a:cxn ang="0">
                      <a:pos x="15" y="25"/>
                    </a:cxn>
                    <a:cxn ang="0">
                      <a:pos x="13" y="28"/>
                    </a:cxn>
                    <a:cxn ang="0">
                      <a:pos x="2" y="35"/>
                    </a:cxn>
                    <a:cxn ang="0">
                      <a:pos x="0" y="33"/>
                    </a:cxn>
                    <a:cxn ang="0">
                      <a:pos x="4" y="16"/>
                    </a:cxn>
                    <a:cxn ang="0">
                      <a:pos x="9" y="12"/>
                    </a:cxn>
                    <a:cxn ang="0">
                      <a:pos x="19" y="5"/>
                    </a:cxn>
                    <a:cxn ang="0">
                      <a:pos x="29" y="2"/>
                    </a:cxn>
                    <a:cxn ang="0">
                      <a:pos x="31" y="1"/>
                    </a:cxn>
                    <a:cxn ang="0">
                      <a:pos x="34" y="0"/>
                    </a:cxn>
                  </a:cxnLst>
                  <a:pathLst>
                    <a:path w="36" h="31">
                      <a:moveTo>
                        <a:pt x="30" y="0"/>
                      </a:moveTo>
                      <a:cubicBezTo>
                        <a:pt x="32" y="0"/>
                        <a:pt x="33" y="1"/>
                        <a:pt x="32" y="2"/>
                      </a:cubicBezTo>
                      <a:cubicBezTo>
                        <a:pt x="30" y="7"/>
                        <a:pt x="35" y="6"/>
                        <a:pt x="36" y="8"/>
                      </a:cubicBezTo>
                      <a:cubicBezTo>
                        <a:pt x="31" y="16"/>
                        <a:pt x="21" y="18"/>
                        <a:pt x="14" y="23"/>
                      </a:cubicBezTo>
                      <a:cubicBezTo>
                        <a:pt x="13" y="24"/>
                        <a:pt x="12" y="25"/>
                        <a:pt x="12" y="25"/>
                      </a:cubicBezTo>
                      <a:cubicBezTo>
                        <a:pt x="8" y="27"/>
                        <a:pt x="6" y="30"/>
                        <a:pt x="2" y="31"/>
                      </a:cubicBezTo>
                      <a:cubicBezTo>
                        <a:pt x="1" y="31"/>
                        <a:pt x="0" y="31"/>
                        <a:pt x="0" y="30"/>
                      </a:cubicBezTo>
                      <a:cubicBezTo>
                        <a:pt x="0" y="25"/>
                        <a:pt x="4" y="20"/>
                        <a:pt x="4" y="15"/>
                      </a:cubicBezTo>
                      <a:cubicBezTo>
                        <a:pt x="4" y="12"/>
                        <a:pt x="6" y="11"/>
                        <a:pt x="8" y="11"/>
                      </a:cubicBezTo>
                      <a:cubicBezTo>
                        <a:pt x="13" y="12"/>
                        <a:pt x="15" y="9"/>
                        <a:pt x="17" y="5"/>
                      </a:cubicBezTo>
                      <a:cubicBezTo>
                        <a:pt x="20" y="4"/>
                        <a:pt x="23" y="3"/>
                        <a:pt x="26" y="2"/>
                      </a:cubicBezTo>
                      <a:cubicBezTo>
                        <a:pt x="26" y="0"/>
                        <a:pt x="27" y="0"/>
                        <a:pt x="28" y="1"/>
                      </a:cubicBezTo>
                      <a:cubicBezTo>
                        <a:pt x="29" y="0"/>
                        <a:pt x="29" y="0"/>
                        <a:pt x="30" y="0"/>
                      </a:cubicBezTo>
                      <a:close/>
                    </a:path>
                  </a:pathLst>
                </a:custGeom>
                <a:solidFill>
                  <a:srgbClr val="B4AFB1"/>
                </a:solidFill>
                <a:ln w="9525">
                  <a:noFill/>
                </a:ln>
              </p:spPr>
              <p:txBody>
                <a:bodyPr/>
                <a:p>
                  <a:endParaRPr lang="zh-CN" altLang="en-US"/>
                </a:p>
              </p:txBody>
            </p:sp>
            <p:sp>
              <p:nvSpPr>
                <p:cNvPr id="4644" name="Freeform 567"/>
                <p:cNvSpPr/>
                <p:nvPr userDrawn="1"/>
              </p:nvSpPr>
              <p:spPr>
                <a:xfrm>
                  <a:off x="5093" y="700"/>
                  <a:ext cx="33" cy="32"/>
                </a:xfrm>
                <a:custGeom>
                  <a:avLst/>
                  <a:gdLst/>
                  <a:ahLst/>
                  <a:cxnLst>
                    <a:cxn ang="0">
                      <a:pos x="9" y="30"/>
                    </a:cxn>
                    <a:cxn ang="0">
                      <a:pos x="6" y="26"/>
                    </a:cxn>
                    <a:cxn ang="0">
                      <a:pos x="9" y="12"/>
                    </a:cxn>
                    <a:cxn ang="0">
                      <a:pos x="9" y="10"/>
                    </a:cxn>
                    <a:cxn ang="0">
                      <a:pos x="6" y="5"/>
                    </a:cxn>
                    <a:cxn ang="0">
                      <a:pos x="11" y="2"/>
                    </a:cxn>
                    <a:cxn ang="0">
                      <a:pos x="22" y="9"/>
                    </a:cxn>
                    <a:cxn ang="0">
                      <a:pos x="33" y="12"/>
                    </a:cxn>
                    <a:cxn ang="0">
                      <a:pos x="19" y="24"/>
                    </a:cxn>
                    <a:cxn ang="0">
                      <a:pos x="9" y="30"/>
                    </a:cxn>
                  </a:cxnLst>
                  <a:pathLst>
                    <a:path w="29" h="28">
                      <a:moveTo>
                        <a:pt x="8" y="27"/>
                      </a:moveTo>
                      <a:cubicBezTo>
                        <a:pt x="7" y="26"/>
                        <a:pt x="6" y="25"/>
                        <a:pt x="6" y="23"/>
                      </a:cubicBezTo>
                      <a:cubicBezTo>
                        <a:pt x="0" y="17"/>
                        <a:pt x="8" y="15"/>
                        <a:pt x="8" y="11"/>
                      </a:cubicBezTo>
                      <a:cubicBezTo>
                        <a:pt x="8" y="10"/>
                        <a:pt x="8" y="10"/>
                        <a:pt x="8" y="9"/>
                      </a:cubicBezTo>
                      <a:cubicBezTo>
                        <a:pt x="7" y="8"/>
                        <a:pt x="6" y="6"/>
                        <a:pt x="6" y="5"/>
                      </a:cubicBezTo>
                      <a:cubicBezTo>
                        <a:pt x="6" y="3"/>
                        <a:pt x="6" y="0"/>
                        <a:pt x="10" y="2"/>
                      </a:cubicBezTo>
                      <a:cubicBezTo>
                        <a:pt x="13" y="4"/>
                        <a:pt x="19" y="1"/>
                        <a:pt x="20" y="8"/>
                      </a:cubicBezTo>
                      <a:cubicBezTo>
                        <a:pt x="20" y="10"/>
                        <a:pt x="26" y="8"/>
                        <a:pt x="29" y="11"/>
                      </a:cubicBezTo>
                      <a:cubicBezTo>
                        <a:pt x="23" y="13"/>
                        <a:pt x="19" y="16"/>
                        <a:pt x="17" y="21"/>
                      </a:cubicBezTo>
                      <a:cubicBezTo>
                        <a:pt x="15" y="25"/>
                        <a:pt x="13" y="28"/>
                        <a:pt x="8" y="27"/>
                      </a:cubicBezTo>
                      <a:close/>
                    </a:path>
                  </a:pathLst>
                </a:custGeom>
                <a:solidFill>
                  <a:srgbClr val="BEBCBE"/>
                </a:solidFill>
                <a:ln w="9525">
                  <a:noFill/>
                </a:ln>
              </p:spPr>
              <p:txBody>
                <a:bodyPr/>
                <a:p>
                  <a:endParaRPr lang="zh-CN" altLang="en-US"/>
                </a:p>
              </p:txBody>
            </p:sp>
            <p:sp>
              <p:nvSpPr>
                <p:cNvPr id="4645" name="Freeform 568"/>
                <p:cNvSpPr/>
                <p:nvPr userDrawn="1"/>
              </p:nvSpPr>
              <p:spPr>
                <a:xfrm>
                  <a:off x="5087" y="706"/>
                  <a:ext cx="15" cy="13"/>
                </a:xfrm>
                <a:custGeom>
                  <a:avLst/>
                  <a:gdLst/>
                  <a:ahLst/>
                  <a:cxnLst>
                    <a:cxn ang="0">
                      <a:pos x="3" y="11"/>
                    </a:cxn>
                    <a:cxn ang="0">
                      <a:pos x="1" y="3"/>
                    </a:cxn>
                    <a:cxn ang="0">
                      <a:pos x="15" y="3"/>
                    </a:cxn>
                    <a:cxn ang="0">
                      <a:pos x="15" y="4"/>
                    </a:cxn>
                    <a:cxn ang="0">
                      <a:pos x="3" y="11"/>
                    </a:cxn>
                  </a:cxnLst>
                  <a:pathLst>
                    <a:path w="13" h="11">
                      <a:moveTo>
                        <a:pt x="3" y="10"/>
                      </a:moveTo>
                      <a:cubicBezTo>
                        <a:pt x="2" y="8"/>
                        <a:pt x="0" y="6"/>
                        <a:pt x="1" y="3"/>
                      </a:cubicBezTo>
                      <a:cubicBezTo>
                        <a:pt x="5" y="0"/>
                        <a:pt x="9" y="4"/>
                        <a:pt x="13" y="3"/>
                      </a:cubicBezTo>
                      <a:cubicBezTo>
                        <a:pt x="13" y="4"/>
                        <a:pt x="13" y="4"/>
                        <a:pt x="13" y="4"/>
                      </a:cubicBezTo>
                      <a:cubicBezTo>
                        <a:pt x="13" y="11"/>
                        <a:pt x="8" y="11"/>
                        <a:pt x="3" y="10"/>
                      </a:cubicBezTo>
                      <a:close/>
                    </a:path>
                  </a:pathLst>
                </a:custGeom>
                <a:solidFill>
                  <a:srgbClr val="BEBCBE"/>
                </a:solidFill>
                <a:ln w="9525">
                  <a:noFill/>
                </a:ln>
              </p:spPr>
              <p:txBody>
                <a:bodyPr/>
                <a:p>
                  <a:endParaRPr lang="zh-CN" altLang="en-US"/>
                </a:p>
              </p:txBody>
            </p:sp>
            <p:sp>
              <p:nvSpPr>
                <p:cNvPr id="4646" name="Freeform 569"/>
                <p:cNvSpPr/>
                <p:nvPr userDrawn="1"/>
              </p:nvSpPr>
              <p:spPr>
                <a:xfrm>
                  <a:off x="5056" y="745"/>
                  <a:ext cx="2" cy="3"/>
                </a:xfrm>
                <a:custGeom>
                  <a:avLst/>
                  <a:gdLst/>
                  <a:ahLst/>
                  <a:cxnLst>
                    <a:cxn ang="0">
                      <a:pos x="2" y="2"/>
                    </a:cxn>
                    <a:cxn ang="0">
                      <a:pos x="0" y="3"/>
                    </a:cxn>
                    <a:cxn ang="0">
                      <a:pos x="2" y="2"/>
                    </a:cxn>
                  </a:cxnLst>
                  <a:pathLst>
                    <a:path w="2" h="3">
                      <a:moveTo>
                        <a:pt x="2" y="2"/>
                      </a:moveTo>
                      <a:cubicBezTo>
                        <a:pt x="1" y="2"/>
                        <a:pt x="0" y="2"/>
                        <a:pt x="0" y="3"/>
                      </a:cubicBezTo>
                      <a:cubicBezTo>
                        <a:pt x="0" y="1"/>
                        <a:pt x="0" y="0"/>
                        <a:pt x="2" y="2"/>
                      </a:cubicBezTo>
                      <a:close/>
                    </a:path>
                  </a:pathLst>
                </a:custGeom>
                <a:solidFill>
                  <a:srgbClr val="B7B5B6"/>
                </a:solidFill>
                <a:ln w="9525">
                  <a:noFill/>
                </a:ln>
              </p:spPr>
              <p:txBody>
                <a:bodyPr/>
                <a:p>
                  <a:endParaRPr lang="zh-CN" altLang="en-US"/>
                </a:p>
              </p:txBody>
            </p:sp>
            <p:sp>
              <p:nvSpPr>
                <p:cNvPr id="4647" name="Freeform 570"/>
                <p:cNvSpPr/>
                <p:nvPr userDrawn="1"/>
              </p:nvSpPr>
              <p:spPr>
                <a:xfrm>
                  <a:off x="5035" y="535"/>
                  <a:ext cx="164" cy="63"/>
                </a:xfrm>
                <a:custGeom>
                  <a:avLst/>
                  <a:gdLst/>
                  <a:ahLst/>
                  <a:cxnLst>
                    <a:cxn ang="0">
                      <a:pos x="15" y="29"/>
                    </a:cxn>
                    <a:cxn ang="0">
                      <a:pos x="17" y="28"/>
                    </a:cxn>
                    <a:cxn ang="0">
                      <a:pos x="41" y="36"/>
                    </a:cxn>
                    <a:cxn ang="0">
                      <a:pos x="55" y="27"/>
                    </a:cxn>
                    <a:cxn ang="0">
                      <a:pos x="57" y="24"/>
                    </a:cxn>
                    <a:cxn ang="0">
                      <a:pos x="70" y="22"/>
                    </a:cxn>
                    <a:cxn ang="0">
                      <a:pos x="76" y="16"/>
                    </a:cxn>
                    <a:cxn ang="0">
                      <a:pos x="78" y="12"/>
                    </a:cxn>
                    <a:cxn ang="0">
                      <a:pos x="80" y="11"/>
                    </a:cxn>
                    <a:cxn ang="0">
                      <a:pos x="95" y="12"/>
                    </a:cxn>
                    <a:cxn ang="0">
                      <a:pos x="128" y="9"/>
                    </a:cxn>
                    <a:cxn ang="0">
                      <a:pos x="160" y="8"/>
                    </a:cxn>
                    <a:cxn ang="0">
                      <a:pos x="162" y="11"/>
                    </a:cxn>
                    <a:cxn ang="0">
                      <a:pos x="159" y="17"/>
                    </a:cxn>
                    <a:cxn ang="0">
                      <a:pos x="133" y="18"/>
                    </a:cxn>
                    <a:cxn ang="0">
                      <a:pos x="55" y="48"/>
                    </a:cxn>
                    <a:cxn ang="0">
                      <a:pos x="32" y="54"/>
                    </a:cxn>
                    <a:cxn ang="0">
                      <a:pos x="11" y="61"/>
                    </a:cxn>
                    <a:cxn ang="0">
                      <a:pos x="11" y="34"/>
                    </a:cxn>
                    <a:cxn ang="0">
                      <a:pos x="15" y="29"/>
                    </a:cxn>
                  </a:cxnLst>
                  <a:pathLst>
                    <a:path w="142" h="55">
                      <a:moveTo>
                        <a:pt x="13" y="26"/>
                      </a:moveTo>
                      <a:cubicBezTo>
                        <a:pt x="14" y="26"/>
                        <a:pt x="14" y="26"/>
                        <a:pt x="15" y="25"/>
                      </a:cubicBezTo>
                      <a:cubicBezTo>
                        <a:pt x="22" y="28"/>
                        <a:pt x="30" y="24"/>
                        <a:pt x="36" y="32"/>
                      </a:cubicBezTo>
                      <a:cubicBezTo>
                        <a:pt x="37" y="34"/>
                        <a:pt x="47" y="32"/>
                        <a:pt x="48" y="24"/>
                      </a:cubicBezTo>
                      <a:cubicBezTo>
                        <a:pt x="49" y="23"/>
                        <a:pt x="49" y="22"/>
                        <a:pt x="50" y="21"/>
                      </a:cubicBezTo>
                      <a:cubicBezTo>
                        <a:pt x="54" y="19"/>
                        <a:pt x="57" y="18"/>
                        <a:pt x="61" y="20"/>
                      </a:cubicBezTo>
                      <a:cubicBezTo>
                        <a:pt x="66" y="22"/>
                        <a:pt x="70" y="22"/>
                        <a:pt x="66" y="14"/>
                      </a:cubicBezTo>
                      <a:cubicBezTo>
                        <a:pt x="65" y="13"/>
                        <a:pt x="66" y="12"/>
                        <a:pt x="68" y="11"/>
                      </a:cubicBezTo>
                      <a:cubicBezTo>
                        <a:pt x="68" y="10"/>
                        <a:pt x="69" y="10"/>
                        <a:pt x="70" y="10"/>
                      </a:cubicBezTo>
                      <a:cubicBezTo>
                        <a:pt x="74" y="10"/>
                        <a:pt x="79" y="10"/>
                        <a:pt x="83" y="11"/>
                      </a:cubicBezTo>
                      <a:cubicBezTo>
                        <a:pt x="93" y="14"/>
                        <a:pt x="103" y="13"/>
                        <a:pt x="111" y="8"/>
                      </a:cubicBezTo>
                      <a:cubicBezTo>
                        <a:pt x="120" y="2"/>
                        <a:pt x="129" y="0"/>
                        <a:pt x="139" y="7"/>
                      </a:cubicBezTo>
                      <a:cubicBezTo>
                        <a:pt x="140" y="8"/>
                        <a:pt x="142" y="9"/>
                        <a:pt x="141" y="10"/>
                      </a:cubicBezTo>
                      <a:cubicBezTo>
                        <a:pt x="141" y="13"/>
                        <a:pt x="140" y="14"/>
                        <a:pt x="138" y="15"/>
                      </a:cubicBezTo>
                      <a:cubicBezTo>
                        <a:pt x="130" y="11"/>
                        <a:pt x="123" y="15"/>
                        <a:pt x="116" y="16"/>
                      </a:cubicBezTo>
                      <a:cubicBezTo>
                        <a:pt x="94" y="26"/>
                        <a:pt x="72" y="36"/>
                        <a:pt x="48" y="42"/>
                      </a:cubicBezTo>
                      <a:cubicBezTo>
                        <a:pt x="41" y="43"/>
                        <a:pt x="35" y="46"/>
                        <a:pt x="28" y="48"/>
                      </a:cubicBezTo>
                      <a:cubicBezTo>
                        <a:pt x="21" y="48"/>
                        <a:pt x="17" y="55"/>
                        <a:pt x="10" y="54"/>
                      </a:cubicBezTo>
                      <a:cubicBezTo>
                        <a:pt x="0" y="47"/>
                        <a:pt x="0" y="37"/>
                        <a:pt x="10" y="30"/>
                      </a:cubicBezTo>
                      <a:cubicBezTo>
                        <a:pt x="12" y="29"/>
                        <a:pt x="12" y="28"/>
                        <a:pt x="13" y="26"/>
                      </a:cubicBezTo>
                      <a:close/>
                    </a:path>
                  </a:pathLst>
                </a:custGeom>
                <a:solidFill>
                  <a:srgbClr val="B7BBC2"/>
                </a:solidFill>
                <a:ln w="9525">
                  <a:noFill/>
                </a:ln>
              </p:spPr>
              <p:txBody>
                <a:bodyPr/>
                <a:p>
                  <a:endParaRPr lang="zh-CN" altLang="en-US"/>
                </a:p>
              </p:txBody>
            </p:sp>
            <p:sp>
              <p:nvSpPr>
                <p:cNvPr id="4648" name="Freeform 571"/>
                <p:cNvSpPr/>
                <p:nvPr userDrawn="1"/>
              </p:nvSpPr>
              <p:spPr>
                <a:xfrm>
                  <a:off x="5101" y="573"/>
                  <a:ext cx="58" cy="38"/>
                </a:xfrm>
                <a:custGeom>
                  <a:avLst/>
                  <a:gdLst/>
                  <a:ahLst/>
                  <a:cxnLst>
                    <a:cxn ang="0">
                      <a:pos x="58" y="13"/>
                    </a:cxn>
                    <a:cxn ang="0">
                      <a:pos x="44" y="23"/>
                    </a:cxn>
                    <a:cxn ang="0">
                      <a:pos x="4" y="31"/>
                    </a:cxn>
                    <a:cxn ang="0">
                      <a:pos x="2" y="24"/>
                    </a:cxn>
                    <a:cxn ang="0">
                      <a:pos x="10" y="16"/>
                    </a:cxn>
                    <a:cxn ang="0">
                      <a:pos x="12" y="13"/>
                    </a:cxn>
                    <a:cxn ang="0">
                      <a:pos x="15" y="6"/>
                    </a:cxn>
                    <a:cxn ang="0">
                      <a:pos x="17" y="6"/>
                    </a:cxn>
                    <a:cxn ang="0">
                      <a:pos x="23" y="8"/>
                    </a:cxn>
                    <a:cxn ang="0">
                      <a:pos x="37" y="5"/>
                    </a:cxn>
                    <a:cxn ang="0">
                      <a:pos x="58" y="13"/>
                    </a:cxn>
                  </a:cxnLst>
                  <a:pathLst>
                    <a:path w="50" h="33">
                      <a:moveTo>
                        <a:pt x="50" y="12"/>
                      </a:moveTo>
                      <a:cubicBezTo>
                        <a:pt x="46" y="15"/>
                        <a:pt x="43" y="19"/>
                        <a:pt x="38" y="20"/>
                      </a:cubicBezTo>
                      <a:cubicBezTo>
                        <a:pt x="29" y="33"/>
                        <a:pt x="16" y="25"/>
                        <a:pt x="4" y="27"/>
                      </a:cubicBezTo>
                      <a:cubicBezTo>
                        <a:pt x="1" y="28"/>
                        <a:pt x="0" y="24"/>
                        <a:pt x="2" y="21"/>
                      </a:cubicBezTo>
                      <a:cubicBezTo>
                        <a:pt x="3" y="18"/>
                        <a:pt x="6" y="16"/>
                        <a:pt x="9" y="14"/>
                      </a:cubicBezTo>
                      <a:cubicBezTo>
                        <a:pt x="9" y="12"/>
                        <a:pt x="11" y="14"/>
                        <a:pt x="11" y="12"/>
                      </a:cubicBezTo>
                      <a:cubicBezTo>
                        <a:pt x="10" y="9"/>
                        <a:pt x="10" y="8"/>
                        <a:pt x="13" y="6"/>
                      </a:cubicBezTo>
                      <a:cubicBezTo>
                        <a:pt x="13" y="6"/>
                        <a:pt x="14" y="6"/>
                        <a:pt x="15" y="6"/>
                      </a:cubicBezTo>
                      <a:cubicBezTo>
                        <a:pt x="17" y="7"/>
                        <a:pt x="18" y="7"/>
                        <a:pt x="20" y="7"/>
                      </a:cubicBezTo>
                      <a:cubicBezTo>
                        <a:pt x="24" y="5"/>
                        <a:pt x="27" y="0"/>
                        <a:pt x="32" y="5"/>
                      </a:cubicBezTo>
                      <a:cubicBezTo>
                        <a:pt x="35" y="14"/>
                        <a:pt x="43" y="13"/>
                        <a:pt x="50" y="12"/>
                      </a:cubicBezTo>
                      <a:close/>
                    </a:path>
                  </a:pathLst>
                </a:custGeom>
                <a:solidFill>
                  <a:srgbClr val="D3D0D3"/>
                </a:solidFill>
                <a:ln w="9525">
                  <a:noFill/>
                </a:ln>
              </p:spPr>
              <p:txBody>
                <a:bodyPr/>
                <a:p>
                  <a:endParaRPr lang="zh-CN" altLang="en-US"/>
                </a:p>
              </p:txBody>
            </p:sp>
            <p:sp>
              <p:nvSpPr>
                <p:cNvPr id="4649" name="Freeform 572"/>
                <p:cNvSpPr/>
                <p:nvPr userDrawn="1"/>
              </p:nvSpPr>
              <p:spPr>
                <a:xfrm>
                  <a:off x="5063" y="553"/>
                  <a:ext cx="107" cy="43"/>
                </a:xfrm>
                <a:custGeom>
                  <a:avLst/>
                  <a:gdLst/>
                  <a:ahLst/>
                  <a:cxnLst>
                    <a:cxn ang="0">
                      <a:pos x="2" y="34"/>
                    </a:cxn>
                    <a:cxn ang="0">
                      <a:pos x="36" y="25"/>
                    </a:cxn>
                    <a:cxn ang="0">
                      <a:pos x="50" y="19"/>
                    </a:cxn>
                    <a:cxn ang="0">
                      <a:pos x="94" y="2"/>
                    </a:cxn>
                    <a:cxn ang="0">
                      <a:pos x="105" y="0"/>
                    </a:cxn>
                    <a:cxn ang="0">
                      <a:pos x="104" y="5"/>
                    </a:cxn>
                    <a:cxn ang="0">
                      <a:pos x="81" y="22"/>
                    </a:cxn>
                    <a:cxn ang="0">
                      <a:pos x="60" y="24"/>
                    </a:cxn>
                    <a:cxn ang="0">
                      <a:pos x="23" y="37"/>
                    </a:cxn>
                    <a:cxn ang="0">
                      <a:pos x="0" y="36"/>
                    </a:cxn>
                    <a:cxn ang="0">
                      <a:pos x="2" y="34"/>
                    </a:cxn>
                  </a:cxnLst>
                  <a:pathLst>
                    <a:path w="93" h="37">
                      <a:moveTo>
                        <a:pt x="2" y="30"/>
                      </a:moveTo>
                      <a:cubicBezTo>
                        <a:pt x="12" y="25"/>
                        <a:pt x="21" y="22"/>
                        <a:pt x="32" y="22"/>
                      </a:cubicBezTo>
                      <a:cubicBezTo>
                        <a:pt x="37" y="21"/>
                        <a:pt x="40" y="19"/>
                        <a:pt x="44" y="17"/>
                      </a:cubicBezTo>
                      <a:cubicBezTo>
                        <a:pt x="56" y="10"/>
                        <a:pt x="69" y="8"/>
                        <a:pt x="82" y="2"/>
                      </a:cubicBezTo>
                      <a:cubicBezTo>
                        <a:pt x="85" y="1"/>
                        <a:pt x="88" y="1"/>
                        <a:pt x="92" y="0"/>
                      </a:cubicBezTo>
                      <a:cubicBezTo>
                        <a:pt x="92" y="2"/>
                        <a:pt x="93" y="5"/>
                        <a:pt x="91" y="5"/>
                      </a:cubicBezTo>
                      <a:cubicBezTo>
                        <a:pt x="81" y="5"/>
                        <a:pt x="78" y="14"/>
                        <a:pt x="71" y="19"/>
                      </a:cubicBezTo>
                      <a:cubicBezTo>
                        <a:pt x="65" y="17"/>
                        <a:pt x="59" y="18"/>
                        <a:pt x="53" y="21"/>
                      </a:cubicBezTo>
                      <a:cubicBezTo>
                        <a:pt x="41" y="23"/>
                        <a:pt x="31" y="29"/>
                        <a:pt x="20" y="32"/>
                      </a:cubicBezTo>
                      <a:cubicBezTo>
                        <a:pt x="13" y="35"/>
                        <a:pt x="6" y="37"/>
                        <a:pt x="0" y="31"/>
                      </a:cubicBezTo>
                      <a:cubicBezTo>
                        <a:pt x="0" y="30"/>
                        <a:pt x="1" y="29"/>
                        <a:pt x="2" y="30"/>
                      </a:cubicBezTo>
                      <a:close/>
                    </a:path>
                  </a:pathLst>
                </a:custGeom>
                <a:solidFill>
                  <a:srgbClr val="D2D5DB"/>
                </a:solidFill>
                <a:ln w="9525">
                  <a:noFill/>
                </a:ln>
              </p:spPr>
              <p:txBody>
                <a:bodyPr/>
                <a:p>
                  <a:endParaRPr lang="zh-CN" altLang="en-US"/>
                </a:p>
              </p:txBody>
            </p:sp>
            <p:sp>
              <p:nvSpPr>
                <p:cNvPr id="4650" name="Freeform 573"/>
                <p:cNvSpPr/>
                <p:nvPr userDrawn="1"/>
              </p:nvSpPr>
              <p:spPr>
                <a:xfrm>
                  <a:off x="5116" y="567"/>
                  <a:ext cx="29" cy="20"/>
                </a:xfrm>
                <a:custGeom>
                  <a:avLst/>
                  <a:gdLst/>
                  <a:ahLst/>
                  <a:cxnLst>
                    <a:cxn ang="0">
                      <a:pos x="9" y="8"/>
                    </a:cxn>
                    <a:cxn ang="0">
                      <a:pos x="29" y="8"/>
                    </a:cxn>
                    <a:cxn ang="0">
                      <a:pos x="22" y="11"/>
                    </a:cxn>
                    <a:cxn ang="0">
                      <a:pos x="12" y="15"/>
                    </a:cxn>
                    <a:cxn ang="0">
                      <a:pos x="6" y="17"/>
                    </a:cxn>
                    <a:cxn ang="0">
                      <a:pos x="2" y="14"/>
                    </a:cxn>
                    <a:cxn ang="0">
                      <a:pos x="2" y="14"/>
                    </a:cxn>
                    <a:cxn ang="0">
                      <a:pos x="9" y="8"/>
                    </a:cxn>
                  </a:cxnLst>
                  <a:pathLst>
                    <a:path w="25" h="17">
                      <a:moveTo>
                        <a:pt x="8" y="7"/>
                      </a:moveTo>
                      <a:cubicBezTo>
                        <a:pt x="16" y="0"/>
                        <a:pt x="16" y="0"/>
                        <a:pt x="25" y="7"/>
                      </a:cubicBezTo>
                      <a:cubicBezTo>
                        <a:pt x="23" y="8"/>
                        <a:pt x="21" y="9"/>
                        <a:pt x="19" y="10"/>
                      </a:cubicBezTo>
                      <a:cubicBezTo>
                        <a:pt x="16" y="9"/>
                        <a:pt x="13" y="9"/>
                        <a:pt x="11" y="13"/>
                      </a:cubicBezTo>
                      <a:cubicBezTo>
                        <a:pt x="10" y="15"/>
                        <a:pt x="9" y="17"/>
                        <a:pt x="6" y="15"/>
                      </a:cubicBezTo>
                      <a:cubicBezTo>
                        <a:pt x="4" y="14"/>
                        <a:pt x="4" y="12"/>
                        <a:pt x="2" y="12"/>
                      </a:cubicBezTo>
                      <a:cubicBezTo>
                        <a:pt x="2" y="12"/>
                        <a:pt x="2" y="12"/>
                        <a:pt x="2" y="12"/>
                      </a:cubicBezTo>
                      <a:cubicBezTo>
                        <a:pt x="0" y="6"/>
                        <a:pt x="5" y="7"/>
                        <a:pt x="8" y="7"/>
                      </a:cubicBezTo>
                      <a:close/>
                    </a:path>
                  </a:pathLst>
                </a:custGeom>
                <a:solidFill>
                  <a:srgbClr val="E1E0E3"/>
                </a:solidFill>
                <a:ln w="9525">
                  <a:noFill/>
                </a:ln>
              </p:spPr>
              <p:txBody>
                <a:bodyPr/>
                <a:p>
                  <a:endParaRPr lang="zh-CN" altLang="en-US"/>
                </a:p>
              </p:txBody>
            </p:sp>
            <p:sp>
              <p:nvSpPr>
                <p:cNvPr id="4651" name="Freeform 574"/>
                <p:cNvSpPr/>
                <p:nvPr userDrawn="1"/>
              </p:nvSpPr>
              <p:spPr>
                <a:xfrm>
                  <a:off x="5159" y="585"/>
                  <a:ext cx="6" cy="4"/>
                </a:xfrm>
                <a:custGeom>
                  <a:avLst/>
                  <a:gdLst/>
                  <a:ahLst/>
                  <a:cxnLst>
                    <a:cxn ang="0">
                      <a:pos x="6" y="1"/>
                    </a:cxn>
                    <a:cxn ang="0">
                      <a:pos x="0" y="1"/>
                    </a:cxn>
                    <a:cxn ang="0">
                      <a:pos x="6" y="1"/>
                    </a:cxn>
                  </a:cxnLst>
                  <a:pathLst>
                    <a:path w="6" h="3">
                      <a:moveTo>
                        <a:pt x="6" y="1"/>
                      </a:moveTo>
                      <a:cubicBezTo>
                        <a:pt x="4" y="2"/>
                        <a:pt x="2" y="3"/>
                        <a:pt x="0" y="1"/>
                      </a:cubicBezTo>
                      <a:cubicBezTo>
                        <a:pt x="2" y="0"/>
                        <a:pt x="4" y="0"/>
                        <a:pt x="6" y="1"/>
                      </a:cubicBezTo>
                      <a:close/>
                    </a:path>
                  </a:pathLst>
                </a:custGeom>
                <a:solidFill>
                  <a:srgbClr val="D3D0D3"/>
                </a:solidFill>
                <a:ln w="9525">
                  <a:noFill/>
                </a:ln>
              </p:spPr>
              <p:txBody>
                <a:bodyPr/>
                <a:p>
                  <a:endParaRPr lang="zh-CN" altLang="en-US"/>
                </a:p>
              </p:txBody>
            </p:sp>
            <p:sp>
              <p:nvSpPr>
                <p:cNvPr id="4652" name="Freeform 575"/>
                <p:cNvSpPr/>
                <p:nvPr userDrawn="1"/>
              </p:nvSpPr>
              <p:spPr>
                <a:xfrm>
                  <a:off x="5028" y="572"/>
                  <a:ext cx="139" cy="110"/>
                </a:xfrm>
                <a:custGeom>
                  <a:avLst/>
                  <a:gdLst/>
                  <a:ahLst/>
                  <a:cxnLst>
                    <a:cxn ang="0">
                      <a:pos x="97" y="3"/>
                    </a:cxn>
                    <a:cxn ang="0">
                      <a:pos x="90" y="9"/>
                    </a:cxn>
                    <a:cxn ang="0">
                      <a:pos x="86" y="16"/>
                    </a:cxn>
                    <a:cxn ang="0">
                      <a:pos x="86" y="16"/>
                    </a:cxn>
                    <a:cxn ang="0">
                      <a:pos x="76" y="28"/>
                    </a:cxn>
                    <a:cxn ang="0">
                      <a:pos x="100" y="30"/>
                    </a:cxn>
                    <a:cxn ang="0">
                      <a:pos x="105" y="28"/>
                    </a:cxn>
                    <a:cxn ang="0">
                      <a:pos x="116" y="24"/>
                    </a:cxn>
                    <a:cxn ang="0">
                      <a:pos x="127" y="25"/>
                    </a:cxn>
                    <a:cxn ang="0">
                      <a:pos x="139" y="21"/>
                    </a:cxn>
                    <a:cxn ang="0">
                      <a:pos x="137" y="25"/>
                    </a:cxn>
                    <a:cxn ang="0">
                      <a:pos x="106" y="45"/>
                    </a:cxn>
                    <a:cxn ang="0">
                      <a:pos x="101" y="49"/>
                    </a:cxn>
                    <a:cxn ang="0">
                      <a:pos x="85" y="50"/>
                    </a:cxn>
                    <a:cxn ang="0">
                      <a:pos x="76" y="50"/>
                    </a:cxn>
                    <a:cxn ang="0">
                      <a:pos x="76" y="59"/>
                    </a:cxn>
                    <a:cxn ang="0">
                      <a:pos x="75" y="68"/>
                    </a:cxn>
                    <a:cxn ang="0">
                      <a:pos x="62" y="81"/>
                    </a:cxn>
                    <a:cxn ang="0">
                      <a:pos x="42" y="93"/>
                    </a:cxn>
                    <a:cxn ang="0">
                      <a:pos x="22" y="105"/>
                    </a:cxn>
                    <a:cxn ang="0">
                      <a:pos x="4" y="107"/>
                    </a:cxn>
                    <a:cxn ang="0">
                      <a:pos x="9" y="95"/>
                    </a:cxn>
                    <a:cxn ang="0">
                      <a:pos x="19" y="87"/>
                    </a:cxn>
                    <a:cxn ang="0">
                      <a:pos x="31" y="79"/>
                    </a:cxn>
                    <a:cxn ang="0">
                      <a:pos x="52" y="49"/>
                    </a:cxn>
                    <a:cxn ang="0">
                      <a:pos x="53" y="42"/>
                    </a:cxn>
                    <a:cxn ang="0">
                      <a:pos x="60" y="36"/>
                    </a:cxn>
                    <a:cxn ang="0">
                      <a:pos x="60" y="35"/>
                    </a:cxn>
                    <a:cxn ang="0">
                      <a:pos x="59" y="37"/>
                    </a:cxn>
                    <a:cxn ang="0">
                      <a:pos x="55" y="40"/>
                    </a:cxn>
                    <a:cxn ang="0">
                      <a:pos x="54" y="41"/>
                    </a:cxn>
                    <a:cxn ang="0">
                      <a:pos x="52" y="42"/>
                    </a:cxn>
                    <a:cxn ang="0">
                      <a:pos x="46" y="40"/>
                    </a:cxn>
                    <a:cxn ang="0">
                      <a:pos x="42" y="38"/>
                    </a:cxn>
                    <a:cxn ang="0">
                      <a:pos x="40" y="36"/>
                    </a:cxn>
                    <a:cxn ang="0">
                      <a:pos x="37" y="30"/>
                    </a:cxn>
                    <a:cxn ang="0">
                      <a:pos x="34" y="28"/>
                    </a:cxn>
                    <a:cxn ang="0">
                      <a:pos x="34" y="17"/>
                    </a:cxn>
                    <a:cxn ang="0">
                      <a:pos x="78" y="8"/>
                    </a:cxn>
                    <a:cxn ang="0">
                      <a:pos x="97" y="3"/>
                    </a:cxn>
                  </a:cxnLst>
                  <a:pathLst>
                    <a:path w="120" h="96">
                      <a:moveTo>
                        <a:pt x="84" y="3"/>
                      </a:moveTo>
                      <a:cubicBezTo>
                        <a:pt x="81" y="4"/>
                        <a:pt x="78" y="4"/>
                        <a:pt x="78" y="8"/>
                      </a:cubicBezTo>
                      <a:cubicBezTo>
                        <a:pt x="75" y="9"/>
                        <a:pt x="74" y="11"/>
                        <a:pt x="75" y="14"/>
                      </a:cubicBezTo>
                      <a:cubicBezTo>
                        <a:pt x="75" y="14"/>
                        <a:pt x="75" y="14"/>
                        <a:pt x="75" y="14"/>
                      </a:cubicBezTo>
                      <a:cubicBezTo>
                        <a:pt x="73" y="18"/>
                        <a:pt x="70" y="22"/>
                        <a:pt x="66" y="25"/>
                      </a:cubicBezTo>
                      <a:cubicBezTo>
                        <a:pt x="73" y="25"/>
                        <a:pt x="80" y="22"/>
                        <a:pt x="87" y="27"/>
                      </a:cubicBezTo>
                      <a:cubicBezTo>
                        <a:pt x="88" y="28"/>
                        <a:pt x="90" y="27"/>
                        <a:pt x="91" y="25"/>
                      </a:cubicBezTo>
                      <a:cubicBezTo>
                        <a:pt x="93" y="21"/>
                        <a:pt x="98" y="23"/>
                        <a:pt x="101" y="21"/>
                      </a:cubicBezTo>
                      <a:cubicBezTo>
                        <a:pt x="104" y="23"/>
                        <a:pt x="107" y="22"/>
                        <a:pt x="110" y="22"/>
                      </a:cubicBezTo>
                      <a:cubicBezTo>
                        <a:pt x="112" y="17"/>
                        <a:pt x="116" y="21"/>
                        <a:pt x="120" y="19"/>
                      </a:cubicBezTo>
                      <a:cubicBezTo>
                        <a:pt x="119" y="21"/>
                        <a:pt x="119" y="22"/>
                        <a:pt x="119" y="22"/>
                      </a:cubicBezTo>
                      <a:cubicBezTo>
                        <a:pt x="109" y="27"/>
                        <a:pt x="101" y="35"/>
                        <a:pt x="92" y="40"/>
                      </a:cubicBezTo>
                      <a:cubicBezTo>
                        <a:pt x="91" y="41"/>
                        <a:pt x="89" y="42"/>
                        <a:pt x="88" y="43"/>
                      </a:cubicBezTo>
                      <a:cubicBezTo>
                        <a:pt x="82" y="49"/>
                        <a:pt x="82" y="49"/>
                        <a:pt x="74" y="44"/>
                      </a:cubicBezTo>
                      <a:cubicBezTo>
                        <a:pt x="71" y="42"/>
                        <a:pt x="68" y="42"/>
                        <a:pt x="66" y="44"/>
                      </a:cubicBezTo>
                      <a:cubicBezTo>
                        <a:pt x="62" y="47"/>
                        <a:pt x="64" y="49"/>
                        <a:pt x="66" y="52"/>
                      </a:cubicBezTo>
                      <a:cubicBezTo>
                        <a:pt x="69" y="55"/>
                        <a:pt x="70" y="57"/>
                        <a:pt x="65" y="60"/>
                      </a:cubicBezTo>
                      <a:cubicBezTo>
                        <a:pt x="60" y="62"/>
                        <a:pt x="56" y="67"/>
                        <a:pt x="54" y="71"/>
                      </a:cubicBezTo>
                      <a:cubicBezTo>
                        <a:pt x="48" y="74"/>
                        <a:pt x="42" y="77"/>
                        <a:pt x="37" y="82"/>
                      </a:cubicBezTo>
                      <a:cubicBezTo>
                        <a:pt x="31" y="85"/>
                        <a:pt x="24" y="87"/>
                        <a:pt x="19" y="92"/>
                      </a:cubicBezTo>
                      <a:cubicBezTo>
                        <a:pt x="16" y="96"/>
                        <a:pt x="9" y="96"/>
                        <a:pt x="4" y="94"/>
                      </a:cubicBezTo>
                      <a:cubicBezTo>
                        <a:pt x="0" y="89"/>
                        <a:pt x="4" y="86"/>
                        <a:pt x="8" y="83"/>
                      </a:cubicBezTo>
                      <a:cubicBezTo>
                        <a:pt x="11" y="81"/>
                        <a:pt x="15" y="80"/>
                        <a:pt x="17" y="76"/>
                      </a:cubicBezTo>
                      <a:cubicBezTo>
                        <a:pt x="20" y="73"/>
                        <a:pt x="23" y="71"/>
                        <a:pt x="27" y="69"/>
                      </a:cubicBezTo>
                      <a:cubicBezTo>
                        <a:pt x="39" y="65"/>
                        <a:pt x="48" y="58"/>
                        <a:pt x="45" y="43"/>
                      </a:cubicBezTo>
                      <a:cubicBezTo>
                        <a:pt x="44" y="41"/>
                        <a:pt x="45" y="39"/>
                        <a:pt x="46" y="37"/>
                      </a:cubicBezTo>
                      <a:cubicBezTo>
                        <a:pt x="47" y="34"/>
                        <a:pt x="51" y="35"/>
                        <a:pt x="52" y="32"/>
                      </a:cubicBezTo>
                      <a:cubicBezTo>
                        <a:pt x="53" y="31"/>
                        <a:pt x="51" y="30"/>
                        <a:pt x="52" y="31"/>
                      </a:cubicBezTo>
                      <a:cubicBezTo>
                        <a:pt x="53" y="32"/>
                        <a:pt x="52" y="33"/>
                        <a:pt x="51" y="33"/>
                      </a:cubicBezTo>
                      <a:cubicBezTo>
                        <a:pt x="50" y="34"/>
                        <a:pt x="49" y="34"/>
                        <a:pt x="48" y="35"/>
                      </a:cubicBezTo>
                      <a:cubicBezTo>
                        <a:pt x="47" y="35"/>
                        <a:pt x="47" y="35"/>
                        <a:pt x="47" y="36"/>
                      </a:cubicBezTo>
                      <a:cubicBezTo>
                        <a:pt x="46" y="37"/>
                        <a:pt x="46" y="37"/>
                        <a:pt x="45" y="37"/>
                      </a:cubicBezTo>
                      <a:cubicBezTo>
                        <a:pt x="43" y="37"/>
                        <a:pt x="41" y="36"/>
                        <a:pt x="40" y="35"/>
                      </a:cubicBezTo>
                      <a:cubicBezTo>
                        <a:pt x="39" y="35"/>
                        <a:pt x="38" y="34"/>
                        <a:pt x="37" y="34"/>
                      </a:cubicBezTo>
                      <a:cubicBezTo>
                        <a:pt x="36" y="33"/>
                        <a:pt x="36" y="32"/>
                        <a:pt x="35" y="32"/>
                      </a:cubicBezTo>
                      <a:cubicBezTo>
                        <a:pt x="34" y="30"/>
                        <a:pt x="33" y="29"/>
                        <a:pt x="32" y="27"/>
                      </a:cubicBezTo>
                      <a:cubicBezTo>
                        <a:pt x="31" y="27"/>
                        <a:pt x="30" y="26"/>
                        <a:pt x="30" y="25"/>
                      </a:cubicBezTo>
                      <a:cubicBezTo>
                        <a:pt x="29" y="22"/>
                        <a:pt x="24" y="18"/>
                        <a:pt x="30" y="15"/>
                      </a:cubicBezTo>
                      <a:cubicBezTo>
                        <a:pt x="44" y="18"/>
                        <a:pt x="56" y="10"/>
                        <a:pt x="68" y="7"/>
                      </a:cubicBezTo>
                      <a:cubicBezTo>
                        <a:pt x="73" y="5"/>
                        <a:pt x="78" y="0"/>
                        <a:pt x="84" y="3"/>
                      </a:cubicBezTo>
                      <a:close/>
                    </a:path>
                  </a:pathLst>
                </a:custGeom>
                <a:solidFill>
                  <a:srgbClr val="E0E0E2"/>
                </a:solidFill>
                <a:ln w="9525">
                  <a:noFill/>
                </a:ln>
              </p:spPr>
              <p:txBody>
                <a:bodyPr/>
                <a:p>
                  <a:endParaRPr lang="zh-CN" altLang="en-US"/>
                </a:p>
              </p:txBody>
            </p:sp>
            <p:sp>
              <p:nvSpPr>
                <p:cNvPr id="4653" name="Freeform 576"/>
                <p:cNvSpPr/>
                <p:nvPr userDrawn="1"/>
              </p:nvSpPr>
              <p:spPr>
                <a:xfrm>
                  <a:off x="5071" y="653"/>
                  <a:ext cx="19" cy="14"/>
                </a:xfrm>
                <a:custGeom>
                  <a:avLst/>
                  <a:gdLst/>
                  <a:ahLst/>
                  <a:cxnLst>
                    <a:cxn ang="0">
                      <a:pos x="0" y="11"/>
                    </a:cxn>
                    <a:cxn ang="0">
                      <a:pos x="19" y="0"/>
                    </a:cxn>
                    <a:cxn ang="0">
                      <a:pos x="19" y="2"/>
                    </a:cxn>
                    <a:cxn ang="0">
                      <a:pos x="5" y="11"/>
                    </a:cxn>
                    <a:cxn ang="0">
                      <a:pos x="1" y="14"/>
                    </a:cxn>
                    <a:cxn ang="0">
                      <a:pos x="0" y="12"/>
                    </a:cxn>
                    <a:cxn ang="0">
                      <a:pos x="0" y="11"/>
                    </a:cxn>
                  </a:cxnLst>
                  <a:pathLst>
                    <a:path w="17" h="12">
                      <a:moveTo>
                        <a:pt x="0" y="10"/>
                      </a:moveTo>
                      <a:cubicBezTo>
                        <a:pt x="4" y="4"/>
                        <a:pt x="9" y="1"/>
                        <a:pt x="17" y="0"/>
                      </a:cubicBezTo>
                      <a:cubicBezTo>
                        <a:pt x="17" y="1"/>
                        <a:pt x="17" y="2"/>
                        <a:pt x="17" y="2"/>
                      </a:cubicBezTo>
                      <a:cubicBezTo>
                        <a:pt x="13" y="5"/>
                        <a:pt x="7" y="5"/>
                        <a:pt x="5" y="10"/>
                      </a:cubicBezTo>
                      <a:cubicBezTo>
                        <a:pt x="4" y="11"/>
                        <a:pt x="2" y="11"/>
                        <a:pt x="1" y="12"/>
                      </a:cubicBezTo>
                      <a:cubicBezTo>
                        <a:pt x="0" y="12"/>
                        <a:pt x="0" y="11"/>
                        <a:pt x="0" y="11"/>
                      </a:cubicBezTo>
                      <a:cubicBezTo>
                        <a:pt x="0" y="10"/>
                        <a:pt x="0" y="10"/>
                        <a:pt x="0" y="10"/>
                      </a:cubicBezTo>
                      <a:close/>
                    </a:path>
                  </a:pathLst>
                </a:custGeom>
                <a:solidFill>
                  <a:srgbClr val="D4D1D5"/>
                </a:solidFill>
                <a:ln w="9525">
                  <a:noFill/>
                </a:ln>
              </p:spPr>
              <p:txBody>
                <a:bodyPr/>
                <a:p>
                  <a:endParaRPr lang="zh-CN" altLang="en-US"/>
                </a:p>
              </p:txBody>
            </p:sp>
            <p:sp>
              <p:nvSpPr>
                <p:cNvPr id="4654" name="Freeform 577"/>
                <p:cNvSpPr/>
                <p:nvPr userDrawn="1"/>
              </p:nvSpPr>
              <p:spPr>
                <a:xfrm>
                  <a:off x="5163" y="614"/>
                  <a:ext cx="22" cy="17"/>
                </a:xfrm>
                <a:custGeom>
                  <a:avLst/>
                  <a:gdLst/>
                  <a:ahLst/>
                  <a:cxnLst>
                    <a:cxn ang="0">
                      <a:pos x="22" y="0"/>
                    </a:cxn>
                    <a:cxn ang="0">
                      <a:pos x="11" y="13"/>
                    </a:cxn>
                    <a:cxn ang="0">
                      <a:pos x="0" y="17"/>
                    </a:cxn>
                    <a:cxn ang="0">
                      <a:pos x="2" y="14"/>
                    </a:cxn>
                    <a:cxn ang="0">
                      <a:pos x="22" y="0"/>
                    </a:cxn>
                  </a:cxnLst>
                  <a:pathLst>
                    <a:path w="19" h="15">
                      <a:moveTo>
                        <a:pt x="19" y="0"/>
                      </a:moveTo>
                      <a:cubicBezTo>
                        <a:pt x="19" y="6"/>
                        <a:pt x="15" y="10"/>
                        <a:pt x="10" y="12"/>
                      </a:cubicBezTo>
                      <a:cubicBezTo>
                        <a:pt x="6" y="13"/>
                        <a:pt x="3" y="14"/>
                        <a:pt x="0" y="15"/>
                      </a:cubicBezTo>
                      <a:cubicBezTo>
                        <a:pt x="1" y="14"/>
                        <a:pt x="1" y="13"/>
                        <a:pt x="2" y="13"/>
                      </a:cubicBezTo>
                      <a:cubicBezTo>
                        <a:pt x="9" y="10"/>
                        <a:pt x="14" y="5"/>
                        <a:pt x="19" y="0"/>
                      </a:cubicBezTo>
                      <a:close/>
                    </a:path>
                  </a:pathLst>
                </a:custGeom>
                <a:solidFill>
                  <a:srgbClr val="C5C3C5"/>
                </a:solidFill>
                <a:ln w="9525">
                  <a:noFill/>
                </a:ln>
              </p:spPr>
              <p:txBody>
                <a:bodyPr/>
                <a:p>
                  <a:endParaRPr lang="zh-CN" altLang="en-US"/>
                </a:p>
              </p:txBody>
            </p:sp>
            <p:sp>
              <p:nvSpPr>
                <p:cNvPr id="4655" name="Freeform 578"/>
                <p:cNvSpPr/>
                <p:nvPr userDrawn="1"/>
              </p:nvSpPr>
              <p:spPr>
                <a:xfrm>
                  <a:off x="5116" y="517"/>
                  <a:ext cx="101" cy="38"/>
                </a:xfrm>
                <a:custGeom>
                  <a:avLst/>
                  <a:gdLst/>
                  <a:ahLst/>
                  <a:cxnLst>
                    <a:cxn ang="0">
                      <a:pos x="78" y="27"/>
                    </a:cxn>
                    <a:cxn ang="0">
                      <a:pos x="65" y="21"/>
                    </a:cxn>
                    <a:cxn ang="0">
                      <a:pos x="43" y="31"/>
                    </a:cxn>
                    <a:cxn ang="0">
                      <a:pos x="12" y="33"/>
                    </a:cxn>
                    <a:cxn ang="0">
                      <a:pos x="0" y="28"/>
                    </a:cxn>
                    <a:cxn ang="0">
                      <a:pos x="6" y="25"/>
                    </a:cxn>
                    <a:cxn ang="0">
                      <a:pos x="24" y="18"/>
                    </a:cxn>
                    <a:cxn ang="0">
                      <a:pos x="45" y="12"/>
                    </a:cxn>
                    <a:cxn ang="0">
                      <a:pos x="45" y="12"/>
                    </a:cxn>
                    <a:cxn ang="0">
                      <a:pos x="68" y="5"/>
                    </a:cxn>
                    <a:cxn ang="0">
                      <a:pos x="95" y="0"/>
                    </a:cxn>
                    <a:cxn ang="0">
                      <a:pos x="98" y="9"/>
                    </a:cxn>
                    <a:cxn ang="0">
                      <a:pos x="78" y="27"/>
                    </a:cxn>
                  </a:cxnLst>
                  <a:pathLst>
                    <a:path w="88" h="33">
                      <a:moveTo>
                        <a:pt x="68" y="24"/>
                      </a:moveTo>
                      <a:cubicBezTo>
                        <a:pt x="64" y="23"/>
                        <a:pt x="60" y="20"/>
                        <a:pt x="57" y="19"/>
                      </a:cubicBezTo>
                      <a:cubicBezTo>
                        <a:pt x="50" y="19"/>
                        <a:pt x="44" y="24"/>
                        <a:pt x="38" y="27"/>
                      </a:cubicBezTo>
                      <a:cubicBezTo>
                        <a:pt x="29" y="33"/>
                        <a:pt x="20" y="29"/>
                        <a:pt x="11" y="29"/>
                      </a:cubicBezTo>
                      <a:cubicBezTo>
                        <a:pt x="9" y="24"/>
                        <a:pt x="3" y="28"/>
                        <a:pt x="0" y="25"/>
                      </a:cubicBezTo>
                      <a:cubicBezTo>
                        <a:pt x="2" y="24"/>
                        <a:pt x="4" y="23"/>
                        <a:pt x="6" y="22"/>
                      </a:cubicBezTo>
                      <a:cubicBezTo>
                        <a:pt x="11" y="20"/>
                        <a:pt x="16" y="18"/>
                        <a:pt x="21" y="16"/>
                      </a:cubicBezTo>
                      <a:cubicBezTo>
                        <a:pt x="28" y="17"/>
                        <a:pt x="34" y="13"/>
                        <a:pt x="40" y="11"/>
                      </a:cubicBezTo>
                      <a:cubicBezTo>
                        <a:pt x="40" y="11"/>
                        <a:pt x="40" y="11"/>
                        <a:pt x="40" y="11"/>
                      </a:cubicBezTo>
                      <a:cubicBezTo>
                        <a:pt x="47" y="11"/>
                        <a:pt x="53" y="5"/>
                        <a:pt x="60" y="5"/>
                      </a:cubicBezTo>
                      <a:cubicBezTo>
                        <a:pt x="68" y="4"/>
                        <a:pt x="76" y="3"/>
                        <a:pt x="83" y="0"/>
                      </a:cubicBezTo>
                      <a:cubicBezTo>
                        <a:pt x="88" y="2"/>
                        <a:pt x="86" y="5"/>
                        <a:pt x="86" y="8"/>
                      </a:cubicBezTo>
                      <a:cubicBezTo>
                        <a:pt x="82" y="16"/>
                        <a:pt x="74" y="18"/>
                        <a:pt x="68" y="24"/>
                      </a:cubicBezTo>
                      <a:close/>
                    </a:path>
                  </a:pathLst>
                </a:custGeom>
                <a:solidFill>
                  <a:srgbClr val="ADB2B9"/>
                </a:solidFill>
                <a:ln w="9525">
                  <a:noFill/>
                </a:ln>
              </p:spPr>
              <p:txBody>
                <a:bodyPr/>
                <a:p>
                  <a:endParaRPr lang="zh-CN" altLang="en-US"/>
                </a:p>
              </p:txBody>
            </p:sp>
            <p:sp>
              <p:nvSpPr>
                <p:cNvPr id="4656" name="Freeform 579"/>
                <p:cNvSpPr/>
                <p:nvPr userDrawn="1"/>
              </p:nvSpPr>
              <p:spPr>
                <a:xfrm>
                  <a:off x="5192" y="523"/>
                  <a:ext cx="55" cy="24"/>
                </a:xfrm>
                <a:custGeom>
                  <a:avLst/>
                  <a:gdLst/>
                  <a:ahLst/>
                  <a:cxnLst>
                    <a:cxn ang="0">
                      <a:pos x="2" y="21"/>
                    </a:cxn>
                    <a:cxn ang="0">
                      <a:pos x="2" y="16"/>
                    </a:cxn>
                    <a:cxn ang="0">
                      <a:pos x="20" y="2"/>
                    </a:cxn>
                    <a:cxn ang="0">
                      <a:pos x="49" y="0"/>
                    </a:cxn>
                    <a:cxn ang="0">
                      <a:pos x="55" y="6"/>
                    </a:cxn>
                    <a:cxn ang="0">
                      <a:pos x="12" y="22"/>
                    </a:cxn>
                    <a:cxn ang="0">
                      <a:pos x="5" y="22"/>
                    </a:cxn>
                    <a:cxn ang="0">
                      <a:pos x="2" y="21"/>
                    </a:cxn>
                  </a:cxnLst>
                  <a:pathLst>
                    <a:path w="48" h="21">
                      <a:moveTo>
                        <a:pt x="2" y="19"/>
                      </a:moveTo>
                      <a:cubicBezTo>
                        <a:pt x="2" y="17"/>
                        <a:pt x="0" y="14"/>
                        <a:pt x="2" y="14"/>
                      </a:cubicBezTo>
                      <a:cubicBezTo>
                        <a:pt x="10" y="14"/>
                        <a:pt x="12" y="6"/>
                        <a:pt x="18" y="2"/>
                      </a:cubicBezTo>
                      <a:cubicBezTo>
                        <a:pt x="27" y="10"/>
                        <a:pt x="35" y="1"/>
                        <a:pt x="43" y="0"/>
                      </a:cubicBezTo>
                      <a:cubicBezTo>
                        <a:pt x="44" y="2"/>
                        <a:pt x="46" y="4"/>
                        <a:pt x="48" y="6"/>
                      </a:cubicBezTo>
                      <a:cubicBezTo>
                        <a:pt x="36" y="11"/>
                        <a:pt x="23" y="14"/>
                        <a:pt x="11" y="20"/>
                      </a:cubicBezTo>
                      <a:cubicBezTo>
                        <a:pt x="10" y="21"/>
                        <a:pt x="7" y="20"/>
                        <a:pt x="5" y="20"/>
                      </a:cubicBezTo>
                      <a:cubicBezTo>
                        <a:pt x="4" y="20"/>
                        <a:pt x="3" y="20"/>
                        <a:pt x="2" y="19"/>
                      </a:cubicBezTo>
                      <a:close/>
                    </a:path>
                  </a:pathLst>
                </a:custGeom>
                <a:solidFill>
                  <a:srgbClr val="999EA3"/>
                </a:solidFill>
                <a:ln w="9525">
                  <a:noFill/>
                </a:ln>
              </p:spPr>
              <p:txBody>
                <a:bodyPr/>
                <a:p>
                  <a:endParaRPr lang="zh-CN" altLang="en-US"/>
                </a:p>
              </p:txBody>
            </p:sp>
            <p:sp>
              <p:nvSpPr>
                <p:cNvPr id="4657" name="Freeform 580"/>
                <p:cNvSpPr/>
                <p:nvPr userDrawn="1"/>
              </p:nvSpPr>
              <p:spPr>
                <a:xfrm>
                  <a:off x="5212" y="514"/>
                  <a:ext cx="30" cy="18"/>
                </a:xfrm>
                <a:custGeom>
                  <a:avLst/>
                  <a:gdLst/>
                  <a:ahLst/>
                  <a:cxnLst>
                    <a:cxn ang="0">
                      <a:pos x="30" y="9"/>
                    </a:cxn>
                    <a:cxn ang="0">
                      <a:pos x="11" y="18"/>
                    </a:cxn>
                    <a:cxn ang="0">
                      <a:pos x="1" y="11"/>
                    </a:cxn>
                    <a:cxn ang="0">
                      <a:pos x="0" y="3"/>
                    </a:cxn>
                    <a:cxn ang="0">
                      <a:pos x="16" y="1"/>
                    </a:cxn>
                    <a:cxn ang="0">
                      <a:pos x="30" y="9"/>
                    </a:cxn>
                  </a:cxnLst>
                  <a:pathLst>
                    <a:path w="26" h="16">
                      <a:moveTo>
                        <a:pt x="26" y="8"/>
                      </a:moveTo>
                      <a:cubicBezTo>
                        <a:pt x="21" y="11"/>
                        <a:pt x="18" y="16"/>
                        <a:pt x="10" y="16"/>
                      </a:cubicBezTo>
                      <a:cubicBezTo>
                        <a:pt x="4" y="16"/>
                        <a:pt x="3" y="14"/>
                        <a:pt x="1" y="10"/>
                      </a:cubicBezTo>
                      <a:cubicBezTo>
                        <a:pt x="1" y="8"/>
                        <a:pt x="2" y="6"/>
                        <a:pt x="0" y="3"/>
                      </a:cubicBezTo>
                      <a:cubicBezTo>
                        <a:pt x="5" y="4"/>
                        <a:pt x="9" y="2"/>
                        <a:pt x="14" y="1"/>
                      </a:cubicBezTo>
                      <a:cubicBezTo>
                        <a:pt x="20" y="0"/>
                        <a:pt x="24" y="1"/>
                        <a:pt x="26" y="8"/>
                      </a:cubicBezTo>
                      <a:close/>
                    </a:path>
                  </a:pathLst>
                </a:custGeom>
                <a:solidFill>
                  <a:srgbClr val="8A8F94"/>
                </a:solidFill>
                <a:ln w="9525">
                  <a:noFill/>
                </a:ln>
              </p:spPr>
              <p:txBody>
                <a:bodyPr/>
                <a:p>
                  <a:endParaRPr lang="zh-CN" altLang="en-US"/>
                </a:p>
              </p:txBody>
            </p:sp>
            <p:sp>
              <p:nvSpPr>
                <p:cNvPr id="4658" name="Freeform 581"/>
                <p:cNvSpPr/>
                <p:nvPr userDrawn="1"/>
              </p:nvSpPr>
              <p:spPr>
                <a:xfrm>
                  <a:off x="5248" y="501"/>
                  <a:ext cx="18" cy="23"/>
                </a:xfrm>
                <a:custGeom>
                  <a:avLst/>
                  <a:gdLst/>
                  <a:ahLst/>
                  <a:cxnLst>
                    <a:cxn ang="0">
                      <a:pos x="18" y="17"/>
                    </a:cxn>
                    <a:cxn ang="0">
                      <a:pos x="13" y="19"/>
                    </a:cxn>
                    <a:cxn ang="0">
                      <a:pos x="9" y="20"/>
                    </a:cxn>
                    <a:cxn ang="0">
                      <a:pos x="4" y="21"/>
                    </a:cxn>
                    <a:cxn ang="0">
                      <a:pos x="0" y="4"/>
                    </a:cxn>
                    <a:cxn ang="0">
                      <a:pos x="0" y="3"/>
                    </a:cxn>
                    <a:cxn ang="0">
                      <a:pos x="12" y="2"/>
                    </a:cxn>
                    <a:cxn ang="0">
                      <a:pos x="18" y="17"/>
                    </a:cxn>
                  </a:cxnLst>
                  <a:pathLst>
                    <a:path w="15" h="20">
                      <a:moveTo>
                        <a:pt x="15" y="15"/>
                      </a:moveTo>
                      <a:cubicBezTo>
                        <a:pt x="14" y="16"/>
                        <a:pt x="12" y="16"/>
                        <a:pt x="11" y="17"/>
                      </a:cubicBezTo>
                      <a:cubicBezTo>
                        <a:pt x="10" y="17"/>
                        <a:pt x="9" y="18"/>
                        <a:pt x="8" y="18"/>
                      </a:cubicBezTo>
                      <a:cubicBezTo>
                        <a:pt x="7" y="19"/>
                        <a:pt x="6" y="20"/>
                        <a:pt x="4" y="19"/>
                      </a:cubicBezTo>
                      <a:cubicBezTo>
                        <a:pt x="0" y="15"/>
                        <a:pt x="3" y="9"/>
                        <a:pt x="0" y="4"/>
                      </a:cubicBezTo>
                      <a:cubicBezTo>
                        <a:pt x="0" y="3"/>
                        <a:pt x="0" y="3"/>
                        <a:pt x="0" y="3"/>
                      </a:cubicBezTo>
                      <a:cubicBezTo>
                        <a:pt x="3" y="0"/>
                        <a:pt x="6" y="0"/>
                        <a:pt x="10" y="2"/>
                      </a:cubicBezTo>
                      <a:cubicBezTo>
                        <a:pt x="11" y="7"/>
                        <a:pt x="10" y="12"/>
                        <a:pt x="15" y="15"/>
                      </a:cubicBezTo>
                      <a:close/>
                    </a:path>
                  </a:pathLst>
                </a:custGeom>
                <a:solidFill>
                  <a:srgbClr val="363F42"/>
                </a:solidFill>
                <a:ln w="9525">
                  <a:noFill/>
                </a:ln>
              </p:spPr>
              <p:txBody>
                <a:bodyPr/>
                <a:p>
                  <a:endParaRPr lang="zh-CN" altLang="en-US"/>
                </a:p>
              </p:txBody>
            </p:sp>
            <p:sp>
              <p:nvSpPr>
                <p:cNvPr id="4659" name="Freeform 582"/>
                <p:cNvSpPr/>
                <p:nvPr userDrawn="1"/>
              </p:nvSpPr>
              <p:spPr>
                <a:xfrm>
                  <a:off x="5162" y="521"/>
                  <a:ext cx="23" cy="10"/>
                </a:xfrm>
                <a:custGeom>
                  <a:avLst/>
                  <a:gdLst/>
                  <a:ahLst/>
                  <a:cxnLst>
                    <a:cxn ang="0">
                      <a:pos x="23" y="2"/>
                    </a:cxn>
                    <a:cxn ang="0">
                      <a:pos x="0" y="8"/>
                    </a:cxn>
                    <a:cxn ang="0">
                      <a:pos x="9" y="4"/>
                    </a:cxn>
                    <a:cxn ang="0">
                      <a:pos x="21" y="0"/>
                    </a:cxn>
                    <a:cxn ang="0">
                      <a:pos x="23" y="2"/>
                    </a:cxn>
                  </a:cxnLst>
                  <a:pathLst>
                    <a:path w="20" h="9">
                      <a:moveTo>
                        <a:pt x="20" y="2"/>
                      </a:moveTo>
                      <a:cubicBezTo>
                        <a:pt x="14" y="4"/>
                        <a:pt x="8" y="9"/>
                        <a:pt x="0" y="8"/>
                      </a:cubicBezTo>
                      <a:cubicBezTo>
                        <a:pt x="3" y="7"/>
                        <a:pt x="5" y="5"/>
                        <a:pt x="8" y="4"/>
                      </a:cubicBezTo>
                      <a:cubicBezTo>
                        <a:pt x="12" y="3"/>
                        <a:pt x="16" y="1"/>
                        <a:pt x="19" y="0"/>
                      </a:cubicBezTo>
                      <a:cubicBezTo>
                        <a:pt x="20" y="0"/>
                        <a:pt x="20" y="1"/>
                        <a:pt x="20" y="2"/>
                      </a:cubicBezTo>
                      <a:close/>
                    </a:path>
                  </a:pathLst>
                </a:custGeom>
                <a:solidFill>
                  <a:srgbClr val="788187"/>
                </a:solidFill>
                <a:ln w="9525">
                  <a:noFill/>
                </a:ln>
              </p:spPr>
              <p:txBody>
                <a:bodyPr/>
                <a:p>
                  <a:endParaRPr lang="zh-CN" altLang="en-US"/>
                </a:p>
              </p:txBody>
            </p:sp>
            <p:sp>
              <p:nvSpPr>
                <p:cNvPr id="4660" name="Freeform 583"/>
                <p:cNvSpPr/>
                <p:nvPr userDrawn="1"/>
              </p:nvSpPr>
              <p:spPr>
                <a:xfrm>
                  <a:off x="5253" y="520"/>
                  <a:ext cx="8" cy="13"/>
                </a:xfrm>
                <a:custGeom>
                  <a:avLst/>
                  <a:gdLst/>
                  <a:ahLst/>
                  <a:cxnLst>
                    <a:cxn ang="0">
                      <a:pos x="0" y="3"/>
                    </a:cxn>
                    <a:cxn ang="0">
                      <a:pos x="4" y="0"/>
                    </a:cxn>
                    <a:cxn ang="0">
                      <a:pos x="6" y="4"/>
                    </a:cxn>
                    <a:cxn ang="0">
                      <a:pos x="6" y="4"/>
                    </a:cxn>
                    <a:cxn ang="0">
                      <a:pos x="6" y="11"/>
                    </a:cxn>
                    <a:cxn ang="0">
                      <a:pos x="5" y="13"/>
                    </a:cxn>
                    <a:cxn ang="0">
                      <a:pos x="4" y="13"/>
                    </a:cxn>
                    <a:cxn ang="0">
                      <a:pos x="2" y="10"/>
                    </a:cxn>
                    <a:cxn ang="0">
                      <a:pos x="1" y="6"/>
                    </a:cxn>
                    <a:cxn ang="0">
                      <a:pos x="0" y="3"/>
                    </a:cxn>
                  </a:cxnLst>
                  <a:pathLst>
                    <a:path w="7" h="12">
                      <a:moveTo>
                        <a:pt x="0" y="3"/>
                      </a:moveTo>
                      <a:cubicBezTo>
                        <a:pt x="1" y="2"/>
                        <a:pt x="3" y="1"/>
                        <a:pt x="4" y="0"/>
                      </a:cubicBezTo>
                      <a:cubicBezTo>
                        <a:pt x="6" y="1"/>
                        <a:pt x="6" y="2"/>
                        <a:pt x="6" y="4"/>
                      </a:cubicBezTo>
                      <a:cubicBezTo>
                        <a:pt x="6" y="4"/>
                        <a:pt x="6" y="4"/>
                        <a:pt x="6" y="4"/>
                      </a:cubicBezTo>
                      <a:cubicBezTo>
                        <a:pt x="4" y="6"/>
                        <a:pt x="7" y="9"/>
                        <a:pt x="6" y="11"/>
                      </a:cubicBezTo>
                      <a:cubicBezTo>
                        <a:pt x="5" y="12"/>
                        <a:pt x="5" y="12"/>
                        <a:pt x="5" y="12"/>
                      </a:cubicBezTo>
                      <a:cubicBezTo>
                        <a:pt x="4" y="12"/>
                        <a:pt x="4" y="12"/>
                        <a:pt x="4" y="12"/>
                      </a:cubicBezTo>
                      <a:cubicBezTo>
                        <a:pt x="3" y="12"/>
                        <a:pt x="3" y="11"/>
                        <a:pt x="2" y="10"/>
                      </a:cubicBezTo>
                      <a:cubicBezTo>
                        <a:pt x="1" y="9"/>
                        <a:pt x="0" y="8"/>
                        <a:pt x="1" y="6"/>
                      </a:cubicBezTo>
                      <a:cubicBezTo>
                        <a:pt x="1" y="5"/>
                        <a:pt x="1" y="4"/>
                        <a:pt x="0" y="3"/>
                      </a:cubicBezTo>
                      <a:close/>
                    </a:path>
                  </a:pathLst>
                </a:custGeom>
                <a:solidFill>
                  <a:srgbClr val="5C6567"/>
                </a:solidFill>
                <a:ln w="9525">
                  <a:noFill/>
                </a:ln>
              </p:spPr>
              <p:txBody>
                <a:bodyPr/>
                <a:p>
                  <a:endParaRPr lang="zh-CN" altLang="en-US"/>
                </a:p>
              </p:txBody>
            </p:sp>
            <p:sp>
              <p:nvSpPr>
                <p:cNvPr id="4661" name="Freeform 584"/>
                <p:cNvSpPr/>
                <p:nvPr userDrawn="1"/>
              </p:nvSpPr>
              <p:spPr>
                <a:xfrm>
                  <a:off x="5248" y="527"/>
                  <a:ext cx="7" cy="4"/>
                </a:xfrm>
                <a:custGeom>
                  <a:avLst/>
                  <a:gdLst/>
                  <a:ahLst/>
                  <a:cxnLst>
                    <a:cxn ang="0">
                      <a:pos x="5" y="0"/>
                    </a:cxn>
                    <a:cxn ang="0">
                      <a:pos x="7" y="4"/>
                    </a:cxn>
                    <a:cxn ang="0">
                      <a:pos x="2" y="4"/>
                    </a:cxn>
                    <a:cxn ang="0">
                      <a:pos x="5" y="0"/>
                    </a:cxn>
                  </a:cxnLst>
                  <a:pathLst>
                    <a:path w="6" h="4">
                      <a:moveTo>
                        <a:pt x="5" y="0"/>
                      </a:moveTo>
                      <a:cubicBezTo>
                        <a:pt x="5" y="1"/>
                        <a:pt x="6" y="3"/>
                        <a:pt x="6" y="4"/>
                      </a:cubicBezTo>
                      <a:cubicBezTo>
                        <a:pt x="5" y="4"/>
                        <a:pt x="3" y="4"/>
                        <a:pt x="2" y="4"/>
                      </a:cubicBezTo>
                      <a:cubicBezTo>
                        <a:pt x="0" y="0"/>
                        <a:pt x="2" y="0"/>
                        <a:pt x="5" y="0"/>
                      </a:cubicBezTo>
                      <a:close/>
                    </a:path>
                  </a:pathLst>
                </a:custGeom>
                <a:solidFill>
                  <a:srgbClr val="C8CDCC"/>
                </a:solidFill>
                <a:ln w="9525">
                  <a:noFill/>
                </a:ln>
              </p:spPr>
              <p:txBody>
                <a:bodyPr/>
                <a:p>
                  <a:endParaRPr lang="zh-CN" altLang="en-US"/>
                </a:p>
              </p:txBody>
            </p:sp>
            <p:sp>
              <p:nvSpPr>
                <p:cNvPr id="4662" name="Freeform 585"/>
                <p:cNvSpPr/>
                <p:nvPr userDrawn="1"/>
              </p:nvSpPr>
              <p:spPr>
                <a:xfrm>
                  <a:off x="4928" y="634"/>
                  <a:ext cx="121" cy="69"/>
                </a:xfrm>
                <a:custGeom>
                  <a:avLst/>
                  <a:gdLst/>
                  <a:ahLst/>
                  <a:cxnLst>
                    <a:cxn ang="0">
                      <a:pos x="121" y="27"/>
                    </a:cxn>
                    <a:cxn ang="0">
                      <a:pos x="116" y="34"/>
                    </a:cxn>
                    <a:cxn ang="0">
                      <a:pos x="104" y="43"/>
                    </a:cxn>
                    <a:cxn ang="0">
                      <a:pos x="78" y="57"/>
                    </a:cxn>
                    <a:cxn ang="0">
                      <a:pos x="50" y="63"/>
                    </a:cxn>
                    <a:cxn ang="0">
                      <a:pos x="47" y="62"/>
                    </a:cxn>
                    <a:cxn ang="0">
                      <a:pos x="55" y="56"/>
                    </a:cxn>
                    <a:cxn ang="0">
                      <a:pos x="47" y="62"/>
                    </a:cxn>
                    <a:cxn ang="0">
                      <a:pos x="25" y="65"/>
                    </a:cxn>
                    <a:cxn ang="0">
                      <a:pos x="16" y="65"/>
                    </a:cxn>
                    <a:cxn ang="0">
                      <a:pos x="2" y="67"/>
                    </a:cxn>
                    <a:cxn ang="0">
                      <a:pos x="1" y="63"/>
                    </a:cxn>
                    <a:cxn ang="0">
                      <a:pos x="5" y="52"/>
                    </a:cxn>
                    <a:cxn ang="0">
                      <a:pos x="26" y="36"/>
                    </a:cxn>
                    <a:cxn ang="0">
                      <a:pos x="28" y="35"/>
                    </a:cxn>
                    <a:cxn ang="0">
                      <a:pos x="31" y="34"/>
                    </a:cxn>
                    <a:cxn ang="0">
                      <a:pos x="28" y="34"/>
                    </a:cxn>
                    <a:cxn ang="0">
                      <a:pos x="25" y="32"/>
                    </a:cxn>
                    <a:cxn ang="0">
                      <a:pos x="17" y="23"/>
                    </a:cxn>
                    <a:cxn ang="0">
                      <a:pos x="13" y="19"/>
                    </a:cxn>
                    <a:cxn ang="0">
                      <a:pos x="13" y="14"/>
                    </a:cxn>
                    <a:cxn ang="0">
                      <a:pos x="44" y="8"/>
                    </a:cxn>
                    <a:cxn ang="0">
                      <a:pos x="46" y="19"/>
                    </a:cxn>
                    <a:cxn ang="0">
                      <a:pos x="46" y="19"/>
                    </a:cxn>
                    <a:cxn ang="0">
                      <a:pos x="54" y="32"/>
                    </a:cxn>
                    <a:cxn ang="0">
                      <a:pos x="70" y="19"/>
                    </a:cxn>
                    <a:cxn ang="0">
                      <a:pos x="78" y="27"/>
                    </a:cxn>
                    <a:cxn ang="0">
                      <a:pos x="77" y="14"/>
                    </a:cxn>
                    <a:cxn ang="0">
                      <a:pos x="80" y="2"/>
                    </a:cxn>
                    <a:cxn ang="0">
                      <a:pos x="91" y="8"/>
                    </a:cxn>
                    <a:cxn ang="0">
                      <a:pos x="93" y="10"/>
                    </a:cxn>
                    <a:cxn ang="0">
                      <a:pos x="95" y="12"/>
                    </a:cxn>
                    <a:cxn ang="0">
                      <a:pos x="95" y="16"/>
                    </a:cxn>
                    <a:cxn ang="0">
                      <a:pos x="92" y="19"/>
                    </a:cxn>
                    <a:cxn ang="0">
                      <a:pos x="95" y="18"/>
                    </a:cxn>
                    <a:cxn ang="0">
                      <a:pos x="121" y="27"/>
                    </a:cxn>
                  </a:cxnLst>
                  <a:pathLst>
                    <a:path w="105" h="60">
                      <a:moveTo>
                        <a:pt x="105" y="24"/>
                      </a:moveTo>
                      <a:cubicBezTo>
                        <a:pt x="105" y="27"/>
                        <a:pt x="104" y="29"/>
                        <a:pt x="101" y="30"/>
                      </a:cubicBezTo>
                      <a:cubicBezTo>
                        <a:pt x="97" y="31"/>
                        <a:pt x="91" y="32"/>
                        <a:pt x="91" y="38"/>
                      </a:cubicBezTo>
                      <a:cubicBezTo>
                        <a:pt x="84" y="44"/>
                        <a:pt x="77" y="50"/>
                        <a:pt x="68" y="50"/>
                      </a:cubicBezTo>
                      <a:cubicBezTo>
                        <a:pt x="59" y="50"/>
                        <a:pt x="51" y="51"/>
                        <a:pt x="44" y="55"/>
                      </a:cubicBezTo>
                      <a:cubicBezTo>
                        <a:pt x="43" y="55"/>
                        <a:pt x="42" y="54"/>
                        <a:pt x="41" y="54"/>
                      </a:cubicBezTo>
                      <a:cubicBezTo>
                        <a:pt x="42" y="50"/>
                        <a:pt x="45" y="50"/>
                        <a:pt x="48" y="49"/>
                      </a:cubicBezTo>
                      <a:cubicBezTo>
                        <a:pt x="45" y="49"/>
                        <a:pt x="42" y="50"/>
                        <a:pt x="41" y="54"/>
                      </a:cubicBezTo>
                      <a:cubicBezTo>
                        <a:pt x="35" y="58"/>
                        <a:pt x="29" y="60"/>
                        <a:pt x="22" y="57"/>
                      </a:cubicBezTo>
                      <a:cubicBezTo>
                        <a:pt x="19" y="55"/>
                        <a:pt x="17" y="56"/>
                        <a:pt x="14" y="57"/>
                      </a:cubicBezTo>
                      <a:cubicBezTo>
                        <a:pt x="10" y="59"/>
                        <a:pt x="6" y="59"/>
                        <a:pt x="2" y="59"/>
                      </a:cubicBezTo>
                      <a:cubicBezTo>
                        <a:pt x="0" y="59"/>
                        <a:pt x="0" y="57"/>
                        <a:pt x="1" y="55"/>
                      </a:cubicBezTo>
                      <a:cubicBezTo>
                        <a:pt x="1" y="52"/>
                        <a:pt x="2" y="47"/>
                        <a:pt x="5" y="46"/>
                      </a:cubicBezTo>
                      <a:cubicBezTo>
                        <a:pt x="14" y="45"/>
                        <a:pt x="17" y="36"/>
                        <a:pt x="23" y="32"/>
                      </a:cubicBezTo>
                      <a:cubicBezTo>
                        <a:pt x="24" y="31"/>
                        <a:pt x="24" y="31"/>
                        <a:pt x="25" y="31"/>
                      </a:cubicBezTo>
                      <a:cubicBezTo>
                        <a:pt x="26" y="30"/>
                        <a:pt x="26" y="30"/>
                        <a:pt x="27" y="30"/>
                      </a:cubicBezTo>
                      <a:cubicBezTo>
                        <a:pt x="27" y="30"/>
                        <a:pt x="26" y="30"/>
                        <a:pt x="25" y="30"/>
                      </a:cubicBezTo>
                      <a:cubicBezTo>
                        <a:pt x="24" y="30"/>
                        <a:pt x="23" y="29"/>
                        <a:pt x="22" y="28"/>
                      </a:cubicBezTo>
                      <a:cubicBezTo>
                        <a:pt x="20" y="25"/>
                        <a:pt x="17" y="23"/>
                        <a:pt x="15" y="20"/>
                      </a:cubicBezTo>
                      <a:cubicBezTo>
                        <a:pt x="13" y="19"/>
                        <a:pt x="12" y="18"/>
                        <a:pt x="12" y="17"/>
                      </a:cubicBezTo>
                      <a:cubicBezTo>
                        <a:pt x="11" y="16"/>
                        <a:pt x="11" y="14"/>
                        <a:pt x="12" y="13"/>
                      </a:cubicBezTo>
                      <a:cubicBezTo>
                        <a:pt x="20" y="10"/>
                        <a:pt x="29" y="6"/>
                        <a:pt x="39" y="7"/>
                      </a:cubicBezTo>
                      <a:cubicBezTo>
                        <a:pt x="42" y="10"/>
                        <a:pt x="50" y="12"/>
                        <a:pt x="40" y="17"/>
                      </a:cubicBezTo>
                      <a:cubicBezTo>
                        <a:pt x="39" y="17"/>
                        <a:pt x="39" y="17"/>
                        <a:pt x="40" y="17"/>
                      </a:cubicBezTo>
                      <a:cubicBezTo>
                        <a:pt x="48" y="17"/>
                        <a:pt x="44" y="24"/>
                        <a:pt x="47" y="28"/>
                      </a:cubicBezTo>
                      <a:cubicBezTo>
                        <a:pt x="52" y="24"/>
                        <a:pt x="54" y="16"/>
                        <a:pt x="61" y="17"/>
                      </a:cubicBezTo>
                      <a:cubicBezTo>
                        <a:pt x="66" y="17"/>
                        <a:pt x="66" y="20"/>
                        <a:pt x="68" y="24"/>
                      </a:cubicBezTo>
                      <a:cubicBezTo>
                        <a:pt x="68" y="20"/>
                        <a:pt x="68" y="16"/>
                        <a:pt x="67" y="13"/>
                      </a:cubicBezTo>
                      <a:cubicBezTo>
                        <a:pt x="66" y="9"/>
                        <a:pt x="66" y="5"/>
                        <a:pt x="70" y="2"/>
                      </a:cubicBezTo>
                      <a:cubicBezTo>
                        <a:pt x="74" y="0"/>
                        <a:pt x="76" y="4"/>
                        <a:pt x="79" y="7"/>
                      </a:cubicBezTo>
                      <a:cubicBezTo>
                        <a:pt x="79" y="7"/>
                        <a:pt x="80" y="8"/>
                        <a:pt x="81" y="9"/>
                      </a:cubicBezTo>
                      <a:cubicBezTo>
                        <a:pt x="82" y="9"/>
                        <a:pt x="82" y="10"/>
                        <a:pt x="83" y="11"/>
                      </a:cubicBezTo>
                      <a:cubicBezTo>
                        <a:pt x="83" y="12"/>
                        <a:pt x="83" y="13"/>
                        <a:pt x="83" y="14"/>
                      </a:cubicBezTo>
                      <a:cubicBezTo>
                        <a:pt x="82" y="16"/>
                        <a:pt x="80" y="15"/>
                        <a:pt x="80" y="17"/>
                      </a:cubicBezTo>
                      <a:cubicBezTo>
                        <a:pt x="81" y="17"/>
                        <a:pt x="82" y="17"/>
                        <a:pt x="83" y="16"/>
                      </a:cubicBezTo>
                      <a:cubicBezTo>
                        <a:pt x="92" y="14"/>
                        <a:pt x="101" y="12"/>
                        <a:pt x="105" y="24"/>
                      </a:cubicBezTo>
                      <a:close/>
                    </a:path>
                  </a:pathLst>
                </a:custGeom>
                <a:solidFill>
                  <a:srgbClr val="B5B1B3"/>
                </a:solidFill>
                <a:ln w="9525">
                  <a:noFill/>
                </a:ln>
              </p:spPr>
              <p:txBody>
                <a:bodyPr/>
                <a:p>
                  <a:endParaRPr lang="zh-CN" altLang="en-US"/>
                </a:p>
              </p:txBody>
            </p:sp>
            <p:sp>
              <p:nvSpPr>
                <p:cNvPr id="4663" name="Freeform 586"/>
                <p:cNvSpPr/>
                <p:nvPr userDrawn="1"/>
              </p:nvSpPr>
              <p:spPr>
                <a:xfrm>
                  <a:off x="5006" y="665"/>
                  <a:ext cx="66" cy="30"/>
                </a:xfrm>
                <a:custGeom>
                  <a:avLst/>
                  <a:gdLst/>
                  <a:ahLst/>
                  <a:cxnLst>
                    <a:cxn ang="0">
                      <a:pos x="0" y="26"/>
                    </a:cxn>
                    <a:cxn ang="0">
                      <a:pos x="12" y="17"/>
                    </a:cxn>
                    <a:cxn ang="0">
                      <a:pos x="26" y="12"/>
                    </a:cxn>
                    <a:cxn ang="0">
                      <a:pos x="49" y="5"/>
                    </a:cxn>
                    <a:cxn ang="0">
                      <a:pos x="64" y="0"/>
                    </a:cxn>
                    <a:cxn ang="0">
                      <a:pos x="66" y="2"/>
                    </a:cxn>
                    <a:cxn ang="0">
                      <a:pos x="61" y="6"/>
                    </a:cxn>
                    <a:cxn ang="0">
                      <a:pos x="54" y="8"/>
                    </a:cxn>
                    <a:cxn ang="0">
                      <a:pos x="47" y="15"/>
                    </a:cxn>
                    <a:cxn ang="0">
                      <a:pos x="40" y="18"/>
                    </a:cxn>
                    <a:cxn ang="0">
                      <a:pos x="28" y="20"/>
                    </a:cxn>
                    <a:cxn ang="0">
                      <a:pos x="0" y="26"/>
                    </a:cxn>
                  </a:cxnLst>
                  <a:pathLst>
                    <a:path w="57" h="26">
                      <a:moveTo>
                        <a:pt x="0" y="23"/>
                      </a:moveTo>
                      <a:cubicBezTo>
                        <a:pt x="4" y="21"/>
                        <a:pt x="9" y="20"/>
                        <a:pt x="11" y="15"/>
                      </a:cubicBezTo>
                      <a:cubicBezTo>
                        <a:pt x="14" y="10"/>
                        <a:pt x="19" y="13"/>
                        <a:pt x="23" y="11"/>
                      </a:cubicBezTo>
                      <a:cubicBezTo>
                        <a:pt x="30" y="12"/>
                        <a:pt x="37" y="11"/>
                        <a:pt x="43" y="5"/>
                      </a:cubicBezTo>
                      <a:cubicBezTo>
                        <a:pt x="46" y="2"/>
                        <a:pt x="51" y="0"/>
                        <a:pt x="56" y="0"/>
                      </a:cubicBezTo>
                      <a:cubicBezTo>
                        <a:pt x="56" y="0"/>
                        <a:pt x="57" y="1"/>
                        <a:pt x="57" y="2"/>
                      </a:cubicBezTo>
                      <a:cubicBezTo>
                        <a:pt x="55" y="3"/>
                        <a:pt x="54" y="4"/>
                        <a:pt x="53" y="6"/>
                      </a:cubicBezTo>
                      <a:cubicBezTo>
                        <a:pt x="51" y="6"/>
                        <a:pt x="49" y="7"/>
                        <a:pt x="47" y="7"/>
                      </a:cubicBezTo>
                      <a:cubicBezTo>
                        <a:pt x="43" y="8"/>
                        <a:pt x="42" y="10"/>
                        <a:pt x="41" y="13"/>
                      </a:cubicBezTo>
                      <a:cubicBezTo>
                        <a:pt x="39" y="14"/>
                        <a:pt x="37" y="15"/>
                        <a:pt x="35" y="16"/>
                      </a:cubicBezTo>
                      <a:cubicBezTo>
                        <a:pt x="31" y="15"/>
                        <a:pt x="29" y="19"/>
                        <a:pt x="25" y="18"/>
                      </a:cubicBezTo>
                      <a:cubicBezTo>
                        <a:pt x="17" y="21"/>
                        <a:pt x="9" y="26"/>
                        <a:pt x="0" y="23"/>
                      </a:cubicBezTo>
                      <a:close/>
                    </a:path>
                  </a:pathLst>
                </a:custGeom>
                <a:solidFill>
                  <a:srgbClr val="CFD0D5"/>
                </a:solidFill>
                <a:ln w="9525">
                  <a:noFill/>
                </a:ln>
              </p:spPr>
              <p:txBody>
                <a:bodyPr/>
                <a:p>
                  <a:endParaRPr lang="zh-CN" altLang="en-US"/>
                </a:p>
              </p:txBody>
            </p:sp>
            <p:sp>
              <p:nvSpPr>
                <p:cNvPr id="4664" name="Freeform 587"/>
                <p:cNvSpPr/>
                <p:nvPr userDrawn="1"/>
              </p:nvSpPr>
              <p:spPr>
                <a:xfrm>
                  <a:off x="5035" y="681"/>
                  <a:ext cx="12" cy="7"/>
                </a:xfrm>
                <a:custGeom>
                  <a:avLst/>
                  <a:gdLst/>
                  <a:ahLst/>
                  <a:cxnLst>
                    <a:cxn ang="0">
                      <a:pos x="0" y="4"/>
                    </a:cxn>
                    <a:cxn ang="0">
                      <a:pos x="12" y="2"/>
                    </a:cxn>
                    <a:cxn ang="0">
                      <a:pos x="0" y="4"/>
                    </a:cxn>
                  </a:cxnLst>
                  <a:pathLst>
                    <a:path w="10" h="6">
                      <a:moveTo>
                        <a:pt x="0" y="4"/>
                      </a:moveTo>
                      <a:cubicBezTo>
                        <a:pt x="3" y="3"/>
                        <a:pt x="6" y="0"/>
                        <a:pt x="10" y="2"/>
                      </a:cubicBezTo>
                      <a:cubicBezTo>
                        <a:pt x="7" y="3"/>
                        <a:pt x="4" y="6"/>
                        <a:pt x="0" y="4"/>
                      </a:cubicBezTo>
                      <a:close/>
                    </a:path>
                  </a:pathLst>
                </a:custGeom>
                <a:solidFill>
                  <a:srgbClr val="E0E0E2"/>
                </a:solidFill>
                <a:ln w="9525">
                  <a:noFill/>
                </a:ln>
              </p:spPr>
              <p:txBody>
                <a:bodyPr/>
                <a:p>
                  <a:endParaRPr lang="zh-CN" altLang="en-US"/>
                </a:p>
              </p:txBody>
            </p:sp>
            <p:sp>
              <p:nvSpPr>
                <p:cNvPr id="4665" name="Freeform 588"/>
                <p:cNvSpPr/>
                <p:nvPr userDrawn="1"/>
              </p:nvSpPr>
              <p:spPr>
                <a:xfrm>
                  <a:off x="5258" y="524"/>
                  <a:ext cx="4" cy="8"/>
                </a:xfrm>
                <a:custGeom>
                  <a:avLst/>
                  <a:gdLst/>
                  <a:ahLst/>
                  <a:cxnLst>
                    <a:cxn ang="0">
                      <a:pos x="2" y="8"/>
                    </a:cxn>
                    <a:cxn ang="0">
                      <a:pos x="2" y="0"/>
                    </a:cxn>
                    <a:cxn ang="0">
                      <a:pos x="4" y="4"/>
                    </a:cxn>
                    <a:cxn ang="0">
                      <a:pos x="2" y="8"/>
                    </a:cxn>
                  </a:cxnLst>
                  <a:pathLst>
                    <a:path w="4" h="7">
                      <a:moveTo>
                        <a:pt x="2" y="7"/>
                      </a:moveTo>
                      <a:cubicBezTo>
                        <a:pt x="1" y="5"/>
                        <a:pt x="0" y="3"/>
                        <a:pt x="2" y="0"/>
                      </a:cubicBezTo>
                      <a:cubicBezTo>
                        <a:pt x="2" y="1"/>
                        <a:pt x="3" y="3"/>
                        <a:pt x="4" y="4"/>
                      </a:cubicBezTo>
                      <a:cubicBezTo>
                        <a:pt x="3" y="5"/>
                        <a:pt x="2" y="6"/>
                        <a:pt x="2" y="7"/>
                      </a:cubicBezTo>
                      <a:close/>
                    </a:path>
                  </a:pathLst>
                </a:custGeom>
                <a:solidFill>
                  <a:srgbClr val="9BA0A2"/>
                </a:solidFill>
                <a:ln w="9525">
                  <a:noFill/>
                </a:ln>
              </p:spPr>
              <p:txBody>
                <a:bodyPr/>
                <a:p>
                  <a:endParaRPr lang="zh-CN" altLang="en-US"/>
                </a:p>
              </p:txBody>
            </p:sp>
            <p:sp>
              <p:nvSpPr>
                <p:cNvPr id="4666" name="Freeform 589"/>
                <p:cNvSpPr/>
                <p:nvPr userDrawn="1"/>
              </p:nvSpPr>
              <p:spPr>
                <a:xfrm>
                  <a:off x="5021" y="779"/>
                  <a:ext cx="8" cy="6"/>
                </a:xfrm>
                <a:custGeom>
                  <a:avLst/>
                  <a:gdLst/>
                  <a:ahLst/>
                  <a:cxnLst>
                    <a:cxn ang="0">
                      <a:pos x="4" y="1"/>
                    </a:cxn>
                    <a:cxn ang="0">
                      <a:pos x="6" y="0"/>
                    </a:cxn>
                    <a:cxn ang="0">
                      <a:pos x="8" y="1"/>
                    </a:cxn>
                    <a:cxn ang="0">
                      <a:pos x="6" y="3"/>
                    </a:cxn>
                    <a:cxn ang="0">
                      <a:pos x="0" y="6"/>
                    </a:cxn>
                    <a:cxn ang="0">
                      <a:pos x="4" y="1"/>
                    </a:cxn>
                  </a:cxnLst>
                  <a:pathLst>
                    <a:path w="7" h="5">
                      <a:moveTo>
                        <a:pt x="4" y="1"/>
                      </a:moveTo>
                      <a:cubicBezTo>
                        <a:pt x="4" y="1"/>
                        <a:pt x="5" y="1"/>
                        <a:pt x="6" y="0"/>
                      </a:cubicBezTo>
                      <a:cubicBezTo>
                        <a:pt x="6" y="1"/>
                        <a:pt x="6" y="1"/>
                        <a:pt x="7" y="1"/>
                      </a:cubicBezTo>
                      <a:cubicBezTo>
                        <a:pt x="7" y="2"/>
                        <a:pt x="7" y="2"/>
                        <a:pt x="6" y="3"/>
                      </a:cubicBezTo>
                      <a:cubicBezTo>
                        <a:pt x="4" y="4"/>
                        <a:pt x="2" y="4"/>
                        <a:pt x="0" y="5"/>
                      </a:cubicBezTo>
                      <a:cubicBezTo>
                        <a:pt x="0" y="3"/>
                        <a:pt x="2" y="2"/>
                        <a:pt x="4" y="1"/>
                      </a:cubicBezTo>
                      <a:close/>
                    </a:path>
                  </a:pathLst>
                </a:custGeom>
                <a:solidFill>
                  <a:srgbClr val="D3D1D3"/>
                </a:solidFill>
                <a:ln w="9525">
                  <a:noFill/>
                </a:ln>
              </p:spPr>
              <p:txBody>
                <a:bodyPr/>
                <a:p>
                  <a:endParaRPr lang="zh-CN" altLang="en-US"/>
                </a:p>
              </p:txBody>
            </p:sp>
            <p:sp>
              <p:nvSpPr>
                <p:cNvPr id="4667" name="Freeform 590"/>
                <p:cNvSpPr/>
                <p:nvPr userDrawn="1"/>
              </p:nvSpPr>
              <p:spPr>
                <a:xfrm>
                  <a:off x="5017" y="775"/>
                  <a:ext cx="4" cy="3"/>
                </a:xfrm>
                <a:custGeom>
                  <a:avLst/>
                  <a:gdLst/>
                  <a:ahLst/>
                  <a:cxnLst>
                    <a:cxn ang="0">
                      <a:pos x="0" y="1"/>
                    </a:cxn>
                    <a:cxn ang="0">
                      <a:pos x="4" y="0"/>
                    </a:cxn>
                    <a:cxn ang="0">
                      <a:pos x="0" y="1"/>
                    </a:cxn>
                  </a:cxnLst>
                  <a:pathLst>
                    <a:path w="4" h="3">
                      <a:moveTo>
                        <a:pt x="0" y="1"/>
                      </a:moveTo>
                      <a:cubicBezTo>
                        <a:pt x="1" y="1"/>
                        <a:pt x="2" y="0"/>
                        <a:pt x="4" y="0"/>
                      </a:cubicBezTo>
                      <a:cubicBezTo>
                        <a:pt x="3" y="3"/>
                        <a:pt x="1" y="1"/>
                        <a:pt x="0" y="1"/>
                      </a:cubicBezTo>
                      <a:close/>
                    </a:path>
                  </a:pathLst>
                </a:custGeom>
                <a:solidFill>
                  <a:srgbClr val="D3D1D3"/>
                </a:solidFill>
                <a:ln w="9525">
                  <a:noFill/>
                </a:ln>
              </p:spPr>
              <p:txBody>
                <a:bodyPr/>
                <a:p>
                  <a:endParaRPr lang="zh-CN" altLang="en-US"/>
                </a:p>
              </p:txBody>
            </p:sp>
            <p:sp>
              <p:nvSpPr>
                <p:cNvPr id="4668" name="Freeform 591"/>
                <p:cNvSpPr/>
                <p:nvPr userDrawn="1"/>
              </p:nvSpPr>
              <p:spPr>
                <a:xfrm>
                  <a:off x="5014" y="785"/>
                  <a:ext cx="5" cy="5"/>
                </a:xfrm>
                <a:custGeom>
                  <a:avLst/>
                  <a:gdLst/>
                  <a:ahLst/>
                  <a:cxnLst>
                    <a:cxn ang="0">
                      <a:pos x="5" y="1"/>
                    </a:cxn>
                    <a:cxn ang="0">
                      <a:pos x="2" y="5"/>
                    </a:cxn>
                    <a:cxn ang="0">
                      <a:pos x="5" y="1"/>
                    </a:cxn>
                  </a:cxnLst>
                  <a:pathLst>
                    <a:path w="4" h="4">
                      <a:moveTo>
                        <a:pt x="4" y="1"/>
                      </a:moveTo>
                      <a:cubicBezTo>
                        <a:pt x="3" y="2"/>
                        <a:pt x="3" y="3"/>
                        <a:pt x="2" y="4"/>
                      </a:cubicBezTo>
                      <a:cubicBezTo>
                        <a:pt x="3" y="3"/>
                        <a:pt x="0" y="0"/>
                        <a:pt x="4" y="1"/>
                      </a:cubicBezTo>
                      <a:close/>
                    </a:path>
                  </a:pathLst>
                </a:custGeom>
                <a:solidFill>
                  <a:srgbClr val="D3D1D3"/>
                </a:solidFill>
                <a:ln w="9525">
                  <a:noFill/>
                </a:ln>
              </p:spPr>
              <p:txBody>
                <a:bodyPr/>
                <a:p>
                  <a:endParaRPr lang="zh-CN" altLang="en-US"/>
                </a:p>
              </p:txBody>
            </p:sp>
            <p:sp>
              <p:nvSpPr>
                <p:cNvPr id="4669" name="Freeform 592"/>
                <p:cNvSpPr/>
                <p:nvPr userDrawn="1"/>
              </p:nvSpPr>
              <p:spPr>
                <a:xfrm>
                  <a:off x="5011" y="791"/>
                  <a:ext cx="5" cy="4"/>
                </a:xfrm>
                <a:custGeom>
                  <a:avLst/>
                  <a:gdLst/>
                  <a:ahLst/>
                  <a:cxnLst>
                    <a:cxn ang="0">
                      <a:pos x="5" y="0"/>
                    </a:cxn>
                    <a:cxn ang="0">
                      <a:pos x="0" y="4"/>
                    </a:cxn>
                    <a:cxn ang="0">
                      <a:pos x="5" y="0"/>
                    </a:cxn>
                  </a:cxnLst>
                  <a:pathLst>
                    <a:path w="4" h="4">
                      <a:moveTo>
                        <a:pt x="4" y="0"/>
                      </a:moveTo>
                      <a:cubicBezTo>
                        <a:pt x="3" y="2"/>
                        <a:pt x="2" y="3"/>
                        <a:pt x="0" y="4"/>
                      </a:cubicBezTo>
                      <a:cubicBezTo>
                        <a:pt x="0" y="2"/>
                        <a:pt x="2" y="1"/>
                        <a:pt x="4" y="0"/>
                      </a:cubicBezTo>
                      <a:close/>
                    </a:path>
                  </a:pathLst>
                </a:custGeom>
                <a:solidFill>
                  <a:srgbClr val="D3D1D3"/>
                </a:solidFill>
                <a:ln w="9525">
                  <a:noFill/>
                </a:ln>
              </p:spPr>
              <p:txBody>
                <a:bodyPr/>
                <a:p>
                  <a:endParaRPr lang="zh-CN" altLang="en-US"/>
                </a:p>
              </p:txBody>
            </p:sp>
            <p:sp>
              <p:nvSpPr>
                <p:cNvPr id="4670" name="Freeform 593"/>
                <p:cNvSpPr/>
                <p:nvPr userDrawn="1"/>
              </p:nvSpPr>
              <p:spPr>
                <a:xfrm>
                  <a:off x="5013" y="772"/>
                  <a:ext cx="4" cy="5"/>
                </a:xfrm>
                <a:custGeom>
                  <a:avLst/>
                  <a:gdLst/>
                  <a:ahLst/>
                  <a:cxnLst>
                    <a:cxn ang="0">
                      <a:pos x="0" y="1"/>
                    </a:cxn>
                    <a:cxn ang="0">
                      <a:pos x="2" y="0"/>
                    </a:cxn>
                    <a:cxn ang="0">
                      <a:pos x="4" y="3"/>
                    </a:cxn>
                    <a:cxn ang="0">
                      <a:pos x="4" y="3"/>
                    </a:cxn>
                    <a:cxn ang="0">
                      <a:pos x="1" y="5"/>
                    </a:cxn>
                    <a:cxn ang="0">
                      <a:pos x="0" y="1"/>
                    </a:cxn>
                  </a:cxnLst>
                  <a:pathLst>
                    <a:path w="3" h="4">
                      <a:moveTo>
                        <a:pt x="0" y="1"/>
                      </a:moveTo>
                      <a:cubicBezTo>
                        <a:pt x="1" y="1"/>
                        <a:pt x="2" y="1"/>
                        <a:pt x="2" y="0"/>
                      </a:cubicBezTo>
                      <a:cubicBezTo>
                        <a:pt x="3" y="1"/>
                        <a:pt x="3" y="2"/>
                        <a:pt x="3" y="3"/>
                      </a:cubicBezTo>
                      <a:cubicBezTo>
                        <a:pt x="3" y="3"/>
                        <a:pt x="3" y="3"/>
                        <a:pt x="3" y="3"/>
                      </a:cubicBezTo>
                      <a:cubicBezTo>
                        <a:pt x="3" y="3"/>
                        <a:pt x="2" y="3"/>
                        <a:pt x="1" y="4"/>
                      </a:cubicBezTo>
                      <a:cubicBezTo>
                        <a:pt x="1" y="3"/>
                        <a:pt x="1" y="2"/>
                        <a:pt x="0" y="1"/>
                      </a:cubicBezTo>
                      <a:close/>
                    </a:path>
                  </a:pathLst>
                </a:custGeom>
                <a:solidFill>
                  <a:srgbClr val="D3D1D3"/>
                </a:solidFill>
                <a:ln w="9525">
                  <a:noFill/>
                </a:ln>
              </p:spPr>
              <p:txBody>
                <a:bodyPr/>
                <a:p>
                  <a:endParaRPr lang="zh-CN" altLang="en-US"/>
                </a:p>
              </p:txBody>
            </p:sp>
            <p:sp>
              <p:nvSpPr>
                <p:cNvPr id="4671" name="Freeform 594"/>
                <p:cNvSpPr/>
                <p:nvPr userDrawn="1"/>
              </p:nvSpPr>
              <p:spPr>
                <a:xfrm>
                  <a:off x="5016" y="770"/>
                  <a:ext cx="2" cy="2"/>
                </a:xfrm>
                <a:custGeom>
                  <a:avLst/>
                  <a:gdLst/>
                  <a:ahLst/>
                  <a:cxnLst>
                    <a:cxn ang="0">
                      <a:pos x="0" y="2"/>
                    </a:cxn>
                    <a:cxn ang="0">
                      <a:pos x="0" y="0"/>
                    </a:cxn>
                    <a:cxn ang="0">
                      <a:pos x="2" y="0"/>
                    </a:cxn>
                    <a:cxn ang="0">
                      <a:pos x="0" y="2"/>
                    </a:cxn>
                  </a:cxnLst>
                  <a:pathLst>
                    <a:path w="2" h="2">
                      <a:moveTo>
                        <a:pt x="0" y="2"/>
                      </a:moveTo>
                      <a:cubicBezTo>
                        <a:pt x="0" y="2"/>
                        <a:pt x="0" y="1"/>
                        <a:pt x="0" y="0"/>
                      </a:cubicBezTo>
                      <a:cubicBezTo>
                        <a:pt x="0" y="0"/>
                        <a:pt x="1" y="0"/>
                        <a:pt x="2" y="0"/>
                      </a:cubicBezTo>
                      <a:cubicBezTo>
                        <a:pt x="1" y="1"/>
                        <a:pt x="1" y="1"/>
                        <a:pt x="0" y="2"/>
                      </a:cubicBezTo>
                      <a:close/>
                    </a:path>
                  </a:pathLst>
                </a:custGeom>
                <a:solidFill>
                  <a:srgbClr val="D3D1D3"/>
                </a:solidFill>
                <a:ln w="9525">
                  <a:noFill/>
                </a:ln>
              </p:spPr>
              <p:txBody>
                <a:bodyPr/>
                <a:p>
                  <a:endParaRPr lang="zh-CN" altLang="en-US"/>
                </a:p>
              </p:txBody>
            </p:sp>
            <p:sp>
              <p:nvSpPr>
                <p:cNvPr id="4672" name="Freeform 595"/>
                <p:cNvSpPr/>
                <p:nvPr userDrawn="1"/>
              </p:nvSpPr>
              <p:spPr>
                <a:xfrm>
                  <a:off x="5257" y="440"/>
                  <a:ext cx="83" cy="83"/>
                </a:xfrm>
                <a:custGeom>
                  <a:avLst/>
                  <a:gdLst/>
                  <a:ahLst/>
                  <a:cxnLst>
                    <a:cxn ang="0">
                      <a:pos x="81" y="71"/>
                    </a:cxn>
                    <a:cxn ang="0">
                      <a:pos x="81" y="73"/>
                    </a:cxn>
                    <a:cxn ang="0">
                      <a:pos x="83" y="79"/>
                    </a:cxn>
                    <a:cxn ang="0">
                      <a:pos x="74" y="79"/>
                    </a:cxn>
                    <a:cxn ang="0">
                      <a:pos x="65" y="81"/>
                    </a:cxn>
                    <a:cxn ang="0">
                      <a:pos x="42" y="58"/>
                    </a:cxn>
                    <a:cxn ang="0">
                      <a:pos x="41" y="54"/>
                    </a:cxn>
                    <a:cxn ang="0">
                      <a:pos x="36" y="41"/>
                    </a:cxn>
                    <a:cxn ang="0">
                      <a:pos x="29" y="33"/>
                    </a:cxn>
                    <a:cxn ang="0">
                      <a:pos x="28" y="29"/>
                    </a:cxn>
                    <a:cxn ang="0">
                      <a:pos x="19" y="11"/>
                    </a:cxn>
                    <a:cxn ang="0">
                      <a:pos x="18" y="10"/>
                    </a:cxn>
                    <a:cxn ang="0">
                      <a:pos x="0" y="8"/>
                    </a:cxn>
                    <a:cxn ang="0">
                      <a:pos x="14" y="0"/>
                    </a:cxn>
                    <a:cxn ang="0">
                      <a:pos x="28" y="10"/>
                    </a:cxn>
                    <a:cxn ang="0">
                      <a:pos x="42" y="23"/>
                    </a:cxn>
                    <a:cxn ang="0">
                      <a:pos x="62" y="44"/>
                    </a:cxn>
                    <a:cxn ang="0">
                      <a:pos x="77" y="58"/>
                    </a:cxn>
                    <a:cxn ang="0">
                      <a:pos x="81" y="69"/>
                    </a:cxn>
                    <a:cxn ang="0">
                      <a:pos x="81" y="71"/>
                    </a:cxn>
                  </a:cxnLst>
                  <a:pathLst>
                    <a:path w="72" h="72">
                      <a:moveTo>
                        <a:pt x="71" y="62"/>
                      </a:moveTo>
                      <a:cubicBezTo>
                        <a:pt x="71" y="63"/>
                        <a:pt x="71" y="64"/>
                        <a:pt x="71" y="64"/>
                      </a:cubicBezTo>
                      <a:cubicBezTo>
                        <a:pt x="71" y="66"/>
                        <a:pt x="72" y="68"/>
                        <a:pt x="72" y="69"/>
                      </a:cubicBezTo>
                      <a:cubicBezTo>
                        <a:pt x="70" y="72"/>
                        <a:pt x="68" y="69"/>
                        <a:pt x="65" y="69"/>
                      </a:cubicBezTo>
                      <a:cubicBezTo>
                        <a:pt x="61" y="66"/>
                        <a:pt x="60" y="69"/>
                        <a:pt x="57" y="71"/>
                      </a:cubicBezTo>
                      <a:cubicBezTo>
                        <a:pt x="51" y="64"/>
                        <a:pt x="40" y="61"/>
                        <a:pt x="37" y="51"/>
                      </a:cubicBezTo>
                      <a:cubicBezTo>
                        <a:pt x="37" y="50"/>
                        <a:pt x="37" y="49"/>
                        <a:pt x="36" y="47"/>
                      </a:cubicBezTo>
                      <a:cubicBezTo>
                        <a:pt x="36" y="43"/>
                        <a:pt x="34" y="40"/>
                        <a:pt x="32" y="36"/>
                      </a:cubicBezTo>
                      <a:cubicBezTo>
                        <a:pt x="30" y="34"/>
                        <a:pt x="28" y="32"/>
                        <a:pt x="26" y="29"/>
                      </a:cubicBezTo>
                      <a:cubicBezTo>
                        <a:pt x="26" y="28"/>
                        <a:pt x="25" y="27"/>
                        <a:pt x="25" y="26"/>
                      </a:cubicBezTo>
                      <a:cubicBezTo>
                        <a:pt x="24" y="20"/>
                        <a:pt x="21" y="14"/>
                        <a:pt x="17" y="10"/>
                      </a:cubicBezTo>
                      <a:cubicBezTo>
                        <a:pt x="17" y="9"/>
                        <a:pt x="17" y="9"/>
                        <a:pt x="16" y="9"/>
                      </a:cubicBezTo>
                      <a:cubicBezTo>
                        <a:pt x="12" y="0"/>
                        <a:pt x="6" y="6"/>
                        <a:pt x="0" y="7"/>
                      </a:cubicBezTo>
                      <a:cubicBezTo>
                        <a:pt x="2" y="1"/>
                        <a:pt x="8" y="2"/>
                        <a:pt x="13" y="0"/>
                      </a:cubicBezTo>
                      <a:cubicBezTo>
                        <a:pt x="18" y="1"/>
                        <a:pt x="22" y="4"/>
                        <a:pt x="25" y="9"/>
                      </a:cubicBezTo>
                      <a:cubicBezTo>
                        <a:pt x="27" y="14"/>
                        <a:pt x="29" y="21"/>
                        <a:pt x="37" y="20"/>
                      </a:cubicBezTo>
                      <a:cubicBezTo>
                        <a:pt x="43" y="26"/>
                        <a:pt x="50" y="32"/>
                        <a:pt x="54" y="39"/>
                      </a:cubicBezTo>
                      <a:cubicBezTo>
                        <a:pt x="59" y="43"/>
                        <a:pt x="63" y="47"/>
                        <a:pt x="67" y="51"/>
                      </a:cubicBezTo>
                      <a:cubicBezTo>
                        <a:pt x="71" y="53"/>
                        <a:pt x="72" y="56"/>
                        <a:pt x="71" y="60"/>
                      </a:cubicBezTo>
                      <a:cubicBezTo>
                        <a:pt x="71" y="60"/>
                        <a:pt x="71" y="61"/>
                        <a:pt x="71" y="62"/>
                      </a:cubicBezTo>
                      <a:close/>
                    </a:path>
                  </a:pathLst>
                </a:custGeom>
                <a:solidFill>
                  <a:srgbClr val="3A4143"/>
                </a:solidFill>
                <a:ln w="9525">
                  <a:noFill/>
                </a:ln>
              </p:spPr>
              <p:txBody>
                <a:bodyPr/>
                <a:p>
                  <a:endParaRPr lang="zh-CN" altLang="en-US"/>
                </a:p>
              </p:txBody>
            </p:sp>
            <p:sp>
              <p:nvSpPr>
                <p:cNvPr id="4673" name="Freeform 596"/>
                <p:cNvSpPr/>
                <p:nvPr userDrawn="1"/>
              </p:nvSpPr>
              <p:spPr>
                <a:xfrm>
                  <a:off x="5319" y="353"/>
                  <a:ext cx="81" cy="86"/>
                </a:xfrm>
                <a:custGeom>
                  <a:avLst/>
                  <a:gdLst/>
                  <a:ahLst/>
                  <a:cxnLst>
                    <a:cxn ang="0">
                      <a:pos x="67" y="0"/>
                    </a:cxn>
                    <a:cxn ang="0">
                      <a:pos x="79" y="18"/>
                    </a:cxn>
                    <a:cxn ang="0">
                      <a:pos x="81" y="30"/>
                    </a:cxn>
                    <a:cxn ang="0">
                      <a:pos x="77" y="29"/>
                    </a:cxn>
                    <a:cxn ang="0">
                      <a:pos x="68" y="27"/>
                    </a:cxn>
                    <a:cxn ang="0">
                      <a:pos x="62" y="34"/>
                    </a:cxn>
                    <a:cxn ang="0">
                      <a:pos x="69" y="38"/>
                    </a:cxn>
                    <a:cxn ang="0">
                      <a:pos x="61" y="41"/>
                    </a:cxn>
                    <a:cxn ang="0">
                      <a:pos x="53" y="44"/>
                    </a:cxn>
                    <a:cxn ang="0">
                      <a:pos x="61" y="47"/>
                    </a:cxn>
                    <a:cxn ang="0">
                      <a:pos x="67" y="51"/>
                    </a:cxn>
                    <a:cxn ang="0">
                      <a:pos x="63" y="58"/>
                    </a:cxn>
                    <a:cxn ang="0">
                      <a:pos x="49" y="66"/>
                    </a:cxn>
                    <a:cxn ang="0">
                      <a:pos x="49" y="66"/>
                    </a:cxn>
                    <a:cxn ang="0">
                      <a:pos x="46" y="86"/>
                    </a:cxn>
                    <a:cxn ang="0">
                      <a:pos x="43" y="84"/>
                    </a:cxn>
                    <a:cxn ang="0">
                      <a:pos x="9" y="84"/>
                    </a:cxn>
                    <a:cxn ang="0">
                      <a:pos x="5" y="86"/>
                    </a:cxn>
                    <a:cxn ang="0">
                      <a:pos x="1" y="83"/>
                    </a:cxn>
                    <a:cxn ang="0">
                      <a:pos x="0" y="81"/>
                    </a:cxn>
                    <a:cxn ang="0">
                      <a:pos x="2" y="79"/>
                    </a:cxn>
                    <a:cxn ang="0">
                      <a:pos x="4" y="77"/>
                    </a:cxn>
                    <a:cxn ang="0">
                      <a:pos x="12" y="67"/>
                    </a:cxn>
                    <a:cxn ang="0">
                      <a:pos x="13" y="63"/>
                    </a:cxn>
                    <a:cxn ang="0">
                      <a:pos x="15" y="60"/>
                    </a:cxn>
                    <a:cxn ang="0">
                      <a:pos x="16" y="56"/>
                    </a:cxn>
                    <a:cxn ang="0">
                      <a:pos x="19" y="55"/>
                    </a:cxn>
                    <a:cxn ang="0">
                      <a:pos x="21" y="54"/>
                    </a:cxn>
                    <a:cxn ang="0">
                      <a:pos x="21" y="54"/>
                    </a:cxn>
                    <a:cxn ang="0">
                      <a:pos x="28" y="44"/>
                    </a:cxn>
                    <a:cxn ang="0">
                      <a:pos x="54" y="25"/>
                    </a:cxn>
                    <a:cxn ang="0">
                      <a:pos x="56" y="16"/>
                    </a:cxn>
                    <a:cxn ang="0">
                      <a:pos x="64" y="12"/>
                    </a:cxn>
                    <a:cxn ang="0">
                      <a:pos x="63" y="16"/>
                    </a:cxn>
                    <a:cxn ang="0">
                      <a:pos x="64" y="13"/>
                    </a:cxn>
                    <a:cxn ang="0">
                      <a:pos x="65" y="2"/>
                    </a:cxn>
                    <a:cxn ang="0">
                      <a:pos x="67" y="0"/>
                    </a:cxn>
                  </a:cxnLst>
                  <a:pathLst>
                    <a:path w="70" h="74">
                      <a:moveTo>
                        <a:pt x="58" y="0"/>
                      </a:moveTo>
                      <a:cubicBezTo>
                        <a:pt x="66" y="4"/>
                        <a:pt x="70" y="9"/>
                        <a:pt x="69" y="16"/>
                      </a:cubicBezTo>
                      <a:cubicBezTo>
                        <a:pt x="68" y="20"/>
                        <a:pt x="70" y="23"/>
                        <a:pt x="70" y="26"/>
                      </a:cubicBezTo>
                      <a:cubicBezTo>
                        <a:pt x="69" y="27"/>
                        <a:pt x="67" y="27"/>
                        <a:pt x="67" y="25"/>
                      </a:cubicBezTo>
                      <a:cubicBezTo>
                        <a:pt x="65" y="20"/>
                        <a:pt x="62" y="20"/>
                        <a:pt x="59" y="24"/>
                      </a:cubicBezTo>
                      <a:cubicBezTo>
                        <a:pt x="58" y="27"/>
                        <a:pt x="54" y="27"/>
                        <a:pt x="54" y="30"/>
                      </a:cubicBezTo>
                      <a:cubicBezTo>
                        <a:pt x="55" y="33"/>
                        <a:pt x="58" y="30"/>
                        <a:pt x="60" y="33"/>
                      </a:cubicBezTo>
                      <a:cubicBezTo>
                        <a:pt x="59" y="37"/>
                        <a:pt x="56" y="36"/>
                        <a:pt x="53" y="36"/>
                      </a:cubicBezTo>
                      <a:cubicBezTo>
                        <a:pt x="51" y="36"/>
                        <a:pt x="47" y="34"/>
                        <a:pt x="46" y="38"/>
                      </a:cubicBezTo>
                      <a:cubicBezTo>
                        <a:pt x="46" y="42"/>
                        <a:pt x="50" y="42"/>
                        <a:pt x="53" y="41"/>
                      </a:cubicBezTo>
                      <a:cubicBezTo>
                        <a:pt x="55" y="40"/>
                        <a:pt x="57" y="42"/>
                        <a:pt x="58" y="44"/>
                      </a:cubicBezTo>
                      <a:cubicBezTo>
                        <a:pt x="59" y="47"/>
                        <a:pt x="58" y="49"/>
                        <a:pt x="55" y="50"/>
                      </a:cubicBezTo>
                      <a:cubicBezTo>
                        <a:pt x="53" y="55"/>
                        <a:pt x="47" y="55"/>
                        <a:pt x="43" y="57"/>
                      </a:cubicBezTo>
                      <a:cubicBezTo>
                        <a:pt x="43" y="57"/>
                        <a:pt x="43" y="57"/>
                        <a:pt x="43" y="57"/>
                      </a:cubicBezTo>
                      <a:cubicBezTo>
                        <a:pt x="42" y="63"/>
                        <a:pt x="44" y="69"/>
                        <a:pt x="40" y="74"/>
                      </a:cubicBezTo>
                      <a:cubicBezTo>
                        <a:pt x="39" y="74"/>
                        <a:pt x="39" y="73"/>
                        <a:pt x="38" y="73"/>
                      </a:cubicBezTo>
                      <a:cubicBezTo>
                        <a:pt x="25" y="62"/>
                        <a:pt x="23" y="62"/>
                        <a:pt x="8" y="73"/>
                      </a:cubicBezTo>
                      <a:cubicBezTo>
                        <a:pt x="7" y="74"/>
                        <a:pt x="6" y="74"/>
                        <a:pt x="5" y="74"/>
                      </a:cubicBezTo>
                      <a:cubicBezTo>
                        <a:pt x="3" y="74"/>
                        <a:pt x="2" y="74"/>
                        <a:pt x="1" y="72"/>
                      </a:cubicBezTo>
                      <a:cubicBezTo>
                        <a:pt x="1" y="72"/>
                        <a:pt x="0" y="71"/>
                        <a:pt x="0" y="70"/>
                      </a:cubicBezTo>
                      <a:cubicBezTo>
                        <a:pt x="1" y="70"/>
                        <a:pt x="2" y="69"/>
                        <a:pt x="2" y="68"/>
                      </a:cubicBezTo>
                      <a:cubicBezTo>
                        <a:pt x="3" y="67"/>
                        <a:pt x="3" y="67"/>
                        <a:pt x="4" y="67"/>
                      </a:cubicBezTo>
                      <a:cubicBezTo>
                        <a:pt x="11" y="68"/>
                        <a:pt x="9" y="62"/>
                        <a:pt x="11" y="58"/>
                      </a:cubicBezTo>
                      <a:cubicBezTo>
                        <a:pt x="12" y="58"/>
                        <a:pt x="12" y="57"/>
                        <a:pt x="12" y="55"/>
                      </a:cubicBezTo>
                      <a:cubicBezTo>
                        <a:pt x="12" y="54"/>
                        <a:pt x="13" y="53"/>
                        <a:pt x="13" y="52"/>
                      </a:cubicBezTo>
                      <a:cubicBezTo>
                        <a:pt x="14" y="51"/>
                        <a:pt x="14" y="50"/>
                        <a:pt x="14" y="49"/>
                      </a:cubicBezTo>
                      <a:cubicBezTo>
                        <a:pt x="15" y="49"/>
                        <a:pt x="16" y="49"/>
                        <a:pt x="17" y="48"/>
                      </a:cubicBezTo>
                      <a:cubicBezTo>
                        <a:pt x="18" y="49"/>
                        <a:pt x="19" y="48"/>
                        <a:pt x="19" y="47"/>
                      </a:cubicBezTo>
                      <a:cubicBezTo>
                        <a:pt x="19" y="47"/>
                        <a:pt x="19" y="47"/>
                        <a:pt x="19" y="47"/>
                      </a:cubicBezTo>
                      <a:cubicBezTo>
                        <a:pt x="21" y="44"/>
                        <a:pt x="22" y="40"/>
                        <a:pt x="25" y="38"/>
                      </a:cubicBezTo>
                      <a:cubicBezTo>
                        <a:pt x="34" y="35"/>
                        <a:pt x="37" y="24"/>
                        <a:pt x="47" y="22"/>
                      </a:cubicBezTo>
                      <a:cubicBezTo>
                        <a:pt x="50" y="21"/>
                        <a:pt x="48" y="17"/>
                        <a:pt x="49" y="14"/>
                      </a:cubicBezTo>
                      <a:cubicBezTo>
                        <a:pt x="49" y="10"/>
                        <a:pt x="51" y="8"/>
                        <a:pt x="56" y="11"/>
                      </a:cubicBezTo>
                      <a:cubicBezTo>
                        <a:pt x="56" y="12"/>
                        <a:pt x="57" y="13"/>
                        <a:pt x="55" y="14"/>
                      </a:cubicBezTo>
                      <a:cubicBezTo>
                        <a:pt x="56" y="14"/>
                        <a:pt x="56" y="13"/>
                        <a:pt x="56" y="12"/>
                      </a:cubicBezTo>
                      <a:cubicBezTo>
                        <a:pt x="56" y="9"/>
                        <a:pt x="54" y="5"/>
                        <a:pt x="57" y="2"/>
                      </a:cubicBezTo>
                      <a:cubicBezTo>
                        <a:pt x="57" y="1"/>
                        <a:pt x="57" y="1"/>
                        <a:pt x="58" y="0"/>
                      </a:cubicBezTo>
                      <a:close/>
                    </a:path>
                  </a:pathLst>
                </a:custGeom>
                <a:solidFill>
                  <a:srgbClr val="7A7C80"/>
                </a:solidFill>
                <a:ln w="9525">
                  <a:noFill/>
                </a:ln>
              </p:spPr>
              <p:txBody>
                <a:bodyPr/>
                <a:p>
                  <a:endParaRPr lang="zh-CN" altLang="en-US"/>
                </a:p>
              </p:txBody>
            </p:sp>
            <p:sp>
              <p:nvSpPr>
                <p:cNvPr id="4674" name="Freeform 597"/>
                <p:cNvSpPr/>
                <p:nvPr userDrawn="1"/>
              </p:nvSpPr>
              <p:spPr>
                <a:xfrm>
                  <a:off x="5311" y="448"/>
                  <a:ext cx="2" cy="4"/>
                </a:xfrm>
                <a:custGeom>
                  <a:avLst/>
                  <a:gdLst/>
                  <a:ahLst/>
                  <a:cxnLst>
                    <a:cxn ang="0">
                      <a:pos x="2" y="0"/>
                    </a:cxn>
                    <a:cxn ang="0">
                      <a:pos x="0" y="2"/>
                    </a:cxn>
                    <a:cxn ang="0">
                      <a:pos x="2" y="0"/>
                    </a:cxn>
                  </a:cxnLst>
                  <a:pathLst>
                    <a:path w="2" h="3">
                      <a:moveTo>
                        <a:pt x="2" y="0"/>
                      </a:moveTo>
                      <a:cubicBezTo>
                        <a:pt x="2" y="1"/>
                        <a:pt x="2" y="3"/>
                        <a:pt x="0" y="2"/>
                      </a:cubicBezTo>
                      <a:cubicBezTo>
                        <a:pt x="1" y="1"/>
                        <a:pt x="1" y="1"/>
                        <a:pt x="2" y="0"/>
                      </a:cubicBezTo>
                      <a:close/>
                    </a:path>
                  </a:pathLst>
                </a:custGeom>
                <a:solidFill>
                  <a:srgbClr val="7A7C80"/>
                </a:solidFill>
                <a:ln w="9525">
                  <a:noFill/>
                </a:ln>
              </p:spPr>
              <p:txBody>
                <a:bodyPr/>
                <a:p>
                  <a:endParaRPr lang="zh-CN" altLang="en-US"/>
                </a:p>
              </p:txBody>
            </p:sp>
            <p:sp>
              <p:nvSpPr>
                <p:cNvPr id="4675" name="Freeform 598"/>
                <p:cNvSpPr/>
                <p:nvPr userDrawn="1"/>
              </p:nvSpPr>
              <p:spPr>
                <a:xfrm>
                  <a:off x="5314" y="422"/>
                  <a:ext cx="51" cy="38"/>
                </a:xfrm>
                <a:custGeom>
                  <a:avLst/>
                  <a:gdLst/>
                  <a:ahLst/>
                  <a:cxnLst>
                    <a:cxn ang="0">
                      <a:pos x="9" y="17"/>
                    </a:cxn>
                    <a:cxn ang="0">
                      <a:pos x="23" y="1"/>
                    </a:cxn>
                    <a:cxn ang="0">
                      <a:pos x="27" y="1"/>
                    </a:cxn>
                    <a:cxn ang="0">
                      <a:pos x="48" y="11"/>
                    </a:cxn>
                    <a:cxn ang="0">
                      <a:pos x="51" y="17"/>
                    </a:cxn>
                    <a:cxn ang="0">
                      <a:pos x="44" y="28"/>
                    </a:cxn>
                    <a:cxn ang="0">
                      <a:pos x="41" y="29"/>
                    </a:cxn>
                    <a:cxn ang="0">
                      <a:pos x="41" y="29"/>
                    </a:cxn>
                    <a:cxn ang="0">
                      <a:pos x="19" y="33"/>
                    </a:cxn>
                    <a:cxn ang="0">
                      <a:pos x="17" y="34"/>
                    </a:cxn>
                    <a:cxn ang="0">
                      <a:pos x="13" y="35"/>
                    </a:cxn>
                    <a:cxn ang="0">
                      <a:pos x="10" y="29"/>
                    </a:cxn>
                    <a:cxn ang="0">
                      <a:pos x="9" y="29"/>
                    </a:cxn>
                    <a:cxn ang="0">
                      <a:pos x="1" y="26"/>
                    </a:cxn>
                    <a:cxn ang="0">
                      <a:pos x="0" y="24"/>
                    </a:cxn>
                    <a:cxn ang="0">
                      <a:pos x="0" y="23"/>
                    </a:cxn>
                    <a:cxn ang="0">
                      <a:pos x="2" y="20"/>
                    </a:cxn>
                    <a:cxn ang="0">
                      <a:pos x="3" y="16"/>
                    </a:cxn>
                    <a:cxn ang="0">
                      <a:pos x="5" y="14"/>
                    </a:cxn>
                    <a:cxn ang="0">
                      <a:pos x="9" y="17"/>
                    </a:cxn>
                  </a:cxnLst>
                  <a:pathLst>
                    <a:path w="44" h="33">
                      <a:moveTo>
                        <a:pt x="8" y="15"/>
                      </a:moveTo>
                      <a:cubicBezTo>
                        <a:pt x="11" y="9"/>
                        <a:pt x="19" y="9"/>
                        <a:pt x="20" y="1"/>
                      </a:cubicBezTo>
                      <a:cubicBezTo>
                        <a:pt x="20" y="0"/>
                        <a:pt x="22" y="0"/>
                        <a:pt x="24" y="1"/>
                      </a:cubicBezTo>
                      <a:cubicBezTo>
                        <a:pt x="30" y="4"/>
                        <a:pt x="36" y="6"/>
                        <a:pt x="42" y="10"/>
                      </a:cubicBezTo>
                      <a:cubicBezTo>
                        <a:pt x="44" y="10"/>
                        <a:pt x="44" y="13"/>
                        <a:pt x="44" y="15"/>
                      </a:cubicBezTo>
                      <a:cubicBezTo>
                        <a:pt x="44" y="19"/>
                        <a:pt x="42" y="23"/>
                        <a:pt x="38" y="25"/>
                      </a:cubicBezTo>
                      <a:cubicBezTo>
                        <a:pt x="37" y="25"/>
                        <a:pt x="36" y="25"/>
                        <a:pt x="36" y="26"/>
                      </a:cubicBezTo>
                      <a:cubicBezTo>
                        <a:pt x="36" y="26"/>
                        <a:pt x="36" y="26"/>
                        <a:pt x="36" y="26"/>
                      </a:cubicBezTo>
                      <a:cubicBezTo>
                        <a:pt x="30" y="30"/>
                        <a:pt x="24" y="33"/>
                        <a:pt x="17" y="29"/>
                      </a:cubicBezTo>
                      <a:cubicBezTo>
                        <a:pt x="16" y="29"/>
                        <a:pt x="15" y="29"/>
                        <a:pt x="15" y="30"/>
                      </a:cubicBezTo>
                      <a:cubicBezTo>
                        <a:pt x="14" y="30"/>
                        <a:pt x="13" y="31"/>
                        <a:pt x="12" y="31"/>
                      </a:cubicBezTo>
                      <a:cubicBezTo>
                        <a:pt x="10" y="30"/>
                        <a:pt x="7" y="29"/>
                        <a:pt x="9" y="26"/>
                      </a:cubicBezTo>
                      <a:cubicBezTo>
                        <a:pt x="9" y="26"/>
                        <a:pt x="9" y="26"/>
                        <a:pt x="8" y="26"/>
                      </a:cubicBezTo>
                      <a:cubicBezTo>
                        <a:pt x="4" y="28"/>
                        <a:pt x="4" y="24"/>
                        <a:pt x="1" y="23"/>
                      </a:cubicBezTo>
                      <a:cubicBezTo>
                        <a:pt x="1" y="22"/>
                        <a:pt x="1" y="21"/>
                        <a:pt x="0" y="21"/>
                      </a:cubicBezTo>
                      <a:cubicBezTo>
                        <a:pt x="0" y="20"/>
                        <a:pt x="0" y="20"/>
                        <a:pt x="0" y="20"/>
                      </a:cubicBezTo>
                      <a:cubicBezTo>
                        <a:pt x="1" y="20"/>
                        <a:pt x="1" y="19"/>
                        <a:pt x="2" y="18"/>
                      </a:cubicBezTo>
                      <a:cubicBezTo>
                        <a:pt x="2" y="17"/>
                        <a:pt x="3" y="15"/>
                        <a:pt x="3" y="14"/>
                      </a:cubicBezTo>
                      <a:cubicBezTo>
                        <a:pt x="3" y="14"/>
                        <a:pt x="4" y="14"/>
                        <a:pt x="5" y="13"/>
                      </a:cubicBezTo>
                      <a:cubicBezTo>
                        <a:pt x="6" y="14"/>
                        <a:pt x="7" y="14"/>
                        <a:pt x="8" y="15"/>
                      </a:cubicBezTo>
                      <a:close/>
                    </a:path>
                  </a:pathLst>
                </a:custGeom>
                <a:solidFill>
                  <a:srgbClr val="6F7275"/>
                </a:solidFill>
                <a:ln w="9525">
                  <a:noFill/>
                </a:ln>
              </p:spPr>
              <p:txBody>
                <a:bodyPr/>
                <a:p>
                  <a:endParaRPr lang="zh-CN" altLang="en-US"/>
                </a:p>
              </p:txBody>
            </p:sp>
            <p:sp>
              <p:nvSpPr>
                <p:cNvPr id="4676" name="Freeform 599"/>
                <p:cNvSpPr/>
                <p:nvPr userDrawn="1"/>
              </p:nvSpPr>
              <p:spPr>
                <a:xfrm>
                  <a:off x="5314" y="442"/>
                  <a:ext cx="2" cy="3"/>
                </a:xfrm>
                <a:custGeom>
                  <a:avLst/>
                  <a:gdLst/>
                  <a:ahLst/>
                  <a:cxnLst>
                    <a:cxn ang="0">
                      <a:pos x="2" y="0"/>
                    </a:cxn>
                    <a:cxn ang="0">
                      <a:pos x="0" y="3"/>
                    </a:cxn>
                    <a:cxn ang="0">
                      <a:pos x="0" y="1"/>
                    </a:cxn>
                    <a:cxn ang="0">
                      <a:pos x="2" y="0"/>
                    </a:cxn>
                  </a:cxnLst>
                  <a:pathLst>
                    <a:path w="2" h="2">
                      <a:moveTo>
                        <a:pt x="2" y="0"/>
                      </a:moveTo>
                      <a:cubicBezTo>
                        <a:pt x="1" y="1"/>
                        <a:pt x="1" y="2"/>
                        <a:pt x="0" y="2"/>
                      </a:cubicBezTo>
                      <a:cubicBezTo>
                        <a:pt x="0" y="2"/>
                        <a:pt x="0" y="1"/>
                        <a:pt x="0" y="1"/>
                      </a:cubicBezTo>
                      <a:cubicBezTo>
                        <a:pt x="1" y="0"/>
                        <a:pt x="1" y="0"/>
                        <a:pt x="2" y="0"/>
                      </a:cubicBezTo>
                      <a:close/>
                    </a:path>
                  </a:pathLst>
                </a:custGeom>
                <a:solidFill>
                  <a:srgbClr val="7A7C80"/>
                </a:solidFill>
                <a:ln w="9525">
                  <a:noFill/>
                </a:ln>
              </p:spPr>
              <p:txBody>
                <a:bodyPr/>
                <a:p>
                  <a:endParaRPr lang="zh-CN" altLang="en-US"/>
                </a:p>
              </p:txBody>
            </p:sp>
            <p:sp>
              <p:nvSpPr>
                <p:cNvPr id="4677" name="Freeform 600"/>
                <p:cNvSpPr/>
                <p:nvPr userDrawn="1"/>
              </p:nvSpPr>
              <p:spPr>
                <a:xfrm>
                  <a:off x="5228" y="447"/>
                  <a:ext cx="75" cy="78"/>
                </a:xfrm>
                <a:custGeom>
                  <a:avLst/>
                  <a:gdLst/>
                  <a:ahLst/>
                  <a:cxnLst>
                    <a:cxn ang="0">
                      <a:pos x="32" y="56"/>
                    </a:cxn>
                    <a:cxn ang="0">
                      <a:pos x="20" y="57"/>
                    </a:cxn>
                    <a:cxn ang="0">
                      <a:pos x="12" y="48"/>
                    </a:cxn>
                    <a:cxn ang="0">
                      <a:pos x="2" y="40"/>
                    </a:cxn>
                    <a:cxn ang="0">
                      <a:pos x="10" y="25"/>
                    </a:cxn>
                    <a:cxn ang="0">
                      <a:pos x="16" y="25"/>
                    </a:cxn>
                    <a:cxn ang="0">
                      <a:pos x="23" y="21"/>
                    </a:cxn>
                    <a:cxn ang="0">
                      <a:pos x="25" y="18"/>
                    </a:cxn>
                    <a:cxn ang="0">
                      <a:pos x="28" y="13"/>
                    </a:cxn>
                    <a:cxn ang="0">
                      <a:pos x="47" y="3"/>
                    </a:cxn>
                    <a:cxn ang="0">
                      <a:pos x="47" y="3"/>
                    </a:cxn>
                    <a:cxn ang="0">
                      <a:pos x="54" y="20"/>
                    </a:cxn>
                    <a:cxn ang="0">
                      <a:pos x="60" y="24"/>
                    </a:cxn>
                    <a:cxn ang="0">
                      <a:pos x="60" y="24"/>
                    </a:cxn>
                    <a:cxn ang="0">
                      <a:pos x="60" y="41"/>
                    </a:cxn>
                    <a:cxn ang="0">
                      <a:pos x="64" y="57"/>
                    </a:cxn>
                    <a:cxn ang="0">
                      <a:pos x="75" y="78"/>
                    </a:cxn>
                    <a:cxn ang="0">
                      <a:pos x="57" y="75"/>
                    </a:cxn>
                    <a:cxn ang="0">
                      <a:pos x="50" y="69"/>
                    </a:cxn>
                    <a:cxn ang="0">
                      <a:pos x="32" y="56"/>
                    </a:cxn>
                  </a:cxnLst>
                  <a:pathLst>
                    <a:path w="65" h="68">
                      <a:moveTo>
                        <a:pt x="28" y="49"/>
                      </a:moveTo>
                      <a:cubicBezTo>
                        <a:pt x="24" y="49"/>
                        <a:pt x="21" y="50"/>
                        <a:pt x="18" y="50"/>
                      </a:cubicBezTo>
                      <a:cubicBezTo>
                        <a:pt x="12" y="50"/>
                        <a:pt x="15" y="43"/>
                        <a:pt x="11" y="42"/>
                      </a:cubicBezTo>
                      <a:cubicBezTo>
                        <a:pt x="8" y="40"/>
                        <a:pt x="4" y="38"/>
                        <a:pt x="2" y="35"/>
                      </a:cubicBezTo>
                      <a:cubicBezTo>
                        <a:pt x="0" y="29"/>
                        <a:pt x="3" y="24"/>
                        <a:pt x="9" y="22"/>
                      </a:cubicBezTo>
                      <a:cubicBezTo>
                        <a:pt x="10" y="22"/>
                        <a:pt x="12" y="21"/>
                        <a:pt x="14" y="22"/>
                      </a:cubicBezTo>
                      <a:cubicBezTo>
                        <a:pt x="16" y="21"/>
                        <a:pt x="18" y="20"/>
                        <a:pt x="20" y="19"/>
                      </a:cubicBezTo>
                      <a:cubicBezTo>
                        <a:pt x="21" y="18"/>
                        <a:pt x="21" y="17"/>
                        <a:pt x="22" y="16"/>
                      </a:cubicBezTo>
                      <a:cubicBezTo>
                        <a:pt x="23" y="15"/>
                        <a:pt x="25" y="14"/>
                        <a:pt x="25" y="12"/>
                      </a:cubicBezTo>
                      <a:cubicBezTo>
                        <a:pt x="26" y="0"/>
                        <a:pt x="34" y="3"/>
                        <a:pt x="41" y="3"/>
                      </a:cubicBezTo>
                      <a:cubicBezTo>
                        <a:pt x="41" y="3"/>
                        <a:pt x="41" y="3"/>
                        <a:pt x="41" y="3"/>
                      </a:cubicBezTo>
                      <a:cubicBezTo>
                        <a:pt x="43" y="8"/>
                        <a:pt x="53" y="10"/>
                        <a:pt x="47" y="18"/>
                      </a:cubicBezTo>
                      <a:cubicBezTo>
                        <a:pt x="49" y="18"/>
                        <a:pt x="52" y="18"/>
                        <a:pt x="52" y="21"/>
                      </a:cubicBezTo>
                      <a:cubicBezTo>
                        <a:pt x="52" y="21"/>
                        <a:pt x="52" y="21"/>
                        <a:pt x="52" y="21"/>
                      </a:cubicBezTo>
                      <a:cubicBezTo>
                        <a:pt x="50" y="26"/>
                        <a:pt x="47" y="31"/>
                        <a:pt x="52" y="36"/>
                      </a:cubicBezTo>
                      <a:cubicBezTo>
                        <a:pt x="53" y="41"/>
                        <a:pt x="53" y="46"/>
                        <a:pt x="56" y="50"/>
                      </a:cubicBezTo>
                      <a:cubicBezTo>
                        <a:pt x="58" y="56"/>
                        <a:pt x="65" y="60"/>
                        <a:pt x="65" y="68"/>
                      </a:cubicBezTo>
                      <a:cubicBezTo>
                        <a:pt x="60" y="68"/>
                        <a:pt x="56" y="63"/>
                        <a:pt x="50" y="66"/>
                      </a:cubicBezTo>
                      <a:cubicBezTo>
                        <a:pt x="48" y="67"/>
                        <a:pt x="46" y="63"/>
                        <a:pt x="44" y="61"/>
                      </a:cubicBezTo>
                      <a:cubicBezTo>
                        <a:pt x="40" y="56"/>
                        <a:pt x="35" y="50"/>
                        <a:pt x="28" y="49"/>
                      </a:cubicBezTo>
                      <a:close/>
                    </a:path>
                  </a:pathLst>
                </a:custGeom>
                <a:solidFill>
                  <a:srgbClr val="22272D"/>
                </a:solidFill>
                <a:ln w="9525">
                  <a:noFill/>
                </a:ln>
              </p:spPr>
              <p:txBody>
                <a:bodyPr/>
                <a:p>
                  <a:endParaRPr lang="zh-CN" altLang="en-US"/>
                </a:p>
              </p:txBody>
            </p:sp>
            <p:sp>
              <p:nvSpPr>
                <p:cNvPr id="4678" name="Freeform 601"/>
                <p:cNvSpPr/>
                <p:nvPr userDrawn="1"/>
              </p:nvSpPr>
              <p:spPr>
                <a:xfrm>
                  <a:off x="5238" y="470"/>
                  <a:ext cx="6" cy="3"/>
                </a:xfrm>
                <a:custGeom>
                  <a:avLst/>
                  <a:gdLst/>
                  <a:ahLst/>
                  <a:cxnLst>
                    <a:cxn ang="0">
                      <a:pos x="6" y="2"/>
                    </a:cxn>
                    <a:cxn ang="0">
                      <a:pos x="0" y="2"/>
                    </a:cxn>
                    <a:cxn ang="0">
                      <a:pos x="6" y="2"/>
                    </a:cxn>
                  </a:cxnLst>
                  <a:pathLst>
                    <a:path w="5" h="3">
                      <a:moveTo>
                        <a:pt x="5" y="2"/>
                      </a:moveTo>
                      <a:cubicBezTo>
                        <a:pt x="3" y="2"/>
                        <a:pt x="1" y="3"/>
                        <a:pt x="0" y="2"/>
                      </a:cubicBezTo>
                      <a:cubicBezTo>
                        <a:pt x="1" y="1"/>
                        <a:pt x="3" y="0"/>
                        <a:pt x="5" y="2"/>
                      </a:cubicBezTo>
                      <a:close/>
                    </a:path>
                  </a:pathLst>
                </a:custGeom>
                <a:solidFill>
                  <a:srgbClr val="2F3238"/>
                </a:solidFill>
                <a:ln w="9525">
                  <a:noFill/>
                </a:ln>
              </p:spPr>
              <p:txBody>
                <a:bodyPr/>
                <a:p>
                  <a:endParaRPr lang="zh-CN" altLang="en-US"/>
                </a:p>
              </p:txBody>
            </p:sp>
            <p:sp>
              <p:nvSpPr>
                <p:cNvPr id="4679" name="Freeform 602"/>
                <p:cNvSpPr/>
                <p:nvPr userDrawn="1"/>
              </p:nvSpPr>
              <p:spPr>
                <a:xfrm>
                  <a:off x="5251" y="465"/>
                  <a:ext cx="2" cy="4"/>
                </a:xfrm>
                <a:custGeom>
                  <a:avLst/>
                  <a:gdLst/>
                  <a:ahLst/>
                  <a:cxnLst>
                    <a:cxn ang="0">
                      <a:pos x="2" y="0"/>
                    </a:cxn>
                    <a:cxn ang="0">
                      <a:pos x="0" y="4"/>
                    </a:cxn>
                    <a:cxn ang="0">
                      <a:pos x="2" y="0"/>
                    </a:cxn>
                  </a:cxnLst>
                  <a:pathLst>
                    <a:path w="2" h="3">
                      <a:moveTo>
                        <a:pt x="2" y="0"/>
                      </a:moveTo>
                      <a:cubicBezTo>
                        <a:pt x="1" y="1"/>
                        <a:pt x="1" y="2"/>
                        <a:pt x="0" y="3"/>
                      </a:cubicBezTo>
                      <a:cubicBezTo>
                        <a:pt x="1" y="2"/>
                        <a:pt x="1" y="1"/>
                        <a:pt x="2" y="0"/>
                      </a:cubicBezTo>
                      <a:close/>
                    </a:path>
                  </a:pathLst>
                </a:custGeom>
                <a:solidFill>
                  <a:srgbClr val="2F3238"/>
                </a:solidFill>
                <a:ln w="9525">
                  <a:noFill/>
                </a:ln>
              </p:spPr>
              <p:txBody>
                <a:bodyPr/>
                <a:p>
                  <a:endParaRPr lang="zh-CN" altLang="en-US"/>
                </a:p>
              </p:txBody>
            </p:sp>
            <p:sp>
              <p:nvSpPr>
                <p:cNvPr id="4680" name="Freeform 603"/>
                <p:cNvSpPr/>
                <p:nvPr userDrawn="1"/>
              </p:nvSpPr>
              <p:spPr>
                <a:xfrm>
                  <a:off x="5052" y="545"/>
                  <a:ext cx="68" cy="32"/>
                </a:xfrm>
                <a:custGeom>
                  <a:avLst/>
                  <a:gdLst/>
                  <a:ahLst/>
                  <a:cxnLst>
                    <a:cxn ang="0">
                      <a:pos x="40" y="16"/>
                    </a:cxn>
                    <a:cxn ang="0">
                      <a:pos x="32" y="28"/>
                    </a:cxn>
                    <a:cxn ang="0">
                      <a:pos x="20" y="32"/>
                    </a:cxn>
                    <a:cxn ang="0">
                      <a:pos x="17" y="22"/>
                    </a:cxn>
                    <a:cxn ang="0">
                      <a:pos x="8" y="24"/>
                    </a:cxn>
                    <a:cxn ang="0">
                      <a:pos x="0" y="18"/>
                    </a:cxn>
                    <a:cxn ang="0">
                      <a:pos x="6" y="16"/>
                    </a:cxn>
                    <a:cxn ang="0">
                      <a:pos x="16" y="14"/>
                    </a:cxn>
                    <a:cxn ang="0">
                      <a:pos x="35" y="6"/>
                    </a:cxn>
                    <a:cxn ang="0">
                      <a:pos x="49" y="3"/>
                    </a:cxn>
                    <a:cxn ang="0">
                      <a:pos x="59" y="0"/>
                    </a:cxn>
                    <a:cxn ang="0">
                      <a:pos x="61" y="2"/>
                    </a:cxn>
                    <a:cxn ang="0">
                      <a:pos x="62" y="9"/>
                    </a:cxn>
                    <a:cxn ang="0">
                      <a:pos x="59" y="18"/>
                    </a:cxn>
                    <a:cxn ang="0">
                      <a:pos x="54" y="18"/>
                    </a:cxn>
                    <a:cxn ang="0">
                      <a:pos x="40" y="16"/>
                    </a:cxn>
                    <a:cxn ang="0">
                      <a:pos x="39" y="14"/>
                    </a:cxn>
                    <a:cxn ang="0">
                      <a:pos x="39" y="14"/>
                    </a:cxn>
                    <a:cxn ang="0">
                      <a:pos x="39" y="13"/>
                    </a:cxn>
                    <a:cxn ang="0">
                      <a:pos x="38" y="14"/>
                    </a:cxn>
                    <a:cxn ang="0">
                      <a:pos x="35" y="17"/>
                    </a:cxn>
                    <a:cxn ang="0">
                      <a:pos x="36" y="17"/>
                    </a:cxn>
                    <a:cxn ang="0">
                      <a:pos x="40" y="16"/>
                    </a:cxn>
                  </a:cxnLst>
                  <a:pathLst>
                    <a:path w="59" h="28">
                      <a:moveTo>
                        <a:pt x="35" y="14"/>
                      </a:moveTo>
                      <a:cubicBezTo>
                        <a:pt x="36" y="23"/>
                        <a:pt x="36" y="23"/>
                        <a:pt x="28" y="25"/>
                      </a:cubicBezTo>
                      <a:cubicBezTo>
                        <a:pt x="25" y="25"/>
                        <a:pt x="21" y="25"/>
                        <a:pt x="18" y="28"/>
                      </a:cubicBezTo>
                      <a:cubicBezTo>
                        <a:pt x="14" y="26"/>
                        <a:pt x="18" y="22"/>
                        <a:pt x="15" y="20"/>
                      </a:cubicBezTo>
                      <a:cubicBezTo>
                        <a:pt x="12" y="18"/>
                        <a:pt x="9" y="20"/>
                        <a:pt x="7" y="21"/>
                      </a:cubicBezTo>
                      <a:cubicBezTo>
                        <a:pt x="3" y="22"/>
                        <a:pt x="1" y="19"/>
                        <a:pt x="0" y="16"/>
                      </a:cubicBezTo>
                      <a:cubicBezTo>
                        <a:pt x="2" y="16"/>
                        <a:pt x="4" y="15"/>
                        <a:pt x="6" y="14"/>
                      </a:cubicBezTo>
                      <a:cubicBezTo>
                        <a:pt x="9" y="15"/>
                        <a:pt x="12" y="14"/>
                        <a:pt x="14" y="13"/>
                      </a:cubicBezTo>
                      <a:cubicBezTo>
                        <a:pt x="20" y="10"/>
                        <a:pt x="25" y="8"/>
                        <a:pt x="31" y="6"/>
                      </a:cubicBezTo>
                      <a:cubicBezTo>
                        <a:pt x="36" y="8"/>
                        <a:pt x="39" y="5"/>
                        <a:pt x="43" y="3"/>
                      </a:cubicBezTo>
                      <a:cubicBezTo>
                        <a:pt x="46" y="2"/>
                        <a:pt x="49" y="1"/>
                        <a:pt x="52" y="0"/>
                      </a:cubicBezTo>
                      <a:cubicBezTo>
                        <a:pt x="52" y="0"/>
                        <a:pt x="52" y="1"/>
                        <a:pt x="53" y="2"/>
                      </a:cubicBezTo>
                      <a:cubicBezTo>
                        <a:pt x="53" y="4"/>
                        <a:pt x="52" y="6"/>
                        <a:pt x="54" y="8"/>
                      </a:cubicBezTo>
                      <a:cubicBezTo>
                        <a:pt x="59" y="12"/>
                        <a:pt x="51" y="13"/>
                        <a:pt x="52" y="16"/>
                      </a:cubicBezTo>
                      <a:cubicBezTo>
                        <a:pt x="52" y="17"/>
                        <a:pt x="48" y="18"/>
                        <a:pt x="47" y="16"/>
                      </a:cubicBezTo>
                      <a:cubicBezTo>
                        <a:pt x="44" y="9"/>
                        <a:pt x="39" y="13"/>
                        <a:pt x="35" y="14"/>
                      </a:cubicBezTo>
                      <a:cubicBezTo>
                        <a:pt x="34" y="14"/>
                        <a:pt x="34" y="14"/>
                        <a:pt x="34" y="13"/>
                      </a:cubicBezTo>
                      <a:cubicBezTo>
                        <a:pt x="34" y="13"/>
                        <a:pt x="34" y="13"/>
                        <a:pt x="34" y="13"/>
                      </a:cubicBezTo>
                      <a:cubicBezTo>
                        <a:pt x="34" y="13"/>
                        <a:pt x="34" y="12"/>
                        <a:pt x="34" y="12"/>
                      </a:cubicBezTo>
                      <a:cubicBezTo>
                        <a:pt x="34" y="12"/>
                        <a:pt x="33" y="13"/>
                        <a:pt x="33" y="13"/>
                      </a:cubicBezTo>
                      <a:cubicBezTo>
                        <a:pt x="33" y="14"/>
                        <a:pt x="31" y="14"/>
                        <a:pt x="31" y="15"/>
                      </a:cubicBezTo>
                      <a:cubicBezTo>
                        <a:pt x="31" y="15"/>
                        <a:pt x="32" y="15"/>
                        <a:pt x="32" y="15"/>
                      </a:cubicBezTo>
                      <a:cubicBezTo>
                        <a:pt x="33" y="14"/>
                        <a:pt x="34" y="13"/>
                        <a:pt x="35" y="14"/>
                      </a:cubicBezTo>
                      <a:close/>
                    </a:path>
                  </a:pathLst>
                </a:custGeom>
                <a:solidFill>
                  <a:srgbClr val="B2B5BA"/>
                </a:solidFill>
                <a:ln w="9525">
                  <a:noFill/>
                </a:ln>
              </p:spPr>
              <p:txBody>
                <a:bodyPr/>
                <a:p>
                  <a:endParaRPr lang="zh-CN" altLang="en-US"/>
                </a:p>
              </p:txBody>
            </p:sp>
            <p:sp>
              <p:nvSpPr>
                <p:cNvPr id="4681" name="Freeform 604"/>
                <p:cNvSpPr/>
                <p:nvPr userDrawn="1"/>
              </p:nvSpPr>
              <p:spPr>
                <a:xfrm>
                  <a:off x="4831" y="638"/>
                  <a:ext cx="39" cy="50"/>
                </a:xfrm>
                <a:custGeom>
                  <a:avLst/>
                  <a:gdLst/>
                  <a:ahLst/>
                  <a:cxnLst>
                    <a:cxn ang="0">
                      <a:pos x="6" y="11"/>
                    </a:cxn>
                    <a:cxn ang="0">
                      <a:pos x="10" y="9"/>
                    </a:cxn>
                    <a:cxn ang="0">
                      <a:pos x="13" y="8"/>
                    </a:cxn>
                    <a:cxn ang="0">
                      <a:pos x="32" y="0"/>
                    </a:cxn>
                    <a:cxn ang="0">
                      <a:pos x="26" y="9"/>
                    </a:cxn>
                    <a:cxn ang="0">
                      <a:pos x="25" y="13"/>
                    </a:cxn>
                    <a:cxn ang="0">
                      <a:pos x="18" y="27"/>
                    </a:cxn>
                    <a:cxn ang="0">
                      <a:pos x="37" y="50"/>
                    </a:cxn>
                    <a:cxn ang="0">
                      <a:pos x="34" y="50"/>
                    </a:cxn>
                    <a:cxn ang="0">
                      <a:pos x="30" y="48"/>
                    </a:cxn>
                    <a:cxn ang="0">
                      <a:pos x="22" y="46"/>
                    </a:cxn>
                    <a:cxn ang="0">
                      <a:pos x="20" y="44"/>
                    </a:cxn>
                    <a:cxn ang="0">
                      <a:pos x="4" y="29"/>
                    </a:cxn>
                    <a:cxn ang="0">
                      <a:pos x="1" y="18"/>
                    </a:cxn>
                    <a:cxn ang="0">
                      <a:pos x="6" y="11"/>
                    </a:cxn>
                  </a:cxnLst>
                  <a:pathLst>
                    <a:path w="34" h="43">
                      <a:moveTo>
                        <a:pt x="6" y="10"/>
                      </a:moveTo>
                      <a:cubicBezTo>
                        <a:pt x="7" y="9"/>
                        <a:pt x="8" y="9"/>
                        <a:pt x="9" y="8"/>
                      </a:cubicBezTo>
                      <a:cubicBezTo>
                        <a:pt x="10" y="8"/>
                        <a:pt x="11" y="7"/>
                        <a:pt x="12" y="7"/>
                      </a:cubicBezTo>
                      <a:cubicBezTo>
                        <a:pt x="17" y="5"/>
                        <a:pt x="23" y="3"/>
                        <a:pt x="28" y="0"/>
                      </a:cubicBezTo>
                      <a:cubicBezTo>
                        <a:pt x="28" y="5"/>
                        <a:pt x="23" y="4"/>
                        <a:pt x="23" y="8"/>
                      </a:cubicBezTo>
                      <a:cubicBezTo>
                        <a:pt x="24" y="9"/>
                        <a:pt x="23" y="11"/>
                        <a:pt x="22" y="12"/>
                      </a:cubicBezTo>
                      <a:cubicBezTo>
                        <a:pt x="20" y="16"/>
                        <a:pt x="12" y="16"/>
                        <a:pt x="16" y="24"/>
                      </a:cubicBezTo>
                      <a:cubicBezTo>
                        <a:pt x="23" y="29"/>
                        <a:pt x="34" y="30"/>
                        <a:pt x="33" y="43"/>
                      </a:cubicBezTo>
                      <a:cubicBezTo>
                        <a:pt x="32" y="43"/>
                        <a:pt x="31" y="43"/>
                        <a:pt x="30" y="43"/>
                      </a:cubicBezTo>
                      <a:cubicBezTo>
                        <a:pt x="29" y="43"/>
                        <a:pt x="28" y="42"/>
                        <a:pt x="27" y="42"/>
                      </a:cubicBezTo>
                      <a:cubicBezTo>
                        <a:pt x="25" y="41"/>
                        <a:pt x="22" y="41"/>
                        <a:pt x="20" y="40"/>
                      </a:cubicBezTo>
                      <a:cubicBezTo>
                        <a:pt x="19" y="40"/>
                        <a:pt x="18" y="40"/>
                        <a:pt x="18" y="38"/>
                      </a:cubicBezTo>
                      <a:cubicBezTo>
                        <a:pt x="13" y="34"/>
                        <a:pt x="8" y="30"/>
                        <a:pt x="4" y="25"/>
                      </a:cubicBezTo>
                      <a:cubicBezTo>
                        <a:pt x="1" y="22"/>
                        <a:pt x="0" y="19"/>
                        <a:pt x="1" y="16"/>
                      </a:cubicBezTo>
                      <a:cubicBezTo>
                        <a:pt x="3" y="14"/>
                        <a:pt x="5" y="12"/>
                        <a:pt x="6" y="10"/>
                      </a:cubicBezTo>
                      <a:close/>
                    </a:path>
                  </a:pathLst>
                </a:custGeom>
                <a:solidFill>
                  <a:srgbClr val="EEF3F3"/>
                </a:solidFill>
                <a:ln w="9525">
                  <a:noFill/>
                </a:ln>
              </p:spPr>
              <p:txBody>
                <a:bodyPr/>
                <a:p>
                  <a:endParaRPr lang="zh-CN" altLang="en-US"/>
                </a:p>
              </p:txBody>
            </p:sp>
            <p:sp>
              <p:nvSpPr>
                <p:cNvPr id="4682" name="Freeform 605"/>
                <p:cNvSpPr/>
                <p:nvPr userDrawn="1"/>
              </p:nvSpPr>
              <p:spPr>
                <a:xfrm>
                  <a:off x="5451" y="194"/>
                  <a:ext cx="20" cy="27"/>
                </a:xfrm>
                <a:custGeom>
                  <a:avLst/>
                  <a:gdLst/>
                  <a:ahLst/>
                  <a:cxnLst>
                    <a:cxn ang="0">
                      <a:pos x="5" y="14"/>
                    </a:cxn>
                    <a:cxn ang="0">
                      <a:pos x="17" y="0"/>
                    </a:cxn>
                    <a:cxn ang="0">
                      <a:pos x="20" y="3"/>
                    </a:cxn>
                    <a:cxn ang="0">
                      <a:pos x="4" y="25"/>
                    </a:cxn>
                    <a:cxn ang="0">
                      <a:pos x="1" y="25"/>
                    </a:cxn>
                    <a:cxn ang="0">
                      <a:pos x="5" y="14"/>
                    </a:cxn>
                  </a:cxnLst>
                  <a:pathLst>
                    <a:path w="17" h="23">
                      <a:moveTo>
                        <a:pt x="5" y="12"/>
                      </a:moveTo>
                      <a:cubicBezTo>
                        <a:pt x="8" y="8"/>
                        <a:pt x="12" y="4"/>
                        <a:pt x="15" y="0"/>
                      </a:cubicBezTo>
                      <a:cubicBezTo>
                        <a:pt x="16" y="1"/>
                        <a:pt x="17" y="2"/>
                        <a:pt x="17" y="3"/>
                      </a:cubicBezTo>
                      <a:cubicBezTo>
                        <a:pt x="15" y="11"/>
                        <a:pt x="11" y="17"/>
                        <a:pt x="4" y="22"/>
                      </a:cubicBezTo>
                      <a:cubicBezTo>
                        <a:pt x="3" y="23"/>
                        <a:pt x="2" y="23"/>
                        <a:pt x="1" y="22"/>
                      </a:cubicBezTo>
                      <a:cubicBezTo>
                        <a:pt x="0" y="18"/>
                        <a:pt x="1" y="14"/>
                        <a:pt x="5" y="12"/>
                      </a:cubicBezTo>
                      <a:close/>
                    </a:path>
                  </a:pathLst>
                </a:custGeom>
                <a:solidFill>
                  <a:srgbClr val="B6C0B8"/>
                </a:solidFill>
                <a:ln w="9525">
                  <a:noFill/>
                </a:ln>
              </p:spPr>
              <p:txBody>
                <a:bodyPr/>
                <a:p>
                  <a:endParaRPr lang="zh-CN" altLang="en-US"/>
                </a:p>
              </p:txBody>
            </p:sp>
            <p:sp>
              <p:nvSpPr>
                <p:cNvPr id="4683" name="Freeform 606"/>
                <p:cNvSpPr/>
                <p:nvPr userDrawn="1"/>
              </p:nvSpPr>
              <p:spPr>
                <a:xfrm>
                  <a:off x="5484" y="164"/>
                  <a:ext cx="17" cy="15"/>
                </a:xfrm>
                <a:custGeom>
                  <a:avLst/>
                  <a:gdLst/>
                  <a:ahLst/>
                  <a:cxnLst>
                    <a:cxn ang="0">
                      <a:pos x="11" y="0"/>
                    </a:cxn>
                    <a:cxn ang="0">
                      <a:pos x="13" y="5"/>
                    </a:cxn>
                    <a:cxn ang="0">
                      <a:pos x="2" y="15"/>
                    </a:cxn>
                    <a:cxn ang="0">
                      <a:pos x="1" y="11"/>
                    </a:cxn>
                    <a:cxn ang="0">
                      <a:pos x="6" y="4"/>
                    </a:cxn>
                    <a:cxn ang="0">
                      <a:pos x="7" y="1"/>
                    </a:cxn>
                    <a:cxn ang="0">
                      <a:pos x="11" y="0"/>
                    </a:cxn>
                  </a:cxnLst>
                  <a:pathLst>
                    <a:path w="15" h="13">
                      <a:moveTo>
                        <a:pt x="10" y="0"/>
                      </a:moveTo>
                      <a:cubicBezTo>
                        <a:pt x="12" y="0"/>
                        <a:pt x="15" y="0"/>
                        <a:pt x="12" y="5"/>
                      </a:cubicBezTo>
                      <a:cubicBezTo>
                        <a:pt x="10" y="8"/>
                        <a:pt x="5" y="9"/>
                        <a:pt x="2" y="13"/>
                      </a:cubicBezTo>
                      <a:cubicBezTo>
                        <a:pt x="1" y="13"/>
                        <a:pt x="0" y="12"/>
                        <a:pt x="1" y="10"/>
                      </a:cubicBezTo>
                      <a:cubicBezTo>
                        <a:pt x="2" y="8"/>
                        <a:pt x="3" y="5"/>
                        <a:pt x="6" y="4"/>
                      </a:cubicBezTo>
                      <a:cubicBezTo>
                        <a:pt x="6" y="3"/>
                        <a:pt x="7" y="2"/>
                        <a:pt x="7" y="1"/>
                      </a:cubicBezTo>
                      <a:cubicBezTo>
                        <a:pt x="8" y="1"/>
                        <a:pt x="9" y="0"/>
                        <a:pt x="10" y="0"/>
                      </a:cubicBezTo>
                      <a:close/>
                    </a:path>
                  </a:pathLst>
                </a:custGeom>
                <a:solidFill>
                  <a:srgbClr val="8D8F93"/>
                </a:solidFill>
                <a:ln w="9525">
                  <a:noFill/>
                </a:ln>
              </p:spPr>
              <p:txBody>
                <a:bodyPr/>
                <a:p>
                  <a:endParaRPr lang="zh-CN" altLang="en-US"/>
                </a:p>
              </p:txBody>
            </p:sp>
            <p:sp>
              <p:nvSpPr>
                <p:cNvPr id="4684" name="Freeform 607"/>
                <p:cNvSpPr/>
                <p:nvPr userDrawn="1"/>
              </p:nvSpPr>
              <p:spPr>
                <a:xfrm>
                  <a:off x="5469" y="176"/>
                  <a:ext cx="17" cy="22"/>
                </a:xfrm>
                <a:custGeom>
                  <a:avLst/>
                  <a:gdLst/>
                  <a:ahLst/>
                  <a:cxnLst>
                    <a:cxn ang="0">
                      <a:pos x="15" y="0"/>
                    </a:cxn>
                    <a:cxn ang="0">
                      <a:pos x="17" y="3"/>
                    </a:cxn>
                    <a:cxn ang="0">
                      <a:pos x="17" y="3"/>
                    </a:cxn>
                    <a:cxn ang="0">
                      <a:pos x="2" y="22"/>
                    </a:cxn>
                    <a:cxn ang="0">
                      <a:pos x="0" y="18"/>
                    </a:cxn>
                    <a:cxn ang="0">
                      <a:pos x="15" y="0"/>
                    </a:cxn>
                  </a:cxnLst>
                  <a:pathLst>
                    <a:path w="15" h="19">
                      <a:moveTo>
                        <a:pt x="14" y="0"/>
                      </a:moveTo>
                      <a:cubicBezTo>
                        <a:pt x="14" y="1"/>
                        <a:pt x="15" y="2"/>
                        <a:pt x="15" y="3"/>
                      </a:cubicBezTo>
                      <a:cubicBezTo>
                        <a:pt x="15" y="3"/>
                        <a:pt x="15" y="3"/>
                        <a:pt x="15" y="3"/>
                      </a:cubicBezTo>
                      <a:cubicBezTo>
                        <a:pt x="13" y="10"/>
                        <a:pt x="10" y="17"/>
                        <a:pt x="2" y="19"/>
                      </a:cubicBezTo>
                      <a:cubicBezTo>
                        <a:pt x="1" y="18"/>
                        <a:pt x="1" y="17"/>
                        <a:pt x="0" y="16"/>
                      </a:cubicBezTo>
                      <a:cubicBezTo>
                        <a:pt x="5" y="11"/>
                        <a:pt x="9" y="6"/>
                        <a:pt x="14" y="0"/>
                      </a:cubicBezTo>
                      <a:close/>
                    </a:path>
                  </a:pathLst>
                </a:custGeom>
                <a:solidFill>
                  <a:srgbClr val="9DABA9"/>
                </a:solidFill>
                <a:ln w="9525">
                  <a:noFill/>
                </a:ln>
              </p:spPr>
              <p:txBody>
                <a:bodyPr/>
                <a:p>
                  <a:endParaRPr lang="zh-CN" altLang="en-US"/>
                </a:p>
              </p:txBody>
            </p:sp>
            <p:sp>
              <p:nvSpPr>
                <p:cNvPr id="4685" name="Freeform 608"/>
                <p:cNvSpPr/>
                <p:nvPr userDrawn="1"/>
              </p:nvSpPr>
              <p:spPr>
                <a:xfrm>
                  <a:off x="5447" y="205"/>
                  <a:ext cx="10" cy="16"/>
                </a:xfrm>
                <a:custGeom>
                  <a:avLst/>
                  <a:gdLst/>
                  <a:ahLst/>
                  <a:cxnLst>
                    <a:cxn ang="0">
                      <a:pos x="10" y="3"/>
                    </a:cxn>
                    <a:cxn ang="0">
                      <a:pos x="5" y="14"/>
                    </a:cxn>
                    <a:cxn ang="0">
                      <a:pos x="4" y="16"/>
                    </a:cxn>
                    <a:cxn ang="0">
                      <a:pos x="3" y="16"/>
                    </a:cxn>
                    <a:cxn ang="0">
                      <a:pos x="0" y="14"/>
                    </a:cxn>
                    <a:cxn ang="0">
                      <a:pos x="0" y="12"/>
                    </a:cxn>
                    <a:cxn ang="0">
                      <a:pos x="4" y="4"/>
                    </a:cxn>
                    <a:cxn ang="0">
                      <a:pos x="6" y="1"/>
                    </a:cxn>
                    <a:cxn ang="0">
                      <a:pos x="8" y="0"/>
                    </a:cxn>
                    <a:cxn ang="0">
                      <a:pos x="10" y="3"/>
                    </a:cxn>
                  </a:cxnLst>
                  <a:pathLst>
                    <a:path w="9" h="14">
                      <a:moveTo>
                        <a:pt x="9" y="3"/>
                      </a:moveTo>
                      <a:cubicBezTo>
                        <a:pt x="8" y="6"/>
                        <a:pt x="6" y="10"/>
                        <a:pt x="5" y="13"/>
                      </a:cubicBezTo>
                      <a:cubicBezTo>
                        <a:pt x="4" y="14"/>
                        <a:pt x="4" y="14"/>
                        <a:pt x="4" y="14"/>
                      </a:cubicBezTo>
                      <a:cubicBezTo>
                        <a:pt x="3" y="14"/>
                        <a:pt x="3" y="14"/>
                        <a:pt x="3" y="14"/>
                      </a:cubicBezTo>
                      <a:cubicBezTo>
                        <a:pt x="2" y="13"/>
                        <a:pt x="1" y="13"/>
                        <a:pt x="0" y="13"/>
                      </a:cubicBezTo>
                      <a:cubicBezTo>
                        <a:pt x="0" y="12"/>
                        <a:pt x="0" y="12"/>
                        <a:pt x="0" y="11"/>
                      </a:cubicBezTo>
                      <a:cubicBezTo>
                        <a:pt x="2" y="9"/>
                        <a:pt x="3" y="6"/>
                        <a:pt x="4" y="4"/>
                      </a:cubicBezTo>
                      <a:cubicBezTo>
                        <a:pt x="5" y="3"/>
                        <a:pt x="6" y="2"/>
                        <a:pt x="6" y="1"/>
                      </a:cubicBezTo>
                      <a:cubicBezTo>
                        <a:pt x="6" y="0"/>
                        <a:pt x="7" y="0"/>
                        <a:pt x="8" y="0"/>
                      </a:cubicBezTo>
                      <a:cubicBezTo>
                        <a:pt x="8" y="1"/>
                        <a:pt x="9" y="2"/>
                        <a:pt x="9" y="3"/>
                      </a:cubicBezTo>
                      <a:close/>
                    </a:path>
                  </a:pathLst>
                </a:custGeom>
                <a:solidFill>
                  <a:srgbClr val="5A5256"/>
                </a:solidFill>
                <a:ln w="9525">
                  <a:noFill/>
                </a:ln>
              </p:spPr>
              <p:txBody>
                <a:bodyPr/>
                <a:p>
                  <a:endParaRPr lang="zh-CN" altLang="en-US"/>
                </a:p>
              </p:txBody>
            </p:sp>
            <p:sp>
              <p:nvSpPr>
                <p:cNvPr id="4686" name="Freeform 609"/>
                <p:cNvSpPr/>
                <p:nvPr userDrawn="1"/>
              </p:nvSpPr>
              <p:spPr>
                <a:xfrm>
                  <a:off x="5491" y="165"/>
                  <a:ext cx="1" cy="4"/>
                </a:xfrm>
                <a:custGeom>
                  <a:avLst/>
                  <a:gdLst/>
                  <a:ahLst/>
                  <a:cxnLst>
                    <a:cxn ang="0">
                      <a:pos x="1" y="0"/>
                    </a:cxn>
                    <a:cxn ang="0">
                      <a:pos x="0" y="4"/>
                    </a:cxn>
                    <a:cxn ang="0">
                      <a:pos x="1" y="0"/>
                    </a:cxn>
                  </a:cxnLst>
                  <a:pathLst>
                    <a:path w="1" h="3">
                      <a:moveTo>
                        <a:pt x="1" y="0"/>
                      </a:moveTo>
                      <a:cubicBezTo>
                        <a:pt x="1" y="1"/>
                        <a:pt x="0" y="2"/>
                        <a:pt x="0" y="3"/>
                      </a:cubicBezTo>
                      <a:cubicBezTo>
                        <a:pt x="0" y="2"/>
                        <a:pt x="1" y="1"/>
                        <a:pt x="1" y="0"/>
                      </a:cubicBezTo>
                      <a:close/>
                    </a:path>
                  </a:pathLst>
                </a:custGeom>
                <a:solidFill>
                  <a:srgbClr val="83878B"/>
                </a:solidFill>
                <a:ln w="9525">
                  <a:noFill/>
                </a:ln>
              </p:spPr>
              <p:txBody>
                <a:bodyPr/>
                <a:p>
                  <a:endParaRPr lang="zh-CN" altLang="en-US"/>
                </a:p>
              </p:txBody>
            </p:sp>
            <p:sp>
              <p:nvSpPr>
                <p:cNvPr id="4687" name="Freeform 610"/>
                <p:cNvSpPr/>
                <p:nvPr userDrawn="1"/>
              </p:nvSpPr>
              <p:spPr>
                <a:xfrm>
                  <a:off x="5412" y="259"/>
                  <a:ext cx="13" cy="13"/>
                </a:xfrm>
                <a:custGeom>
                  <a:avLst/>
                  <a:gdLst/>
                  <a:ahLst/>
                  <a:cxnLst>
                    <a:cxn ang="0">
                      <a:pos x="3" y="11"/>
                    </a:cxn>
                    <a:cxn ang="0">
                      <a:pos x="0" y="10"/>
                    </a:cxn>
                    <a:cxn ang="0">
                      <a:pos x="3" y="5"/>
                    </a:cxn>
                    <a:cxn ang="0">
                      <a:pos x="5" y="2"/>
                    </a:cxn>
                    <a:cxn ang="0">
                      <a:pos x="7" y="1"/>
                    </a:cxn>
                    <a:cxn ang="0">
                      <a:pos x="9" y="0"/>
                    </a:cxn>
                    <a:cxn ang="0">
                      <a:pos x="11" y="1"/>
                    </a:cxn>
                    <a:cxn ang="0">
                      <a:pos x="11" y="4"/>
                    </a:cxn>
                    <a:cxn ang="0">
                      <a:pos x="11" y="7"/>
                    </a:cxn>
                    <a:cxn ang="0">
                      <a:pos x="9" y="9"/>
                    </a:cxn>
                    <a:cxn ang="0">
                      <a:pos x="3" y="11"/>
                    </a:cxn>
                  </a:cxnLst>
                  <a:pathLst>
                    <a:path w="11" h="11">
                      <a:moveTo>
                        <a:pt x="3" y="10"/>
                      </a:moveTo>
                      <a:cubicBezTo>
                        <a:pt x="2" y="10"/>
                        <a:pt x="1" y="10"/>
                        <a:pt x="0" y="9"/>
                      </a:cubicBezTo>
                      <a:cubicBezTo>
                        <a:pt x="1" y="8"/>
                        <a:pt x="2" y="7"/>
                        <a:pt x="3" y="5"/>
                      </a:cubicBezTo>
                      <a:cubicBezTo>
                        <a:pt x="3" y="4"/>
                        <a:pt x="4" y="3"/>
                        <a:pt x="5" y="2"/>
                      </a:cubicBezTo>
                      <a:cubicBezTo>
                        <a:pt x="5" y="2"/>
                        <a:pt x="5" y="1"/>
                        <a:pt x="6" y="1"/>
                      </a:cubicBezTo>
                      <a:cubicBezTo>
                        <a:pt x="6" y="0"/>
                        <a:pt x="7" y="0"/>
                        <a:pt x="8" y="0"/>
                      </a:cubicBezTo>
                      <a:cubicBezTo>
                        <a:pt x="9" y="0"/>
                        <a:pt x="10" y="0"/>
                        <a:pt x="10" y="1"/>
                      </a:cubicBezTo>
                      <a:cubicBezTo>
                        <a:pt x="11" y="2"/>
                        <a:pt x="11" y="3"/>
                        <a:pt x="10" y="4"/>
                      </a:cubicBezTo>
                      <a:cubicBezTo>
                        <a:pt x="10" y="5"/>
                        <a:pt x="10" y="5"/>
                        <a:pt x="10" y="6"/>
                      </a:cubicBezTo>
                      <a:cubicBezTo>
                        <a:pt x="9" y="6"/>
                        <a:pt x="9" y="7"/>
                        <a:pt x="8" y="8"/>
                      </a:cubicBezTo>
                      <a:cubicBezTo>
                        <a:pt x="7" y="9"/>
                        <a:pt x="5" y="11"/>
                        <a:pt x="3" y="10"/>
                      </a:cubicBezTo>
                      <a:close/>
                    </a:path>
                  </a:pathLst>
                </a:custGeom>
                <a:solidFill>
                  <a:srgbClr val="515155"/>
                </a:solidFill>
                <a:ln w="9525">
                  <a:noFill/>
                </a:ln>
              </p:spPr>
              <p:txBody>
                <a:bodyPr/>
                <a:p>
                  <a:endParaRPr lang="zh-CN" altLang="en-US"/>
                </a:p>
              </p:txBody>
            </p:sp>
            <p:sp>
              <p:nvSpPr>
                <p:cNvPr id="4688" name="Freeform 611"/>
                <p:cNvSpPr/>
                <p:nvPr userDrawn="1"/>
              </p:nvSpPr>
              <p:spPr>
                <a:xfrm>
                  <a:off x="5416" y="261"/>
                  <a:ext cx="2" cy="4"/>
                </a:xfrm>
                <a:custGeom>
                  <a:avLst/>
                  <a:gdLst/>
                  <a:ahLst/>
                  <a:cxnLst>
                    <a:cxn ang="0">
                      <a:pos x="2" y="0"/>
                    </a:cxn>
                    <a:cxn ang="0">
                      <a:pos x="0" y="4"/>
                    </a:cxn>
                    <a:cxn ang="0">
                      <a:pos x="0" y="1"/>
                    </a:cxn>
                    <a:cxn ang="0">
                      <a:pos x="2" y="0"/>
                    </a:cxn>
                  </a:cxnLst>
                  <a:pathLst>
                    <a:path w="2" h="3">
                      <a:moveTo>
                        <a:pt x="2" y="0"/>
                      </a:moveTo>
                      <a:cubicBezTo>
                        <a:pt x="1" y="1"/>
                        <a:pt x="1" y="2"/>
                        <a:pt x="0" y="3"/>
                      </a:cubicBezTo>
                      <a:cubicBezTo>
                        <a:pt x="0" y="3"/>
                        <a:pt x="0" y="2"/>
                        <a:pt x="0" y="1"/>
                      </a:cubicBezTo>
                      <a:cubicBezTo>
                        <a:pt x="1" y="1"/>
                        <a:pt x="1" y="1"/>
                        <a:pt x="2" y="0"/>
                      </a:cubicBezTo>
                      <a:close/>
                    </a:path>
                  </a:pathLst>
                </a:custGeom>
                <a:solidFill>
                  <a:srgbClr val="66595C"/>
                </a:solidFill>
                <a:ln w="9525">
                  <a:noFill/>
                </a:ln>
              </p:spPr>
              <p:txBody>
                <a:bodyPr/>
                <a:p>
                  <a:endParaRPr lang="zh-CN" altLang="en-US"/>
                </a:p>
              </p:txBody>
            </p:sp>
            <p:sp>
              <p:nvSpPr>
                <p:cNvPr id="4689" name="Freeform 612"/>
                <p:cNvSpPr/>
                <p:nvPr userDrawn="1"/>
              </p:nvSpPr>
              <p:spPr>
                <a:xfrm>
                  <a:off x="5419" y="253"/>
                  <a:ext cx="7" cy="7"/>
                </a:xfrm>
                <a:custGeom>
                  <a:avLst/>
                  <a:gdLst/>
                  <a:ahLst/>
                  <a:cxnLst>
                    <a:cxn ang="0">
                      <a:pos x="4" y="5"/>
                    </a:cxn>
                    <a:cxn ang="0">
                      <a:pos x="0" y="7"/>
                    </a:cxn>
                    <a:cxn ang="0">
                      <a:pos x="0" y="4"/>
                    </a:cxn>
                    <a:cxn ang="0">
                      <a:pos x="1" y="1"/>
                    </a:cxn>
                    <a:cxn ang="0">
                      <a:pos x="3" y="0"/>
                    </a:cxn>
                    <a:cxn ang="0">
                      <a:pos x="4" y="0"/>
                    </a:cxn>
                    <a:cxn ang="0">
                      <a:pos x="7" y="2"/>
                    </a:cxn>
                    <a:cxn ang="0">
                      <a:pos x="7" y="4"/>
                    </a:cxn>
                    <a:cxn ang="0">
                      <a:pos x="5" y="5"/>
                    </a:cxn>
                    <a:cxn ang="0">
                      <a:pos x="4" y="5"/>
                    </a:cxn>
                  </a:cxnLst>
                  <a:pathLst>
                    <a:path w="6" h="6">
                      <a:moveTo>
                        <a:pt x="4" y="5"/>
                      </a:moveTo>
                      <a:cubicBezTo>
                        <a:pt x="2" y="6"/>
                        <a:pt x="1" y="6"/>
                        <a:pt x="0" y="6"/>
                      </a:cubicBezTo>
                      <a:cubicBezTo>
                        <a:pt x="0" y="5"/>
                        <a:pt x="0" y="5"/>
                        <a:pt x="0" y="4"/>
                      </a:cubicBezTo>
                      <a:cubicBezTo>
                        <a:pt x="1" y="3"/>
                        <a:pt x="1" y="2"/>
                        <a:pt x="1" y="1"/>
                      </a:cubicBezTo>
                      <a:cubicBezTo>
                        <a:pt x="2" y="1"/>
                        <a:pt x="3" y="0"/>
                        <a:pt x="3" y="0"/>
                      </a:cubicBezTo>
                      <a:cubicBezTo>
                        <a:pt x="4" y="0"/>
                        <a:pt x="4" y="0"/>
                        <a:pt x="4" y="0"/>
                      </a:cubicBezTo>
                      <a:cubicBezTo>
                        <a:pt x="5" y="1"/>
                        <a:pt x="5" y="1"/>
                        <a:pt x="6" y="2"/>
                      </a:cubicBezTo>
                      <a:cubicBezTo>
                        <a:pt x="6" y="3"/>
                        <a:pt x="6" y="4"/>
                        <a:pt x="6" y="4"/>
                      </a:cubicBezTo>
                      <a:cubicBezTo>
                        <a:pt x="5" y="5"/>
                        <a:pt x="5" y="5"/>
                        <a:pt x="5" y="5"/>
                      </a:cubicBezTo>
                      <a:lnTo>
                        <a:pt x="4" y="5"/>
                      </a:lnTo>
                      <a:close/>
                    </a:path>
                  </a:pathLst>
                </a:custGeom>
                <a:solidFill>
                  <a:srgbClr val="66595C"/>
                </a:solidFill>
                <a:ln w="9525">
                  <a:noFill/>
                </a:ln>
              </p:spPr>
              <p:txBody>
                <a:bodyPr/>
                <a:p>
                  <a:endParaRPr lang="zh-CN" altLang="en-US"/>
                </a:p>
              </p:txBody>
            </p:sp>
            <p:sp>
              <p:nvSpPr>
                <p:cNvPr id="4690" name="Freeform 613"/>
                <p:cNvSpPr/>
                <p:nvPr userDrawn="1"/>
              </p:nvSpPr>
              <p:spPr>
                <a:xfrm>
                  <a:off x="5423" y="242"/>
                  <a:ext cx="10" cy="13"/>
                </a:xfrm>
                <a:custGeom>
                  <a:avLst/>
                  <a:gdLst/>
                  <a:ahLst/>
                  <a:cxnLst>
                    <a:cxn ang="0">
                      <a:pos x="4" y="1"/>
                    </a:cxn>
                    <a:cxn ang="0">
                      <a:pos x="6" y="0"/>
                    </a:cxn>
                    <a:cxn ang="0">
                      <a:pos x="7" y="0"/>
                    </a:cxn>
                    <a:cxn ang="0">
                      <a:pos x="10" y="3"/>
                    </a:cxn>
                    <a:cxn ang="0">
                      <a:pos x="5" y="11"/>
                    </a:cxn>
                    <a:cxn ang="0">
                      <a:pos x="1" y="10"/>
                    </a:cxn>
                    <a:cxn ang="0">
                      <a:pos x="0" y="10"/>
                    </a:cxn>
                    <a:cxn ang="0">
                      <a:pos x="0" y="8"/>
                    </a:cxn>
                    <a:cxn ang="0">
                      <a:pos x="3" y="4"/>
                    </a:cxn>
                    <a:cxn ang="0">
                      <a:pos x="4" y="1"/>
                    </a:cxn>
                  </a:cxnLst>
                  <a:pathLst>
                    <a:path w="9" h="12">
                      <a:moveTo>
                        <a:pt x="4" y="1"/>
                      </a:moveTo>
                      <a:cubicBezTo>
                        <a:pt x="5" y="0"/>
                        <a:pt x="5" y="0"/>
                        <a:pt x="6" y="0"/>
                      </a:cubicBezTo>
                      <a:cubicBezTo>
                        <a:pt x="7" y="0"/>
                        <a:pt x="7" y="0"/>
                        <a:pt x="7" y="0"/>
                      </a:cubicBezTo>
                      <a:cubicBezTo>
                        <a:pt x="8" y="1"/>
                        <a:pt x="8" y="2"/>
                        <a:pt x="9" y="3"/>
                      </a:cubicBezTo>
                      <a:cubicBezTo>
                        <a:pt x="9" y="6"/>
                        <a:pt x="8" y="9"/>
                        <a:pt x="5" y="11"/>
                      </a:cubicBezTo>
                      <a:cubicBezTo>
                        <a:pt x="4" y="12"/>
                        <a:pt x="2" y="12"/>
                        <a:pt x="1" y="10"/>
                      </a:cubicBezTo>
                      <a:cubicBezTo>
                        <a:pt x="0" y="10"/>
                        <a:pt x="0" y="10"/>
                        <a:pt x="0" y="10"/>
                      </a:cubicBezTo>
                      <a:cubicBezTo>
                        <a:pt x="0" y="9"/>
                        <a:pt x="0" y="9"/>
                        <a:pt x="0" y="8"/>
                      </a:cubicBezTo>
                      <a:cubicBezTo>
                        <a:pt x="1" y="7"/>
                        <a:pt x="2" y="6"/>
                        <a:pt x="3" y="4"/>
                      </a:cubicBezTo>
                      <a:cubicBezTo>
                        <a:pt x="4" y="3"/>
                        <a:pt x="4" y="2"/>
                        <a:pt x="4" y="1"/>
                      </a:cubicBezTo>
                      <a:close/>
                    </a:path>
                  </a:pathLst>
                </a:custGeom>
                <a:solidFill>
                  <a:srgbClr val="5F5B5F"/>
                </a:solidFill>
                <a:ln w="9525">
                  <a:noFill/>
                </a:ln>
              </p:spPr>
              <p:txBody>
                <a:bodyPr/>
                <a:p>
                  <a:endParaRPr lang="zh-CN" altLang="en-US"/>
                </a:p>
              </p:txBody>
            </p:sp>
            <p:sp>
              <p:nvSpPr>
                <p:cNvPr id="4691" name="Freeform 614"/>
                <p:cNvSpPr/>
                <p:nvPr userDrawn="1"/>
              </p:nvSpPr>
              <p:spPr>
                <a:xfrm>
                  <a:off x="5340" y="328"/>
                  <a:ext cx="49" cy="80"/>
                </a:xfrm>
                <a:custGeom>
                  <a:avLst/>
                  <a:gdLst/>
                  <a:ahLst/>
                  <a:cxnLst>
                    <a:cxn ang="0">
                      <a:pos x="7" y="70"/>
                    </a:cxn>
                    <a:cxn ang="0">
                      <a:pos x="1" y="80"/>
                    </a:cxn>
                    <a:cxn ang="0">
                      <a:pos x="5" y="63"/>
                    </a:cxn>
                    <a:cxn ang="0">
                      <a:pos x="7" y="60"/>
                    </a:cxn>
                    <a:cxn ang="0">
                      <a:pos x="17" y="41"/>
                    </a:cxn>
                    <a:cxn ang="0">
                      <a:pos x="18" y="39"/>
                    </a:cxn>
                    <a:cxn ang="0">
                      <a:pos x="26" y="27"/>
                    </a:cxn>
                    <a:cxn ang="0">
                      <a:pos x="29" y="23"/>
                    </a:cxn>
                    <a:cxn ang="0">
                      <a:pos x="30" y="20"/>
                    </a:cxn>
                    <a:cxn ang="0">
                      <a:pos x="30" y="19"/>
                    </a:cxn>
                    <a:cxn ang="0">
                      <a:pos x="37" y="5"/>
                    </a:cxn>
                    <a:cxn ang="0">
                      <a:pos x="39" y="3"/>
                    </a:cxn>
                    <a:cxn ang="0">
                      <a:pos x="42" y="2"/>
                    </a:cxn>
                    <a:cxn ang="0">
                      <a:pos x="47" y="1"/>
                    </a:cxn>
                    <a:cxn ang="0">
                      <a:pos x="49" y="4"/>
                    </a:cxn>
                    <a:cxn ang="0">
                      <a:pos x="38" y="26"/>
                    </a:cxn>
                    <a:cxn ang="0">
                      <a:pos x="29" y="46"/>
                    </a:cxn>
                    <a:cxn ang="0">
                      <a:pos x="7" y="70"/>
                    </a:cxn>
                  </a:cxnLst>
                  <a:pathLst>
                    <a:path w="43" h="69">
                      <a:moveTo>
                        <a:pt x="7" y="61"/>
                      </a:moveTo>
                      <a:cubicBezTo>
                        <a:pt x="5" y="64"/>
                        <a:pt x="5" y="68"/>
                        <a:pt x="1" y="69"/>
                      </a:cubicBezTo>
                      <a:cubicBezTo>
                        <a:pt x="0" y="64"/>
                        <a:pt x="5" y="60"/>
                        <a:pt x="5" y="55"/>
                      </a:cubicBezTo>
                      <a:cubicBezTo>
                        <a:pt x="5" y="53"/>
                        <a:pt x="6" y="52"/>
                        <a:pt x="7" y="52"/>
                      </a:cubicBezTo>
                      <a:cubicBezTo>
                        <a:pt x="12" y="48"/>
                        <a:pt x="13" y="41"/>
                        <a:pt x="15" y="36"/>
                      </a:cubicBezTo>
                      <a:cubicBezTo>
                        <a:pt x="15" y="35"/>
                        <a:pt x="15" y="34"/>
                        <a:pt x="16" y="34"/>
                      </a:cubicBezTo>
                      <a:cubicBezTo>
                        <a:pt x="19" y="31"/>
                        <a:pt x="21" y="28"/>
                        <a:pt x="23" y="24"/>
                      </a:cubicBezTo>
                      <a:cubicBezTo>
                        <a:pt x="24" y="23"/>
                        <a:pt x="25" y="22"/>
                        <a:pt x="26" y="20"/>
                      </a:cubicBezTo>
                      <a:cubicBezTo>
                        <a:pt x="26" y="20"/>
                        <a:pt x="27" y="19"/>
                        <a:pt x="27" y="18"/>
                      </a:cubicBezTo>
                      <a:cubicBezTo>
                        <a:pt x="27" y="18"/>
                        <a:pt x="27" y="17"/>
                        <a:pt x="27" y="17"/>
                      </a:cubicBezTo>
                      <a:cubicBezTo>
                        <a:pt x="30" y="14"/>
                        <a:pt x="32" y="10"/>
                        <a:pt x="33" y="5"/>
                      </a:cubicBezTo>
                      <a:cubicBezTo>
                        <a:pt x="33" y="4"/>
                        <a:pt x="34" y="3"/>
                        <a:pt x="35" y="3"/>
                      </a:cubicBezTo>
                      <a:cubicBezTo>
                        <a:pt x="35" y="3"/>
                        <a:pt x="36" y="2"/>
                        <a:pt x="37" y="2"/>
                      </a:cubicBezTo>
                      <a:cubicBezTo>
                        <a:pt x="39" y="1"/>
                        <a:pt x="40" y="0"/>
                        <a:pt x="42" y="1"/>
                      </a:cubicBezTo>
                      <a:cubicBezTo>
                        <a:pt x="43" y="2"/>
                        <a:pt x="43" y="3"/>
                        <a:pt x="43" y="4"/>
                      </a:cubicBezTo>
                      <a:cubicBezTo>
                        <a:pt x="42" y="11"/>
                        <a:pt x="39" y="18"/>
                        <a:pt x="34" y="23"/>
                      </a:cubicBezTo>
                      <a:cubicBezTo>
                        <a:pt x="29" y="28"/>
                        <a:pt x="27" y="34"/>
                        <a:pt x="26" y="40"/>
                      </a:cubicBezTo>
                      <a:cubicBezTo>
                        <a:pt x="19" y="47"/>
                        <a:pt x="15" y="55"/>
                        <a:pt x="7" y="61"/>
                      </a:cubicBezTo>
                      <a:close/>
                    </a:path>
                  </a:pathLst>
                </a:custGeom>
                <a:solidFill>
                  <a:srgbClr val="A8AAAA"/>
                </a:solidFill>
                <a:ln w="9525">
                  <a:noFill/>
                </a:ln>
              </p:spPr>
              <p:txBody>
                <a:bodyPr/>
                <a:p>
                  <a:endParaRPr lang="zh-CN" altLang="en-US"/>
                </a:p>
              </p:txBody>
            </p:sp>
            <p:sp>
              <p:nvSpPr>
                <p:cNvPr id="4692" name="Freeform 615"/>
                <p:cNvSpPr/>
                <p:nvPr userDrawn="1"/>
              </p:nvSpPr>
              <p:spPr>
                <a:xfrm>
                  <a:off x="5368" y="347"/>
                  <a:ext cx="3" cy="3"/>
                </a:xfrm>
                <a:custGeom>
                  <a:avLst/>
                  <a:gdLst/>
                  <a:ahLst/>
                  <a:cxnLst>
                    <a:cxn ang="0">
                      <a:pos x="0" y="2"/>
                    </a:cxn>
                    <a:cxn ang="0">
                      <a:pos x="0" y="1"/>
                    </a:cxn>
                    <a:cxn ang="0">
                      <a:pos x="3" y="1"/>
                    </a:cxn>
                    <a:cxn ang="0">
                      <a:pos x="3" y="1"/>
                    </a:cxn>
                    <a:cxn ang="0">
                      <a:pos x="0" y="2"/>
                    </a:cxn>
                  </a:cxnLst>
                  <a:pathLst>
                    <a:path w="2" h="3">
                      <a:moveTo>
                        <a:pt x="0" y="2"/>
                      </a:moveTo>
                      <a:cubicBezTo>
                        <a:pt x="0" y="2"/>
                        <a:pt x="0" y="1"/>
                        <a:pt x="0" y="1"/>
                      </a:cubicBezTo>
                      <a:cubicBezTo>
                        <a:pt x="1" y="0"/>
                        <a:pt x="2" y="0"/>
                        <a:pt x="2" y="1"/>
                      </a:cubicBezTo>
                      <a:cubicBezTo>
                        <a:pt x="2" y="1"/>
                        <a:pt x="2" y="1"/>
                        <a:pt x="2" y="1"/>
                      </a:cubicBezTo>
                      <a:cubicBezTo>
                        <a:pt x="2" y="2"/>
                        <a:pt x="1" y="3"/>
                        <a:pt x="0" y="2"/>
                      </a:cubicBezTo>
                      <a:close/>
                    </a:path>
                  </a:pathLst>
                </a:custGeom>
                <a:solidFill>
                  <a:srgbClr val="403C40"/>
                </a:solidFill>
                <a:ln w="9525">
                  <a:noFill/>
                </a:ln>
              </p:spPr>
              <p:txBody>
                <a:bodyPr/>
                <a:p>
                  <a:endParaRPr lang="zh-CN" altLang="en-US"/>
                </a:p>
              </p:txBody>
            </p:sp>
            <p:sp>
              <p:nvSpPr>
                <p:cNvPr id="4693" name="Freeform 616"/>
                <p:cNvSpPr/>
                <p:nvPr userDrawn="1"/>
              </p:nvSpPr>
              <p:spPr>
                <a:xfrm>
                  <a:off x="5378" y="330"/>
                  <a:ext cx="2" cy="4"/>
                </a:xfrm>
                <a:custGeom>
                  <a:avLst/>
                  <a:gdLst/>
                  <a:ahLst/>
                  <a:cxnLst>
                    <a:cxn ang="0">
                      <a:pos x="1" y="2"/>
                    </a:cxn>
                    <a:cxn ang="0">
                      <a:pos x="0" y="4"/>
                    </a:cxn>
                    <a:cxn ang="0">
                      <a:pos x="0" y="1"/>
                    </a:cxn>
                    <a:cxn ang="0">
                      <a:pos x="1" y="0"/>
                    </a:cxn>
                    <a:cxn ang="0">
                      <a:pos x="2" y="1"/>
                    </a:cxn>
                    <a:cxn ang="0">
                      <a:pos x="1" y="2"/>
                    </a:cxn>
                  </a:cxnLst>
                  <a:pathLst>
                    <a:path w="2" h="3">
                      <a:moveTo>
                        <a:pt x="1" y="2"/>
                      </a:moveTo>
                      <a:cubicBezTo>
                        <a:pt x="1" y="2"/>
                        <a:pt x="0" y="3"/>
                        <a:pt x="0" y="3"/>
                      </a:cubicBezTo>
                      <a:cubicBezTo>
                        <a:pt x="0" y="3"/>
                        <a:pt x="0" y="2"/>
                        <a:pt x="0" y="1"/>
                      </a:cubicBezTo>
                      <a:cubicBezTo>
                        <a:pt x="0" y="1"/>
                        <a:pt x="0" y="0"/>
                        <a:pt x="1" y="0"/>
                      </a:cubicBezTo>
                      <a:cubicBezTo>
                        <a:pt x="2" y="0"/>
                        <a:pt x="2" y="1"/>
                        <a:pt x="2" y="1"/>
                      </a:cubicBezTo>
                      <a:cubicBezTo>
                        <a:pt x="2" y="2"/>
                        <a:pt x="2" y="2"/>
                        <a:pt x="1" y="2"/>
                      </a:cubicBezTo>
                      <a:close/>
                    </a:path>
                  </a:pathLst>
                </a:custGeom>
                <a:solidFill>
                  <a:srgbClr val="383C40"/>
                </a:solidFill>
                <a:ln w="9525">
                  <a:noFill/>
                </a:ln>
              </p:spPr>
              <p:txBody>
                <a:bodyPr/>
                <a:p>
                  <a:endParaRPr lang="zh-CN" altLang="en-US"/>
                </a:p>
              </p:txBody>
            </p:sp>
            <p:sp>
              <p:nvSpPr>
                <p:cNvPr id="4694" name="Freeform 617"/>
                <p:cNvSpPr/>
                <p:nvPr userDrawn="1"/>
              </p:nvSpPr>
              <p:spPr>
                <a:xfrm>
                  <a:off x="5381" y="293"/>
                  <a:ext cx="24" cy="39"/>
                </a:xfrm>
                <a:custGeom>
                  <a:avLst/>
                  <a:gdLst/>
                  <a:ahLst/>
                  <a:cxnLst>
                    <a:cxn ang="0">
                      <a:pos x="5" y="36"/>
                    </a:cxn>
                    <a:cxn ang="0">
                      <a:pos x="1" y="39"/>
                    </a:cxn>
                    <a:cxn ang="0">
                      <a:pos x="0" y="37"/>
                    </a:cxn>
                    <a:cxn ang="0">
                      <a:pos x="0" y="36"/>
                    </a:cxn>
                    <a:cxn ang="0">
                      <a:pos x="4" y="27"/>
                    </a:cxn>
                    <a:cxn ang="0">
                      <a:pos x="5" y="22"/>
                    </a:cxn>
                    <a:cxn ang="0">
                      <a:pos x="8" y="21"/>
                    </a:cxn>
                    <a:cxn ang="0">
                      <a:pos x="14" y="9"/>
                    </a:cxn>
                    <a:cxn ang="0">
                      <a:pos x="18" y="2"/>
                    </a:cxn>
                    <a:cxn ang="0">
                      <a:pos x="20" y="0"/>
                    </a:cxn>
                    <a:cxn ang="0">
                      <a:pos x="20" y="1"/>
                    </a:cxn>
                    <a:cxn ang="0">
                      <a:pos x="22" y="3"/>
                    </a:cxn>
                    <a:cxn ang="0">
                      <a:pos x="22" y="13"/>
                    </a:cxn>
                    <a:cxn ang="0">
                      <a:pos x="5" y="36"/>
                    </a:cxn>
                  </a:cxnLst>
                  <a:pathLst>
                    <a:path w="21" h="33">
                      <a:moveTo>
                        <a:pt x="5" y="31"/>
                      </a:moveTo>
                      <a:cubicBezTo>
                        <a:pt x="4" y="32"/>
                        <a:pt x="2" y="33"/>
                        <a:pt x="1" y="33"/>
                      </a:cubicBezTo>
                      <a:cubicBezTo>
                        <a:pt x="0" y="33"/>
                        <a:pt x="0" y="33"/>
                        <a:pt x="0" y="32"/>
                      </a:cubicBezTo>
                      <a:cubicBezTo>
                        <a:pt x="0" y="32"/>
                        <a:pt x="0" y="31"/>
                        <a:pt x="0" y="31"/>
                      </a:cubicBezTo>
                      <a:cubicBezTo>
                        <a:pt x="2" y="29"/>
                        <a:pt x="4" y="26"/>
                        <a:pt x="4" y="23"/>
                      </a:cubicBezTo>
                      <a:cubicBezTo>
                        <a:pt x="5" y="22"/>
                        <a:pt x="6" y="20"/>
                        <a:pt x="5" y="19"/>
                      </a:cubicBezTo>
                      <a:cubicBezTo>
                        <a:pt x="5" y="18"/>
                        <a:pt x="6" y="18"/>
                        <a:pt x="7" y="18"/>
                      </a:cubicBezTo>
                      <a:cubicBezTo>
                        <a:pt x="10" y="15"/>
                        <a:pt x="12" y="12"/>
                        <a:pt x="13" y="8"/>
                      </a:cubicBezTo>
                      <a:cubicBezTo>
                        <a:pt x="15" y="6"/>
                        <a:pt x="16" y="4"/>
                        <a:pt x="16" y="2"/>
                      </a:cubicBezTo>
                      <a:cubicBezTo>
                        <a:pt x="16" y="1"/>
                        <a:pt x="17" y="0"/>
                        <a:pt x="18" y="0"/>
                      </a:cubicBezTo>
                      <a:cubicBezTo>
                        <a:pt x="18" y="1"/>
                        <a:pt x="18" y="1"/>
                        <a:pt x="18" y="1"/>
                      </a:cubicBezTo>
                      <a:cubicBezTo>
                        <a:pt x="19" y="2"/>
                        <a:pt x="20" y="2"/>
                        <a:pt x="20" y="3"/>
                      </a:cubicBezTo>
                      <a:cubicBezTo>
                        <a:pt x="21" y="6"/>
                        <a:pt x="21" y="9"/>
                        <a:pt x="20" y="11"/>
                      </a:cubicBezTo>
                      <a:cubicBezTo>
                        <a:pt x="15" y="18"/>
                        <a:pt x="15" y="28"/>
                        <a:pt x="5" y="31"/>
                      </a:cubicBezTo>
                      <a:close/>
                    </a:path>
                  </a:pathLst>
                </a:custGeom>
                <a:solidFill>
                  <a:srgbClr val="C5CCC8"/>
                </a:solidFill>
                <a:ln w="9525">
                  <a:noFill/>
                </a:ln>
              </p:spPr>
              <p:txBody>
                <a:bodyPr/>
                <a:p>
                  <a:endParaRPr lang="zh-CN" altLang="en-US"/>
                </a:p>
              </p:txBody>
            </p:sp>
            <p:sp>
              <p:nvSpPr>
                <p:cNvPr id="4695" name="Freeform 618"/>
                <p:cNvSpPr/>
                <p:nvPr userDrawn="1"/>
              </p:nvSpPr>
              <p:spPr>
                <a:xfrm>
                  <a:off x="5379" y="329"/>
                  <a:ext cx="3" cy="4"/>
                </a:xfrm>
                <a:custGeom>
                  <a:avLst/>
                  <a:gdLst/>
                  <a:ahLst/>
                  <a:cxnLst>
                    <a:cxn ang="0">
                      <a:pos x="2" y="0"/>
                    </a:cxn>
                    <a:cxn ang="0">
                      <a:pos x="3" y="2"/>
                    </a:cxn>
                    <a:cxn ang="0">
                      <a:pos x="0" y="4"/>
                    </a:cxn>
                    <a:cxn ang="0">
                      <a:pos x="0" y="1"/>
                    </a:cxn>
                    <a:cxn ang="0">
                      <a:pos x="2" y="0"/>
                    </a:cxn>
                  </a:cxnLst>
                  <a:pathLst>
                    <a:path w="3" h="3">
                      <a:moveTo>
                        <a:pt x="2" y="0"/>
                      </a:moveTo>
                      <a:cubicBezTo>
                        <a:pt x="3" y="1"/>
                        <a:pt x="3" y="2"/>
                        <a:pt x="3" y="2"/>
                      </a:cubicBezTo>
                      <a:cubicBezTo>
                        <a:pt x="2" y="3"/>
                        <a:pt x="1" y="3"/>
                        <a:pt x="0" y="3"/>
                      </a:cubicBezTo>
                      <a:cubicBezTo>
                        <a:pt x="0" y="2"/>
                        <a:pt x="0" y="2"/>
                        <a:pt x="0" y="1"/>
                      </a:cubicBezTo>
                      <a:cubicBezTo>
                        <a:pt x="1" y="1"/>
                        <a:pt x="2" y="1"/>
                        <a:pt x="2" y="0"/>
                      </a:cubicBezTo>
                      <a:close/>
                    </a:path>
                  </a:pathLst>
                </a:custGeom>
                <a:solidFill>
                  <a:srgbClr val="9B9C9E"/>
                </a:solidFill>
                <a:ln w="9525">
                  <a:noFill/>
                </a:ln>
              </p:spPr>
              <p:txBody>
                <a:bodyPr/>
                <a:p>
                  <a:endParaRPr lang="zh-CN" altLang="en-US"/>
                </a:p>
              </p:txBody>
            </p:sp>
            <p:sp>
              <p:nvSpPr>
                <p:cNvPr id="4696" name="Freeform 619"/>
                <p:cNvSpPr/>
                <p:nvPr userDrawn="1"/>
              </p:nvSpPr>
              <p:spPr>
                <a:xfrm>
                  <a:off x="5387" y="313"/>
                  <a:ext cx="2" cy="2"/>
                </a:xfrm>
                <a:custGeom>
                  <a:avLst/>
                  <a:gdLst/>
                  <a:ahLst/>
                  <a:cxnLst>
                    <a:cxn ang="0">
                      <a:pos x="2" y="1"/>
                    </a:cxn>
                    <a:cxn ang="0">
                      <a:pos x="0" y="2"/>
                    </a:cxn>
                    <a:cxn ang="0">
                      <a:pos x="0" y="1"/>
                    </a:cxn>
                    <a:cxn ang="0">
                      <a:pos x="2" y="1"/>
                    </a:cxn>
                  </a:cxnLst>
                  <a:pathLst>
                    <a:path w="2" h="2">
                      <a:moveTo>
                        <a:pt x="2" y="1"/>
                      </a:moveTo>
                      <a:cubicBezTo>
                        <a:pt x="2" y="1"/>
                        <a:pt x="1" y="2"/>
                        <a:pt x="0" y="2"/>
                      </a:cubicBezTo>
                      <a:cubicBezTo>
                        <a:pt x="0" y="1"/>
                        <a:pt x="0" y="1"/>
                        <a:pt x="0" y="1"/>
                      </a:cubicBezTo>
                      <a:cubicBezTo>
                        <a:pt x="0" y="0"/>
                        <a:pt x="1" y="0"/>
                        <a:pt x="2" y="1"/>
                      </a:cubicBezTo>
                      <a:close/>
                    </a:path>
                  </a:pathLst>
                </a:custGeom>
                <a:solidFill>
                  <a:srgbClr val="3F383C"/>
                </a:solidFill>
                <a:ln w="9525">
                  <a:noFill/>
                </a:ln>
              </p:spPr>
              <p:txBody>
                <a:bodyPr/>
                <a:p>
                  <a:endParaRPr lang="zh-CN" altLang="en-US"/>
                </a:p>
              </p:txBody>
            </p:sp>
            <p:sp>
              <p:nvSpPr>
                <p:cNvPr id="4697" name="Freeform 620"/>
                <p:cNvSpPr/>
                <p:nvPr userDrawn="1"/>
              </p:nvSpPr>
              <p:spPr>
                <a:xfrm>
                  <a:off x="5357" y="366"/>
                  <a:ext cx="1" cy="4"/>
                </a:xfrm>
                <a:custGeom>
                  <a:avLst/>
                  <a:gdLst/>
                  <a:ahLst/>
                  <a:cxnLst>
                    <a:cxn ang="0">
                      <a:pos x="1" y="1"/>
                    </a:cxn>
                    <a:cxn ang="0">
                      <a:pos x="0" y="4"/>
                    </a:cxn>
                    <a:cxn ang="0">
                      <a:pos x="0" y="1"/>
                    </a:cxn>
                    <a:cxn ang="0">
                      <a:pos x="1" y="1"/>
                    </a:cxn>
                  </a:cxnLst>
                  <a:pathLst>
                    <a:path w="1" h="3">
                      <a:moveTo>
                        <a:pt x="1" y="1"/>
                      </a:moveTo>
                      <a:cubicBezTo>
                        <a:pt x="1" y="2"/>
                        <a:pt x="0" y="2"/>
                        <a:pt x="0" y="3"/>
                      </a:cubicBezTo>
                      <a:cubicBezTo>
                        <a:pt x="0" y="2"/>
                        <a:pt x="0" y="2"/>
                        <a:pt x="0" y="1"/>
                      </a:cubicBezTo>
                      <a:cubicBezTo>
                        <a:pt x="0" y="0"/>
                        <a:pt x="1" y="1"/>
                        <a:pt x="1" y="1"/>
                      </a:cubicBezTo>
                      <a:close/>
                    </a:path>
                  </a:pathLst>
                </a:custGeom>
                <a:solidFill>
                  <a:srgbClr val="464045"/>
                </a:solidFill>
                <a:ln w="9525">
                  <a:noFill/>
                </a:ln>
              </p:spPr>
              <p:txBody>
                <a:bodyPr/>
                <a:p>
                  <a:endParaRPr lang="zh-CN" altLang="en-US"/>
                </a:p>
              </p:txBody>
            </p:sp>
            <p:sp>
              <p:nvSpPr>
                <p:cNvPr id="4698" name="Freeform 621"/>
                <p:cNvSpPr/>
                <p:nvPr userDrawn="1"/>
              </p:nvSpPr>
              <p:spPr>
                <a:xfrm>
                  <a:off x="5403" y="258"/>
                  <a:ext cx="29" cy="47"/>
                </a:xfrm>
                <a:custGeom>
                  <a:avLst/>
                  <a:gdLst/>
                  <a:ahLst/>
                  <a:cxnLst>
                    <a:cxn ang="0">
                      <a:pos x="0" y="47"/>
                    </a:cxn>
                    <a:cxn ang="0">
                      <a:pos x="0" y="38"/>
                    </a:cxn>
                    <a:cxn ang="0">
                      <a:pos x="1" y="35"/>
                    </a:cxn>
                    <a:cxn ang="0">
                      <a:pos x="1" y="35"/>
                    </a:cxn>
                    <a:cxn ang="0">
                      <a:pos x="4" y="28"/>
                    </a:cxn>
                    <a:cxn ang="0">
                      <a:pos x="3" y="26"/>
                    </a:cxn>
                    <a:cxn ang="0">
                      <a:pos x="5" y="24"/>
                    </a:cxn>
                    <a:cxn ang="0">
                      <a:pos x="12" y="12"/>
                    </a:cxn>
                    <a:cxn ang="0">
                      <a:pos x="17" y="9"/>
                    </a:cxn>
                    <a:cxn ang="0">
                      <a:pos x="18" y="6"/>
                    </a:cxn>
                    <a:cxn ang="0">
                      <a:pos x="18" y="6"/>
                    </a:cxn>
                    <a:cxn ang="0">
                      <a:pos x="20" y="3"/>
                    </a:cxn>
                    <a:cxn ang="0">
                      <a:pos x="20" y="1"/>
                    </a:cxn>
                    <a:cxn ang="0">
                      <a:pos x="22" y="0"/>
                    </a:cxn>
                    <a:cxn ang="0">
                      <a:pos x="27" y="2"/>
                    </a:cxn>
                    <a:cxn ang="0">
                      <a:pos x="0" y="47"/>
                    </a:cxn>
                  </a:cxnLst>
                  <a:pathLst>
                    <a:path w="25" h="41">
                      <a:moveTo>
                        <a:pt x="0" y="41"/>
                      </a:moveTo>
                      <a:cubicBezTo>
                        <a:pt x="0" y="39"/>
                        <a:pt x="0" y="36"/>
                        <a:pt x="0" y="34"/>
                      </a:cubicBezTo>
                      <a:cubicBezTo>
                        <a:pt x="0" y="33"/>
                        <a:pt x="1" y="32"/>
                        <a:pt x="1" y="31"/>
                      </a:cubicBezTo>
                      <a:cubicBezTo>
                        <a:pt x="1" y="31"/>
                        <a:pt x="1" y="31"/>
                        <a:pt x="1" y="31"/>
                      </a:cubicBezTo>
                      <a:cubicBezTo>
                        <a:pt x="2" y="29"/>
                        <a:pt x="4" y="27"/>
                        <a:pt x="4" y="25"/>
                      </a:cubicBezTo>
                      <a:cubicBezTo>
                        <a:pt x="4" y="24"/>
                        <a:pt x="3" y="23"/>
                        <a:pt x="3" y="23"/>
                      </a:cubicBezTo>
                      <a:cubicBezTo>
                        <a:pt x="3" y="22"/>
                        <a:pt x="3" y="21"/>
                        <a:pt x="5" y="21"/>
                      </a:cubicBezTo>
                      <a:cubicBezTo>
                        <a:pt x="7" y="18"/>
                        <a:pt x="9" y="15"/>
                        <a:pt x="11" y="11"/>
                      </a:cubicBezTo>
                      <a:cubicBezTo>
                        <a:pt x="12" y="10"/>
                        <a:pt x="13" y="9"/>
                        <a:pt x="15" y="8"/>
                      </a:cubicBezTo>
                      <a:cubicBezTo>
                        <a:pt x="16" y="8"/>
                        <a:pt x="16" y="7"/>
                        <a:pt x="16" y="6"/>
                      </a:cubicBezTo>
                      <a:cubicBezTo>
                        <a:pt x="16" y="6"/>
                        <a:pt x="16" y="6"/>
                        <a:pt x="16" y="6"/>
                      </a:cubicBezTo>
                      <a:cubicBezTo>
                        <a:pt x="17" y="6"/>
                        <a:pt x="17" y="4"/>
                        <a:pt x="18" y="3"/>
                      </a:cubicBezTo>
                      <a:cubicBezTo>
                        <a:pt x="18" y="3"/>
                        <a:pt x="18" y="2"/>
                        <a:pt x="18" y="1"/>
                      </a:cubicBezTo>
                      <a:cubicBezTo>
                        <a:pt x="18" y="1"/>
                        <a:pt x="19" y="1"/>
                        <a:pt x="19" y="0"/>
                      </a:cubicBezTo>
                      <a:cubicBezTo>
                        <a:pt x="21" y="0"/>
                        <a:pt x="23" y="1"/>
                        <a:pt x="24" y="2"/>
                      </a:cubicBezTo>
                      <a:cubicBezTo>
                        <a:pt x="25" y="16"/>
                        <a:pt x="13" y="35"/>
                        <a:pt x="0" y="41"/>
                      </a:cubicBezTo>
                      <a:close/>
                    </a:path>
                  </a:pathLst>
                </a:custGeom>
                <a:solidFill>
                  <a:srgbClr val="BAB8B7"/>
                </a:solidFill>
                <a:ln w="9525">
                  <a:noFill/>
                </a:ln>
              </p:spPr>
              <p:txBody>
                <a:bodyPr/>
                <a:p>
                  <a:endParaRPr lang="zh-CN" altLang="en-US"/>
                </a:p>
              </p:txBody>
            </p:sp>
            <p:sp>
              <p:nvSpPr>
                <p:cNvPr id="4699" name="Freeform 622"/>
                <p:cNvSpPr/>
                <p:nvPr userDrawn="1"/>
              </p:nvSpPr>
              <p:spPr>
                <a:xfrm>
                  <a:off x="5404" y="287"/>
                  <a:ext cx="8" cy="6"/>
                </a:xfrm>
                <a:custGeom>
                  <a:avLst/>
                  <a:gdLst/>
                  <a:ahLst/>
                  <a:cxnLst>
                    <a:cxn ang="0">
                      <a:pos x="3" y="0"/>
                    </a:cxn>
                    <a:cxn ang="0">
                      <a:pos x="0" y="6"/>
                    </a:cxn>
                    <a:cxn ang="0">
                      <a:pos x="3" y="0"/>
                    </a:cxn>
                  </a:cxnLst>
                  <a:pathLst>
                    <a:path w="7" h="6">
                      <a:moveTo>
                        <a:pt x="3" y="0"/>
                      </a:moveTo>
                      <a:cubicBezTo>
                        <a:pt x="7" y="4"/>
                        <a:pt x="2" y="4"/>
                        <a:pt x="0" y="6"/>
                      </a:cubicBezTo>
                      <a:cubicBezTo>
                        <a:pt x="0" y="3"/>
                        <a:pt x="1" y="1"/>
                        <a:pt x="3" y="0"/>
                      </a:cubicBezTo>
                      <a:close/>
                    </a:path>
                  </a:pathLst>
                </a:custGeom>
                <a:solidFill>
                  <a:srgbClr val="D5DED8"/>
                </a:solidFill>
                <a:ln w="9525">
                  <a:noFill/>
                </a:ln>
              </p:spPr>
              <p:txBody>
                <a:bodyPr/>
                <a:p>
                  <a:endParaRPr lang="zh-CN" altLang="en-US"/>
                </a:p>
              </p:txBody>
            </p:sp>
            <p:sp>
              <p:nvSpPr>
                <p:cNvPr id="4700" name="Freeform 623"/>
                <p:cNvSpPr/>
                <p:nvPr userDrawn="1"/>
              </p:nvSpPr>
              <p:spPr>
                <a:xfrm>
                  <a:off x="5402" y="293"/>
                  <a:ext cx="2" cy="4"/>
                </a:xfrm>
                <a:custGeom>
                  <a:avLst/>
                  <a:gdLst/>
                  <a:ahLst/>
                  <a:cxnLst>
                    <a:cxn ang="0">
                      <a:pos x="2" y="0"/>
                    </a:cxn>
                    <a:cxn ang="0">
                      <a:pos x="1" y="4"/>
                    </a:cxn>
                    <a:cxn ang="0">
                      <a:pos x="0" y="1"/>
                    </a:cxn>
                    <a:cxn ang="0">
                      <a:pos x="2" y="0"/>
                    </a:cxn>
                  </a:cxnLst>
                  <a:pathLst>
                    <a:path w="2" h="3">
                      <a:moveTo>
                        <a:pt x="2" y="0"/>
                      </a:moveTo>
                      <a:cubicBezTo>
                        <a:pt x="2" y="1"/>
                        <a:pt x="2" y="2"/>
                        <a:pt x="1" y="3"/>
                      </a:cubicBezTo>
                      <a:cubicBezTo>
                        <a:pt x="1" y="2"/>
                        <a:pt x="0" y="2"/>
                        <a:pt x="0" y="1"/>
                      </a:cubicBezTo>
                      <a:cubicBezTo>
                        <a:pt x="1" y="1"/>
                        <a:pt x="1" y="0"/>
                        <a:pt x="2" y="0"/>
                      </a:cubicBezTo>
                      <a:close/>
                    </a:path>
                  </a:pathLst>
                </a:custGeom>
                <a:solidFill>
                  <a:srgbClr val="E0E2DA"/>
                </a:solidFill>
                <a:ln w="9525">
                  <a:noFill/>
                </a:ln>
              </p:spPr>
              <p:txBody>
                <a:bodyPr/>
                <a:p>
                  <a:endParaRPr lang="zh-CN" altLang="en-US"/>
                </a:p>
              </p:txBody>
            </p:sp>
            <p:sp>
              <p:nvSpPr>
                <p:cNvPr id="4701" name="Freeform 624"/>
                <p:cNvSpPr/>
                <p:nvPr userDrawn="1"/>
              </p:nvSpPr>
              <p:spPr>
                <a:xfrm>
                  <a:off x="5400" y="293"/>
                  <a:ext cx="2" cy="3"/>
                </a:xfrm>
                <a:custGeom>
                  <a:avLst/>
                  <a:gdLst/>
                  <a:ahLst/>
                  <a:cxnLst>
                    <a:cxn ang="0">
                      <a:pos x="2" y="0"/>
                    </a:cxn>
                    <a:cxn ang="0">
                      <a:pos x="0" y="3"/>
                    </a:cxn>
                    <a:cxn ang="0">
                      <a:pos x="0" y="0"/>
                    </a:cxn>
                    <a:cxn ang="0">
                      <a:pos x="2" y="0"/>
                    </a:cxn>
                  </a:cxnLst>
                  <a:pathLst>
                    <a:path w="2" h="2">
                      <a:moveTo>
                        <a:pt x="2" y="0"/>
                      </a:moveTo>
                      <a:cubicBezTo>
                        <a:pt x="1" y="1"/>
                        <a:pt x="1" y="1"/>
                        <a:pt x="0" y="2"/>
                      </a:cubicBezTo>
                      <a:cubicBezTo>
                        <a:pt x="0" y="1"/>
                        <a:pt x="0" y="1"/>
                        <a:pt x="0" y="0"/>
                      </a:cubicBezTo>
                      <a:cubicBezTo>
                        <a:pt x="0" y="0"/>
                        <a:pt x="1" y="0"/>
                        <a:pt x="2" y="0"/>
                      </a:cubicBezTo>
                      <a:close/>
                    </a:path>
                  </a:pathLst>
                </a:custGeom>
                <a:solidFill>
                  <a:srgbClr val="37383D"/>
                </a:solidFill>
                <a:ln w="9525">
                  <a:noFill/>
                </a:ln>
              </p:spPr>
              <p:txBody>
                <a:bodyPr/>
                <a:p>
                  <a:endParaRPr lang="zh-CN" altLang="en-US"/>
                </a:p>
              </p:txBody>
            </p:sp>
            <p:sp>
              <p:nvSpPr>
                <p:cNvPr id="4702" name="Freeform 625"/>
                <p:cNvSpPr/>
                <p:nvPr userDrawn="1"/>
              </p:nvSpPr>
              <p:spPr>
                <a:xfrm>
                  <a:off x="5406" y="281"/>
                  <a:ext cx="3" cy="3"/>
                </a:xfrm>
                <a:custGeom>
                  <a:avLst/>
                  <a:gdLst/>
                  <a:ahLst/>
                  <a:cxnLst>
                    <a:cxn ang="0">
                      <a:pos x="3" y="1"/>
                    </a:cxn>
                    <a:cxn ang="0">
                      <a:pos x="0" y="3"/>
                    </a:cxn>
                    <a:cxn ang="0">
                      <a:pos x="0" y="1"/>
                    </a:cxn>
                    <a:cxn ang="0">
                      <a:pos x="3" y="1"/>
                    </a:cxn>
                  </a:cxnLst>
                  <a:pathLst>
                    <a:path w="2" h="3">
                      <a:moveTo>
                        <a:pt x="2" y="1"/>
                      </a:moveTo>
                      <a:cubicBezTo>
                        <a:pt x="1" y="2"/>
                        <a:pt x="1" y="2"/>
                        <a:pt x="0" y="3"/>
                      </a:cubicBezTo>
                      <a:cubicBezTo>
                        <a:pt x="0" y="2"/>
                        <a:pt x="0" y="1"/>
                        <a:pt x="0" y="1"/>
                      </a:cubicBezTo>
                      <a:cubicBezTo>
                        <a:pt x="0" y="0"/>
                        <a:pt x="1" y="1"/>
                        <a:pt x="2" y="1"/>
                      </a:cubicBezTo>
                      <a:close/>
                    </a:path>
                  </a:pathLst>
                </a:custGeom>
                <a:solidFill>
                  <a:srgbClr val="393539"/>
                </a:solidFill>
                <a:ln w="9525">
                  <a:noFill/>
                </a:ln>
              </p:spPr>
              <p:txBody>
                <a:bodyPr/>
                <a:p>
                  <a:endParaRPr lang="zh-CN" altLang="en-US"/>
                </a:p>
              </p:txBody>
            </p:sp>
            <p:sp>
              <p:nvSpPr>
                <p:cNvPr id="4703" name="Freeform 626"/>
                <p:cNvSpPr/>
                <p:nvPr userDrawn="1"/>
              </p:nvSpPr>
              <p:spPr>
                <a:xfrm>
                  <a:off x="5368" y="348"/>
                  <a:ext cx="3" cy="3"/>
                </a:xfrm>
                <a:custGeom>
                  <a:avLst/>
                  <a:gdLst/>
                  <a:ahLst/>
                  <a:cxnLst>
                    <a:cxn ang="0">
                      <a:pos x="0" y="1"/>
                    </a:cxn>
                    <a:cxn ang="0">
                      <a:pos x="3" y="0"/>
                    </a:cxn>
                    <a:cxn ang="0">
                      <a:pos x="1" y="3"/>
                    </a:cxn>
                    <a:cxn ang="0">
                      <a:pos x="0" y="1"/>
                    </a:cxn>
                  </a:cxnLst>
                  <a:pathLst>
                    <a:path w="2" h="3">
                      <a:moveTo>
                        <a:pt x="0" y="1"/>
                      </a:moveTo>
                      <a:cubicBezTo>
                        <a:pt x="1" y="1"/>
                        <a:pt x="2" y="1"/>
                        <a:pt x="2" y="0"/>
                      </a:cubicBezTo>
                      <a:cubicBezTo>
                        <a:pt x="2" y="1"/>
                        <a:pt x="1" y="2"/>
                        <a:pt x="1" y="3"/>
                      </a:cubicBezTo>
                      <a:cubicBezTo>
                        <a:pt x="1" y="3"/>
                        <a:pt x="0" y="2"/>
                        <a:pt x="0" y="1"/>
                      </a:cubicBezTo>
                      <a:close/>
                    </a:path>
                  </a:pathLst>
                </a:custGeom>
                <a:solidFill>
                  <a:srgbClr val="9B9C9E"/>
                </a:solidFill>
                <a:ln w="9525">
                  <a:noFill/>
                </a:ln>
              </p:spPr>
              <p:txBody>
                <a:bodyPr/>
                <a:p>
                  <a:endParaRPr lang="zh-CN" altLang="en-US"/>
                </a:p>
              </p:txBody>
            </p:sp>
          </p:grpSp>
          <p:grpSp>
            <p:nvGrpSpPr>
              <p:cNvPr id="4704" name="Group 828"/>
              <p:cNvGrpSpPr/>
              <p:nvPr userDrawn="1"/>
            </p:nvGrpSpPr>
            <p:grpSpPr>
              <a:xfrm>
                <a:off x="7683500" y="212726"/>
                <a:ext cx="1277938" cy="1138238"/>
                <a:chOff x="4840" y="134"/>
                <a:chExt cx="805" cy="717"/>
              </a:xfrm>
            </p:grpSpPr>
            <p:sp>
              <p:nvSpPr>
                <p:cNvPr id="4705" name="Freeform 628"/>
                <p:cNvSpPr/>
                <p:nvPr userDrawn="1"/>
              </p:nvSpPr>
              <p:spPr>
                <a:xfrm>
                  <a:off x="4882" y="648"/>
                  <a:ext cx="75" cy="49"/>
                </a:xfrm>
                <a:custGeom>
                  <a:avLst/>
                  <a:gdLst/>
                  <a:ahLst/>
                  <a:cxnLst>
                    <a:cxn ang="0">
                      <a:pos x="60" y="3"/>
                    </a:cxn>
                    <a:cxn ang="0">
                      <a:pos x="61" y="5"/>
                    </a:cxn>
                    <a:cxn ang="0">
                      <a:pos x="64" y="6"/>
                    </a:cxn>
                    <a:cxn ang="0">
                      <a:pos x="72" y="18"/>
                    </a:cxn>
                    <a:cxn ang="0">
                      <a:pos x="63" y="27"/>
                    </a:cxn>
                    <a:cxn ang="0">
                      <a:pos x="75" y="23"/>
                    </a:cxn>
                    <a:cxn ang="0">
                      <a:pos x="68" y="36"/>
                    </a:cxn>
                    <a:cxn ang="0">
                      <a:pos x="65" y="38"/>
                    </a:cxn>
                    <a:cxn ang="0">
                      <a:pos x="47" y="49"/>
                    </a:cxn>
                    <a:cxn ang="0">
                      <a:pos x="33" y="41"/>
                    </a:cxn>
                    <a:cxn ang="0">
                      <a:pos x="42" y="31"/>
                    </a:cxn>
                    <a:cxn ang="0">
                      <a:pos x="28" y="30"/>
                    </a:cxn>
                    <a:cxn ang="0">
                      <a:pos x="50" y="27"/>
                    </a:cxn>
                    <a:cxn ang="0">
                      <a:pos x="45" y="19"/>
                    </a:cxn>
                    <a:cxn ang="0">
                      <a:pos x="17" y="15"/>
                    </a:cxn>
                    <a:cxn ang="0">
                      <a:pos x="6" y="30"/>
                    </a:cxn>
                    <a:cxn ang="0">
                      <a:pos x="1" y="13"/>
                    </a:cxn>
                    <a:cxn ang="0">
                      <a:pos x="17" y="5"/>
                    </a:cxn>
                    <a:cxn ang="0">
                      <a:pos x="39" y="6"/>
                    </a:cxn>
                    <a:cxn ang="0">
                      <a:pos x="45" y="2"/>
                    </a:cxn>
                    <a:cxn ang="0">
                      <a:pos x="60" y="3"/>
                    </a:cxn>
                  </a:cxnLst>
                  <a:pathLst>
                    <a:path w="65" h="43">
                      <a:moveTo>
                        <a:pt x="52" y="3"/>
                      </a:moveTo>
                      <a:cubicBezTo>
                        <a:pt x="52" y="3"/>
                        <a:pt x="53" y="4"/>
                        <a:pt x="53" y="5"/>
                      </a:cubicBezTo>
                      <a:cubicBezTo>
                        <a:pt x="54" y="5"/>
                        <a:pt x="55" y="6"/>
                        <a:pt x="56" y="6"/>
                      </a:cubicBezTo>
                      <a:cubicBezTo>
                        <a:pt x="59" y="9"/>
                        <a:pt x="64" y="11"/>
                        <a:pt x="63" y="16"/>
                      </a:cubicBezTo>
                      <a:cubicBezTo>
                        <a:pt x="62" y="20"/>
                        <a:pt x="57" y="21"/>
                        <a:pt x="55" y="24"/>
                      </a:cubicBezTo>
                      <a:cubicBezTo>
                        <a:pt x="58" y="22"/>
                        <a:pt x="60" y="18"/>
                        <a:pt x="65" y="21"/>
                      </a:cubicBezTo>
                      <a:cubicBezTo>
                        <a:pt x="64" y="25"/>
                        <a:pt x="55" y="25"/>
                        <a:pt x="59" y="32"/>
                      </a:cubicBezTo>
                      <a:cubicBezTo>
                        <a:pt x="60" y="32"/>
                        <a:pt x="59" y="34"/>
                        <a:pt x="57" y="34"/>
                      </a:cubicBezTo>
                      <a:cubicBezTo>
                        <a:pt x="48" y="31"/>
                        <a:pt x="45" y="38"/>
                        <a:pt x="41" y="43"/>
                      </a:cubicBezTo>
                      <a:cubicBezTo>
                        <a:pt x="38" y="40"/>
                        <a:pt x="34" y="37"/>
                        <a:pt x="29" y="36"/>
                      </a:cubicBezTo>
                      <a:cubicBezTo>
                        <a:pt x="32" y="33"/>
                        <a:pt x="35" y="31"/>
                        <a:pt x="37" y="28"/>
                      </a:cubicBezTo>
                      <a:cubicBezTo>
                        <a:pt x="34" y="25"/>
                        <a:pt x="29" y="29"/>
                        <a:pt x="25" y="27"/>
                      </a:cubicBezTo>
                      <a:cubicBezTo>
                        <a:pt x="30" y="21"/>
                        <a:pt x="37" y="24"/>
                        <a:pt x="44" y="24"/>
                      </a:cubicBezTo>
                      <a:cubicBezTo>
                        <a:pt x="42" y="21"/>
                        <a:pt x="42" y="16"/>
                        <a:pt x="39" y="17"/>
                      </a:cubicBezTo>
                      <a:cubicBezTo>
                        <a:pt x="30" y="21"/>
                        <a:pt x="23" y="15"/>
                        <a:pt x="15" y="14"/>
                      </a:cubicBezTo>
                      <a:cubicBezTo>
                        <a:pt x="12" y="19"/>
                        <a:pt x="15" y="27"/>
                        <a:pt x="6" y="27"/>
                      </a:cubicBezTo>
                      <a:cubicBezTo>
                        <a:pt x="7" y="21"/>
                        <a:pt x="0" y="18"/>
                        <a:pt x="1" y="12"/>
                      </a:cubicBezTo>
                      <a:cubicBezTo>
                        <a:pt x="5" y="8"/>
                        <a:pt x="10" y="6"/>
                        <a:pt x="15" y="5"/>
                      </a:cubicBezTo>
                      <a:cubicBezTo>
                        <a:pt x="22" y="6"/>
                        <a:pt x="28" y="0"/>
                        <a:pt x="34" y="6"/>
                      </a:cubicBezTo>
                      <a:cubicBezTo>
                        <a:pt x="35" y="7"/>
                        <a:pt x="36" y="2"/>
                        <a:pt x="39" y="2"/>
                      </a:cubicBezTo>
                      <a:cubicBezTo>
                        <a:pt x="43" y="2"/>
                        <a:pt x="48" y="0"/>
                        <a:pt x="52" y="3"/>
                      </a:cubicBezTo>
                      <a:close/>
                    </a:path>
                  </a:pathLst>
                </a:custGeom>
                <a:solidFill>
                  <a:srgbClr val="B8B5B6"/>
                </a:solidFill>
                <a:ln w="9525">
                  <a:noFill/>
                </a:ln>
              </p:spPr>
              <p:txBody>
                <a:bodyPr/>
                <a:p>
                  <a:endParaRPr lang="zh-CN" altLang="en-US"/>
                </a:p>
              </p:txBody>
            </p:sp>
            <p:sp>
              <p:nvSpPr>
                <p:cNvPr id="4706" name="Freeform 629"/>
                <p:cNvSpPr/>
                <p:nvPr userDrawn="1"/>
              </p:nvSpPr>
              <p:spPr>
                <a:xfrm>
                  <a:off x="4840" y="651"/>
                  <a:ext cx="54" cy="37"/>
                </a:xfrm>
                <a:custGeom>
                  <a:avLst/>
                  <a:gdLst/>
                  <a:ahLst/>
                  <a:cxnLst>
                    <a:cxn ang="0">
                      <a:pos x="42" y="12"/>
                    </a:cxn>
                    <a:cxn ang="0">
                      <a:pos x="45" y="13"/>
                    </a:cxn>
                    <a:cxn ang="0">
                      <a:pos x="49" y="23"/>
                    </a:cxn>
                    <a:cxn ang="0">
                      <a:pos x="48" y="27"/>
                    </a:cxn>
                    <a:cxn ang="0">
                      <a:pos x="49" y="30"/>
                    </a:cxn>
                    <a:cxn ang="0">
                      <a:pos x="36" y="35"/>
                    </a:cxn>
                    <a:cxn ang="0">
                      <a:pos x="31" y="34"/>
                    </a:cxn>
                    <a:cxn ang="0">
                      <a:pos x="5" y="16"/>
                    </a:cxn>
                    <a:cxn ang="0">
                      <a:pos x="3" y="8"/>
                    </a:cxn>
                    <a:cxn ang="0">
                      <a:pos x="16" y="0"/>
                    </a:cxn>
                    <a:cxn ang="0">
                      <a:pos x="42" y="12"/>
                    </a:cxn>
                  </a:cxnLst>
                  <a:pathLst>
                    <a:path w="47" h="32">
                      <a:moveTo>
                        <a:pt x="37" y="11"/>
                      </a:moveTo>
                      <a:cubicBezTo>
                        <a:pt x="38" y="11"/>
                        <a:pt x="39" y="12"/>
                        <a:pt x="40" y="12"/>
                      </a:cubicBezTo>
                      <a:cubicBezTo>
                        <a:pt x="45" y="13"/>
                        <a:pt x="47" y="15"/>
                        <a:pt x="43" y="20"/>
                      </a:cubicBezTo>
                      <a:cubicBezTo>
                        <a:pt x="42" y="21"/>
                        <a:pt x="42" y="23"/>
                        <a:pt x="42" y="24"/>
                      </a:cubicBezTo>
                      <a:cubicBezTo>
                        <a:pt x="42" y="25"/>
                        <a:pt x="43" y="25"/>
                        <a:pt x="43" y="26"/>
                      </a:cubicBezTo>
                      <a:cubicBezTo>
                        <a:pt x="40" y="30"/>
                        <a:pt x="36" y="32"/>
                        <a:pt x="32" y="31"/>
                      </a:cubicBezTo>
                      <a:cubicBezTo>
                        <a:pt x="30" y="31"/>
                        <a:pt x="27" y="31"/>
                        <a:pt x="27" y="30"/>
                      </a:cubicBezTo>
                      <a:cubicBezTo>
                        <a:pt x="26" y="15"/>
                        <a:pt x="14" y="17"/>
                        <a:pt x="5" y="14"/>
                      </a:cubicBezTo>
                      <a:cubicBezTo>
                        <a:pt x="1" y="13"/>
                        <a:pt x="0" y="11"/>
                        <a:pt x="3" y="7"/>
                      </a:cubicBezTo>
                      <a:cubicBezTo>
                        <a:pt x="6" y="4"/>
                        <a:pt x="10" y="2"/>
                        <a:pt x="14" y="0"/>
                      </a:cubicBezTo>
                      <a:cubicBezTo>
                        <a:pt x="20" y="6"/>
                        <a:pt x="30" y="6"/>
                        <a:pt x="37" y="11"/>
                      </a:cubicBezTo>
                      <a:close/>
                    </a:path>
                  </a:pathLst>
                </a:custGeom>
                <a:solidFill>
                  <a:srgbClr val="C4C1C2"/>
                </a:solidFill>
                <a:ln w="9525">
                  <a:noFill/>
                </a:ln>
              </p:spPr>
              <p:txBody>
                <a:bodyPr/>
                <a:p>
                  <a:endParaRPr lang="zh-CN" altLang="en-US"/>
                </a:p>
              </p:txBody>
            </p:sp>
            <p:sp>
              <p:nvSpPr>
                <p:cNvPr id="4707" name="Freeform 630"/>
                <p:cNvSpPr/>
                <p:nvPr userDrawn="1"/>
              </p:nvSpPr>
              <p:spPr>
                <a:xfrm>
                  <a:off x="4846" y="664"/>
                  <a:ext cx="50" cy="29"/>
                </a:xfrm>
                <a:custGeom>
                  <a:avLst/>
                  <a:gdLst/>
                  <a:ahLst/>
                  <a:cxnLst>
                    <a:cxn ang="0">
                      <a:pos x="0" y="3"/>
                    </a:cxn>
                    <a:cxn ang="0">
                      <a:pos x="24" y="8"/>
                    </a:cxn>
                    <a:cxn ang="0">
                      <a:pos x="30" y="16"/>
                    </a:cxn>
                    <a:cxn ang="0">
                      <a:pos x="33" y="20"/>
                    </a:cxn>
                    <a:cxn ang="0">
                      <a:pos x="44" y="17"/>
                    </a:cxn>
                    <a:cxn ang="0">
                      <a:pos x="50" y="22"/>
                    </a:cxn>
                    <a:cxn ang="0">
                      <a:pos x="45" y="25"/>
                    </a:cxn>
                    <a:cxn ang="0">
                      <a:pos x="39" y="27"/>
                    </a:cxn>
                    <a:cxn ang="0">
                      <a:pos x="32" y="27"/>
                    </a:cxn>
                    <a:cxn ang="0">
                      <a:pos x="30" y="26"/>
                    </a:cxn>
                    <a:cxn ang="0">
                      <a:pos x="23" y="24"/>
                    </a:cxn>
                    <a:cxn ang="0">
                      <a:pos x="0" y="3"/>
                    </a:cxn>
                  </a:cxnLst>
                  <a:pathLst>
                    <a:path w="43" h="25">
                      <a:moveTo>
                        <a:pt x="0" y="3"/>
                      </a:moveTo>
                      <a:cubicBezTo>
                        <a:pt x="7" y="0"/>
                        <a:pt x="14" y="6"/>
                        <a:pt x="21" y="7"/>
                      </a:cubicBezTo>
                      <a:cubicBezTo>
                        <a:pt x="24" y="7"/>
                        <a:pt x="25" y="11"/>
                        <a:pt x="26" y="14"/>
                      </a:cubicBezTo>
                      <a:cubicBezTo>
                        <a:pt x="26" y="19"/>
                        <a:pt x="27" y="20"/>
                        <a:pt x="29" y="18"/>
                      </a:cubicBezTo>
                      <a:cubicBezTo>
                        <a:pt x="32" y="16"/>
                        <a:pt x="35" y="15"/>
                        <a:pt x="38" y="15"/>
                      </a:cubicBezTo>
                      <a:cubicBezTo>
                        <a:pt x="40" y="16"/>
                        <a:pt x="43" y="17"/>
                        <a:pt x="43" y="19"/>
                      </a:cubicBezTo>
                      <a:cubicBezTo>
                        <a:pt x="43" y="21"/>
                        <a:pt x="40" y="22"/>
                        <a:pt x="39" y="22"/>
                      </a:cubicBezTo>
                      <a:cubicBezTo>
                        <a:pt x="38" y="25"/>
                        <a:pt x="36" y="24"/>
                        <a:pt x="34" y="24"/>
                      </a:cubicBezTo>
                      <a:cubicBezTo>
                        <a:pt x="32" y="24"/>
                        <a:pt x="30" y="24"/>
                        <a:pt x="28" y="24"/>
                      </a:cubicBezTo>
                      <a:cubicBezTo>
                        <a:pt x="27" y="23"/>
                        <a:pt x="27" y="23"/>
                        <a:pt x="26" y="23"/>
                      </a:cubicBezTo>
                      <a:cubicBezTo>
                        <a:pt x="24" y="22"/>
                        <a:pt x="22" y="21"/>
                        <a:pt x="20" y="21"/>
                      </a:cubicBezTo>
                      <a:cubicBezTo>
                        <a:pt x="17" y="10"/>
                        <a:pt x="7" y="8"/>
                        <a:pt x="0" y="3"/>
                      </a:cubicBezTo>
                      <a:close/>
                    </a:path>
                  </a:pathLst>
                </a:custGeom>
                <a:solidFill>
                  <a:srgbClr val="CECCCE"/>
                </a:solidFill>
                <a:ln w="9525">
                  <a:noFill/>
                </a:ln>
              </p:spPr>
              <p:txBody>
                <a:bodyPr/>
                <a:p>
                  <a:endParaRPr lang="zh-CN" altLang="en-US"/>
                </a:p>
              </p:txBody>
            </p:sp>
            <p:sp>
              <p:nvSpPr>
                <p:cNvPr id="4708" name="Freeform 631"/>
                <p:cNvSpPr/>
                <p:nvPr userDrawn="1"/>
              </p:nvSpPr>
              <p:spPr>
                <a:xfrm>
                  <a:off x="4898" y="691"/>
                  <a:ext cx="23" cy="9"/>
                </a:xfrm>
                <a:custGeom>
                  <a:avLst/>
                  <a:gdLst/>
                  <a:ahLst/>
                  <a:cxnLst>
                    <a:cxn ang="0">
                      <a:pos x="19" y="9"/>
                    </a:cxn>
                    <a:cxn ang="0">
                      <a:pos x="0" y="5"/>
                    </a:cxn>
                    <a:cxn ang="0">
                      <a:pos x="2" y="1"/>
                    </a:cxn>
                    <a:cxn ang="0">
                      <a:pos x="17" y="2"/>
                    </a:cxn>
                    <a:cxn ang="0">
                      <a:pos x="20" y="5"/>
                    </a:cxn>
                    <a:cxn ang="0">
                      <a:pos x="20" y="5"/>
                    </a:cxn>
                    <a:cxn ang="0">
                      <a:pos x="19" y="9"/>
                    </a:cxn>
                  </a:cxnLst>
                  <a:pathLst>
                    <a:path w="20" h="7">
                      <a:moveTo>
                        <a:pt x="17" y="7"/>
                      </a:moveTo>
                      <a:cubicBezTo>
                        <a:pt x="12" y="6"/>
                        <a:pt x="6" y="6"/>
                        <a:pt x="0" y="4"/>
                      </a:cubicBezTo>
                      <a:cubicBezTo>
                        <a:pt x="0" y="2"/>
                        <a:pt x="1" y="1"/>
                        <a:pt x="2" y="1"/>
                      </a:cubicBezTo>
                      <a:cubicBezTo>
                        <a:pt x="6" y="0"/>
                        <a:pt x="10" y="4"/>
                        <a:pt x="15" y="2"/>
                      </a:cubicBezTo>
                      <a:cubicBezTo>
                        <a:pt x="16" y="3"/>
                        <a:pt x="17" y="3"/>
                        <a:pt x="18" y="4"/>
                      </a:cubicBezTo>
                      <a:cubicBezTo>
                        <a:pt x="18" y="4"/>
                        <a:pt x="18" y="4"/>
                        <a:pt x="18" y="4"/>
                      </a:cubicBezTo>
                      <a:cubicBezTo>
                        <a:pt x="20" y="5"/>
                        <a:pt x="20" y="6"/>
                        <a:pt x="17" y="7"/>
                      </a:cubicBezTo>
                      <a:close/>
                    </a:path>
                  </a:pathLst>
                </a:custGeom>
                <a:solidFill>
                  <a:srgbClr val="79797C"/>
                </a:solidFill>
                <a:ln w="9525">
                  <a:noFill/>
                </a:ln>
              </p:spPr>
              <p:txBody>
                <a:bodyPr/>
                <a:p>
                  <a:endParaRPr lang="zh-CN" altLang="en-US"/>
                </a:p>
              </p:txBody>
            </p:sp>
            <p:sp>
              <p:nvSpPr>
                <p:cNvPr id="4709" name="Freeform 632"/>
                <p:cNvSpPr/>
                <p:nvPr userDrawn="1"/>
              </p:nvSpPr>
              <p:spPr>
                <a:xfrm>
                  <a:off x="4882" y="689"/>
                  <a:ext cx="18" cy="7"/>
                </a:xfrm>
                <a:custGeom>
                  <a:avLst/>
                  <a:gdLst/>
                  <a:ahLst/>
                  <a:cxnLst>
                    <a:cxn ang="0">
                      <a:pos x="18" y="3"/>
                    </a:cxn>
                    <a:cxn ang="0">
                      <a:pos x="15" y="7"/>
                    </a:cxn>
                    <a:cxn ang="0">
                      <a:pos x="1" y="4"/>
                    </a:cxn>
                    <a:cxn ang="0">
                      <a:pos x="2" y="1"/>
                    </a:cxn>
                    <a:cxn ang="0">
                      <a:pos x="9" y="0"/>
                    </a:cxn>
                    <a:cxn ang="0">
                      <a:pos x="18" y="3"/>
                    </a:cxn>
                  </a:cxnLst>
                  <a:pathLst>
                    <a:path w="16" h="6">
                      <a:moveTo>
                        <a:pt x="16" y="3"/>
                      </a:moveTo>
                      <a:cubicBezTo>
                        <a:pt x="15" y="4"/>
                        <a:pt x="15" y="5"/>
                        <a:pt x="14" y="6"/>
                      </a:cubicBezTo>
                      <a:cubicBezTo>
                        <a:pt x="10" y="5"/>
                        <a:pt x="5" y="4"/>
                        <a:pt x="1" y="4"/>
                      </a:cubicBezTo>
                      <a:cubicBezTo>
                        <a:pt x="0" y="2"/>
                        <a:pt x="1" y="2"/>
                        <a:pt x="2" y="1"/>
                      </a:cubicBezTo>
                      <a:cubicBezTo>
                        <a:pt x="4" y="1"/>
                        <a:pt x="6" y="0"/>
                        <a:pt x="8" y="0"/>
                      </a:cubicBezTo>
                      <a:cubicBezTo>
                        <a:pt x="10" y="1"/>
                        <a:pt x="13" y="2"/>
                        <a:pt x="16" y="3"/>
                      </a:cubicBezTo>
                      <a:close/>
                    </a:path>
                  </a:pathLst>
                </a:custGeom>
                <a:solidFill>
                  <a:srgbClr val="646468"/>
                </a:solidFill>
                <a:ln w="9525">
                  <a:noFill/>
                </a:ln>
              </p:spPr>
              <p:txBody>
                <a:bodyPr/>
                <a:p>
                  <a:endParaRPr lang="zh-CN" altLang="en-US"/>
                </a:p>
              </p:txBody>
            </p:sp>
            <p:sp>
              <p:nvSpPr>
                <p:cNvPr id="4710" name="Freeform 633"/>
                <p:cNvSpPr/>
                <p:nvPr userDrawn="1"/>
              </p:nvSpPr>
              <p:spPr>
                <a:xfrm>
                  <a:off x="4877" y="689"/>
                  <a:ext cx="7" cy="5"/>
                </a:xfrm>
                <a:custGeom>
                  <a:avLst/>
                  <a:gdLst/>
                  <a:ahLst/>
                  <a:cxnLst>
                    <a:cxn ang="0">
                      <a:pos x="7" y="1"/>
                    </a:cxn>
                    <a:cxn ang="0">
                      <a:pos x="5" y="5"/>
                    </a:cxn>
                    <a:cxn ang="0">
                      <a:pos x="0" y="3"/>
                    </a:cxn>
                    <a:cxn ang="0">
                      <a:pos x="1" y="0"/>
                    </a:cxn>
                    <a:cxn ang="0">
                      <a:pos x="7" y="1"/>
                    </a:cxn>
                  </a:cxnLst>
                  <a:pathLst>
                    <a:path w="6" h="4">
                      <a:moveTo>
                        <a:pt x="6" y="1"/>
                      </a:moveTo>
                      <a:cubicBezTo>
                        <a:pt x="6" y="2"/>
                        <a:pt x="5" y="3"/>
                        <a:pt x="5" y="4"/>
                      </a:cubicBezTo>
                      <a:cubicBezTo>
                        <a:pt x="3" y="4"/>
                        <a:pt x="1" y="4"/>
                        <a:pt x="0" y="3"/>
                      </a:cubicBezTo>
                      <a:cubicBezTo>
                        <a:pt x="0" y="2"/>
                        <a:pt x="0" y="1"/>
                        <a:pt x="1" y="0"/>
                      </a:cubicBezTo>
                      <a:cubicBezTo>
                        <a:pt x="3" y="0"/>
                        <a:pt x="5" y="1"/>
                        <a:pt x="6" y="1"/>
                      </a:cubicBezTo>
                      <a:close/>
                    </a:path>
                  </a:pathLst>
                </a:custGeom>
                <a:solidFill>
                  <a:srgbClr val="626266"/>
                </a:solidFill>
                <a:ln w="9525">
                  <a:noFill/>
                </a:ln>
              </p:spPr>
              <p:txBody>
                <a:bodyPr/>
                <a:p>
                  <a:endParaRPr lang="zh-CN" altLang="en-US"/>
                </a:p>
              </p:txBody>
            </p:sp>
            <p:sp>
              <p:nvSpPr>
                <p:cNvPr id="4711" name="Freeform 634"/>
                <p:cNvSpPr/>
                <p:nvPr userDrawn="1"/>
              </p:nvSpPr>
              <p:spPr>
                <a:xfrm>
                  <a:off x="4918" y="696"/>
                  <a:ext cx="4" cy="5"/>
                </a:xfrm>
                <a:custGeom>
                  <a:avLst/>
                  <a:gdLst/>
                  <a:ahLst/>
                  <a:cxnLst>
                    <a:cxn ang="0">
                      <a:pos x="0" y="3"/>
                    </a:cxn>
                    <a:cxn ang="0">
                      <a:pos x="1" y="0"/>
                    </a:cxn>
                    <a:cxn ang="0">
                      <a:pos x="4" y="2"/>
                    </a:cxn>
                    <a:cxn ang="0">
                      <a:pos x="0" y="3"/>
                    </a:cxn>
                  </a:cxnLst>
                  <a:pathLst>
                    <a:path w="4" h="4">
                      <a:moveTo>
                        <a:pt x="0" y="3"/>
                      </a:moveTo>
                      <a:cubicBezTo>
                        <a:pt x="1" y="2"/>
                        <a:pt x="1" y="1"/>
                        <a:pt x="1" y="0"/>
                      </a:cubicBezTo>
                      <a:cubicBezTo>
                        <a:pt x="3" y="0"/>
                        <a:pt x="4" y="0"/>
                        <a:pt x="4" y="2"/>
                      </a:cubicBezTo>
                      <a:cubicBezTo>
                        <a:pt x="3" y="4"/>
                        <a:pt x="2" y="4"/>
                        <a:pt x="0" y="3"/>
                      </a:cubicBezTo>
                      <a:close/>
                    </a:path>
                  </a:pathLst>
                </a:custGeom>
                <a:solidFill>
                  <a:srgbClr val="B8B5B6"/>
                </a:solidFill>
                <a:ln w="9525">
                  <a:noFill/>
                </a:ln>
              </p:spPr>
              <p:txBody>
                <a:bodyPr/>
                <a:p>
                  <a:endParaRPr lang="zh-CN" altLang="en-US"/>
                </a:p>
              </p:txBody>
            </p:sp>
            <p:sp>
              <p:nvSpPr>
                <p:cNvPr id="4712" name="Freeform 635"/>
                <p:cNvSpPr/>
                <p:nvPr userDrawn="1"/>
              </p:nvSpPr>
              <p:spPr>
                <a:xfrm>
                  <a:off x="4874" y="689"/>
                  <a:ext cx="4" cy="4"/>
                </a:xfrm>
                <a:custGeom>
                  <a:avLst/>
                  <a:gdLst/>
                  <a:ahLst/>
                  <a:cxnLst>
                    <a:cxn ang="0">
                      <a:pos x="4" y="0"/>
                    </a:cxn>
                    <a:cxn ang="0">
                      <a:pos x="3" y="4"/>
                    </a:cxn>
                    <a:cxn ang="0">
                      <a:pos x="0" y="4"/>
                    </a:cxn>
                    <a:cxn ang="0">
                      <a:pos x="2" y="1"/>
                    </a:cxn>
                    <a:cxn ang="0">
                      <a:pos x="4" y="0"/>
                    </a:cxn>
                  </a:cxnLst>
                  <a:pathLst>
                    <a:path w="4" h="3">
                      <a:moveTo>
                        <a:pt x="4" y="0"/>
                      </a:moveTo>
                      <a:cubicBezTo>
                        <a:pt x="4" y="1"/>
                        <a:pt x="3" y="2"/>
                        <a:pt x="3" y="3"/>
                      </a:cubicBezTo>
                      <a:cubicBezTo>
                        <a:pt x="2" y="3"/>
                        <a:pt x="1" y="3"/>
                        <a:pt x="0" y="3"/>
                      </a:cubicBezTo>
                      <a:cubicBezTo>
                        <a:pt x="1" y="2"/>
                        <a:pt x="1" y="2"/>
                        <a:pt x="2" y="1"/>
                      </a:cubicBezTo>
                      <a:cubicBezTo>
                        <a:pt x="3" y="0"/>
                        <a:pt x="3" y="0"/>
                        <a:pt x="4" y="0"/>
                      </a:cubicBezTo>
                      <a:close/>
                    </a:path>
                  </a:pathLst>
                </a:custGeom>
                <a:solidFill>
                  <a:srgbClr val="4B4044"/>
                </a:solidFill>
                <a:ln w="9525">
                  <a:noFill/>
                </a:ln>
              </p:spPr>
              <p:txBody>
                <a:bodyPr/>
                <a:p>
                  <a:endParaRPr lang="zh-CN" altLang="en-US"/>
                </a:p>
              </p:txBody>
            </p:sp>
            <p:sp>
              <p:nvSpPr>
                <p:cNvPr id="4713" name="Freeform 636"/>
                <p:cNvSpPr/>
                <p:nvPr userDrawn="1"/>
              </p:nvSpPr>
              <p:spPr>
                <a:xfrm>
                  <a:off x="4915" y="694"/>
                  <a:ext cx="4" cy="2"/>
                </a:xfrm>
                <a:custGeom>
                  <a:avLst/>
                  <a:gdLst/>
                  <a:ahLst/>
                  <a:cxnLst>
                    <a:cxn ang="0">
                      <a:pos x="4" y="2"/>
                    </a:cxn>
                    <a:cxn ang="0">
                      <a:pos x="0" y="0"/>
                    </a:cxn>
                    <a:cxn ang="0">
                      <a:pos x="4" y="2"/>
                    </a:cxn>
                  </a:cxnLst>
                  <a:pathLst>
                    <a:path w="3" h="2">
                      <a:moveTo>
                        <a:pt x="3" y="2"/>
                      </a:moveTo>
                      <a:cubicBezTo>
                        <a:pt x="2" y="1"/>
                        <a:pt x="1" y="1"/>
                        <a:pt x="0" y="0"/>
                      </a:cubicBezTo>
                      <a:cubicBezTo>
                        <a:pt x="1" y="0"/>
                        <a:pt x="3" y="1"/>
                        <a:pt x="3" y="2"/>
                      </a:cubicBezTo>
                      <a:close/>
                    </a:path>
                  </a:pathLst>
                </a:custGeom>
                <a:solidFill>
                  <a:srgbClr val="B8B5B6"/>
                </a:solidFill>
                <a:ln w="9525">
                  <a:noFill/>
                </a:ln>
              </p:spPr>
              <p:txBody>
                <a:bodyPr/>
                <a:p>
                  <a:endParaRPr lang="zh-CN" altLang="en-US"/>
                </a:p>
              </p:txBody>
            </p:sp>
            <p:sp>
              <p:nvSpPr>
                <p:cNvPr id="4714" name="Freeform 637"/>
                <p:cNvSpPr/>
                <p:nvPr userDrawn="1"/>
              </p:nvSpPr>
              <p:spPr>
                <a:xfrm>
                  <a:off x="4996" y="576"/>
                  <a:ext cx="22" cy="13"/>
                </a:xfrm>
                <a:custGeom>
                  <a:avLst/>
                  <a:gdLst/>
                  <a:ahLst/>
                  <a:cxnLst>
                    <a:cxn ang="0">
                      <a:pos x="20" y="0"/>
                    </a:cxn>
                    <a:cxn ang="0">
                      <a:pos x="22" y="1"/>
                    </a:cxn>
                    <a:cxn ang="0">
                      <a:pos x="1" y="10"/>
                    </a:cxn>
                    <a:cxn ang="0">
                      <a:pos x="0" y="8"/>
                    </a:cxn>
                    <a:cxn ang="0">
                      <a:pos x="20" y="0"/>
                    </a:cxn>
                  </a:cxnLst>
                  <a:pathLst>
                    <a:path w="19" h="11">
                      <a:moveTo>
                        <a:pt x="18" y="0"/>
                      </a:moveTo>
                      <a:cubicBezTo>
                        <a:pt x="18" y="0"/>
                        <a:pt x="18" y="1"/>
                        <a:pt x="19" y="1"/>
                      </a:cubicBezTo>
                      <a:cubicBezTo>
                        <a:pt x="15" y="8"/>
                        <a:pt x="9" y="11"/>
                        <a:pt x="1" y="9"/>
                      </a:cubicBezTo>
                      <a:cubicBezTo>
                        <a:pt x="1" y="8"/>
                        <a:pt x="1" y="8"/>
                        <a:pt x="0" y="7"/>
                      </a:cubicBezTo>
                      <a:cubicBezTo>
                        <a:pt x="6" y="5"/>
                        <a:pt x="12" y="2"/>
                        <a:pt x="18" y="0"/>
                      </a:cubicBezTo>
                      <a:close/>
                    </a:path>
                  </a:pathLst>
                </a:custGeom>
                <a:solidFill>
                  <a:srgbClr val="98C3CB"/>
                </a:solidFill>
                <a:ln w="9525">
                  <a:noFill/>
                </a:ln>
              </p:spPr>
              <p:txBody>
                <a:bodyPr/>
                <a:p>
                  <a:endParaRPr lang="zh-CN" altLang="en-US"/>
                </a:p>
              </p:txBody>
            </p:sp>
            <p:sp>
              <p:nvSpPr>
                <p:cNvPr id="4715" name="Freeform 638"/>
                <p:cNvSpPr/>
                <p:nvPr userDrawn="1"/>
              </p:nvSpPr>
              <p:spPr>
                <a:xfrm>
                  <a:off x="4930" y="565"/>
                  <a:ext cx="124" cy="57"/>
                </a:xfrm>
                <a:custGeom>
                  <a:avLst/>
                  <a:gdLst/>
                  <a:ahLst/>
                  <a:cxnLst>
                    <a:cxn ang="0">
                      <a:pos x="67" y="21"/>
                    </a:cxn>
                    <a:cxn ang="0">
                      <a:pos x="88" y="12"/>
                    </a:cxn>
                    <a:cxn ang="0">
                      <a:pos x="118" y="0"/>
                    </a:cxn>
                    <a:cxn ang="0">
                      <a:pos x="120" y="0"/>
                    </a:cxn>
                    <a:cxn ang="0">
                      <a:pos x="117" y="7"/>
                    </a:cxn>
                    <a:cxn ang="0">
                      <a:pos x="113" y="20"/>
                    </a:cxn>
                    <a:cxn ang="0">
                      <a:pos x="113" y="27"/>
                    </a:cxn>
                    <a:cxn ang="0">
                      <a:pos x="115" y="30"/>
                    </a:cxn>
                    <a:cxn ang="0">
                      <a:pos x="114" y="35"/>
                    </a:cxn>
                    <a:cxn ang="0">
                      <a:pos x="111" y="36"/>
                    </a:cxn>
                    <a:cxn ang="0">
                      <a:pos x="105" y="36"/>
                    </a:cxn>
                    <a:cxn ang="0">
                      <a:pos x="69" y="51"/>
                    </a:cxn>
                    <a:cxn ang="0">
                      <a:pos x="66" y="52"/>
                    </a:cxn>
                    <a:cxn ang="0">
                      <a:pos x="60" y="47"/>
                    </a:cxn>
                    <a:cxn ang="0">
                      <a:pos x="56" y="45"/>
                    </a:cxn>
                    <a:cxn ang="0">
                      <a:pos x="53" y="43"/>
                    </a:cxn>
                    <a:cxn ang="0">
                      <a:pos x="46" y="42"/>
                    </a:cxn>
                    <a:cxn ang="0">
                      <a:pos x="39" y="45"/>
                    </a:cxn>
                    <a:cxn ang="0">
                      <a:pos x="12" y="54"/>
                    </a:cxn>
                    <a:cxn ang="0">
                      <a:pos x="0" y="52"/>
                    </a:cxn>
                    <a:cxn ang="0">
                      <a:pos x="67" y="21"/>
                    </a:cxn>
                  </a:cxnLst>
                  <a:pathLst>
                    <a:path w="107" h="50">
                      <a:moveTo>
                        <a:pt x="58" y="19"/>
                      </a:moveTo>
                      <a:cubicBezTo>
                        <a:pt x="64" y="16"/>
                        <a:pt x="70" y="14"/>
                        <a:pt x="76" y="11"/>
                      </a:cubicBezTo>
                      <a:cubicBezTo>
                        <a:pt x="84" y="8"/>
                        <a:pt x="93" y="4"/>
                        <a:pt x="102" y="0"/>
                      </a:cubicBezTo>
                      <a:cubicBezTo>
                        <a:pt x="102" y="0"/>
                        <a:pt x="103" y="0"/>
                        <a:pt x="104" y="0"/>
                      </a:cubicBezTo>
                      <a:cubicBezTo>
                        <a:pt x="105" y="4"/>
                        <a:pt x="107" y="6"/>
                        <a:pt x="101" y="7"/>
                      </a:cubicBezTo>
                      <a:cubicBezTo>
                        <a:pt x="94" y="9"/>
                        <a:pt x="93" y="13"/>
                        <a:pt x="98" y="18"/>
                      </a:cubicBezTo>
                      <a:cubicBezTo>
                        <a:pt x="101" y="20"/>
                        <a:pt x="103" y="21"/>
                        <a:pt x="98" y="24"/>
                      </a:cubicBezTo>
                      <a:cubicBezTo>
                        <a:pt x="97" y="24"/>
                        <a:pt x="99" y="26"/>
                        <a:pt x="100" y="27"/>
                      </a:cubicBezTo>
                      <a:cubicBezTo>
                        <a:pt x="101" y="29"/>
                        <a:pt x="101" y="30"/>
                        <a:pt x="99" y="31"/>
                      </a:cubicBezTo>
                      <a:cubicBezTo>
                        <a:pt x="98" y="32"/>
                        <a:pt x="97" y="32"/>
                        <a:pt x="96" y="32"/>
                      </a:cubicBezTo>
                      <a:cubicBezTo>
                        <a:pt x="95" y="32"/>
                        <a:pt x="93" y="32"/>
                        <a:pt x="91" y="32"/>
                      </a:cubicBezTo>
                      <a:cubicBezTo>
                        <a:pt x="80" y="35"/>
                        <a:pt x="70" y="39"/>
                        <a:pt x="60" y="45"/>
                      </a:cubicBezTo>
                      <a:cubicBezTo>
                        <a:pt x="59" y="46"/>
                        <a:pt x="58" y="46"/>
                        <a:pt x="57" y="46"/>
                      </a:cubicBezTo>
                      <a:cubicBezTo>
                        <a:pt x="55" y="46"/>
                        <a:pt x="54" y="44"/>
                        <a:pt x="52" y="42"/>
                      </a:cubicBezTo>
                      <a:cubicBezTo>
                        <a:pt x="51" y="41"/>
                        <a:pt x="50" y="40"/>
                        <a:pt x="49" y="40"/>
                      </a:cubicBezTo>
                      <a:cubicBezTo>
                        <a:pt x="48" y="39"/>
                        <a:pt x="47" y="38"/>
                        <a:pt x="46" y="38"/>
                      </a:cubicBezTo>
                      <a:cubicBezTo>
                        <a:pt x="44" y="36"/>
                        <a:pt x="42" y="37"/>
                        <a:pt x="40" y="37"/>
                      </a:cubicBezTo>
                      <a:cubicBezTo>
                        <a:pt x="38" y="38"/>
                        <a:pt x="36" y="39"/>
                        <a:pt x="34" y="40"/>
                      </a:cubicBezTo>
                      <a:cubicBezTo>
                        <a:pt x="26" y="44"/>
                        <a:pt x="19" y="46"/>
                        <a:pt x="11" y="48"/>
                      </a:cubicBezTo>
                      <a:cubicBezTo>
                        <a:pt x="7" y="48"/>
                        <a:pt x="3" y="50"/>
                        <a:pt x="0" y="46"/>
                      </a:cubicBezTo>
                      <a:cubicBezTo>
                        <a:pt x="20" y="37"/>
                        <a:pt x="40" y="30"/>
                        <a:pt x="58" y="19"/>
                      </a:cubicBezTo>
                      <a:close/>
                    </a:path>
                  </a:pathLst>
                </a:custGeom>
                <a:solidFill>
                  <a:srgbClr val="B2B5BA"/>
                </a:solidFill>
                <a:ln w="9525">
                  <a:noFill/>
                </a:ln>
              </p:spPr>
              <p:txBody>
                <a:bodyPr/>
                <a:p>
                  <a:endParaRPr lang="zh-CN" altLang="en-US"/>
                </a:p>
              </p:txBody>
            </p:sp>
            <p:sp>
              <p:nvSpPr>
                <p:cNvPr id="4716" name="Freeform 639"/>
                <p:cNvSpPr/>
                <p:nvPr userDrawn="1"/>
              </p:nvSpPr>
              <p:spPr>
                <a:xfrm>
                  <a:off x="5338" y="408"/>
                  <a:ext cx="3" cy="2"/>
                </a:xfrm>
                <a:custGeom>
                  <a:avLst/>
                  <a:gdLst/>
                  <a:ahLst/>
                  <a:cxnLst>
                    <a:cxn ang="0">
                      <a:pos x="3" y="0"/>
                    </a:cxn>
                    <a:cxn ang="0">
                      <a:pos x="0" y="1"/>
                    </a:cxn>
                    <a:cxn ang="0">
                      <a:pos x="3" y="0"/>
                    </a:cxn>
                  </a:cxnLst>
                  <a:pathLst>
                    <a:path w="2" h="2">
                      <a:moveTo>
                        <a:pt x="2" y="0"/>
                      </a:moveTo>
                      <a:cubicBezTo>
                        <a:pt x="2" y="2"/>
                        <a:pt x="1" y="2"/>
                        <a:pt x="0" y="1"/>
                      </a:cubicBezTo>
                      <a:cubicBezTo>
                        <a:pt x="0" y="1"/>
                        <a:pt x="1" y="0"/>
                        <a:pt x="2" y="0"/>
                      </a:cubicBezTo>
                      <a:close/>
                    </a:path>
                  </a:pathLst>
                </a:custGeom>
                <a:solidFill>
                  <a:srgbClr val="A8AAAA"/>
                </a:solidFill>
                <a:ln w="9525">
                  <a:noFill/>
                </a:ln>
              </p:spPr>
              <p:txBody>
                <a:bodyPr/>
                <a:p>
                  <a:endParaRPr lang="zh-CN" altLang="en-US"/>
                </a:p>
              </p:txBody>
            </p:sp>
            <p:sp>
              <p:nvSpPr>
                <p:cNvPr id="4717" name="Freeform 640"/>
                <p:cNvSpPr/>
                <p:nvPr userDrawn="1"/>
              </p:nvSpPr>
              <p:spPr>
                <a:xfrm>
                  <a:off x="5345" y="388"/>
                  <a:ext cx="3" cy="4"/>
                </a:xfrm>
                <a:custGeom>
                  <a:avLst/>
                  <a:gdLst/>
                  <a:ahLst/>
                  <a:cxnLst>
                    <a:cxn ang="0">
                      <a:pos x="3" y="0"/>
                    </a:cxn>
                    <a:cxn ang="0">
                      <a:pos x="0" y="4"/>
                    </a:cxn>
                    <a:cxn ang="0">
                      <a:pos x="0" y="1"/>
                    </a:cxn>
                    <a:cxn ang="0">
                      <a:pos x="3" y="0"/>
                    </a:cxn>
                  </a:cxnLst>
                  <a:pathLst>
                    <a:path w="2" h="3">
                      <a:moveTo>
                        <a:pt x="2" y="0"/>
                      </a:moveTo>
                      <a:cubicBezTo>
                        <a:pt x="2" y="1"/>
                        <a:pt x="1" y="2"/>
                        <a:pt x="0" y="3"/>
                      </a:cubicBezTo>
                      <a:cubicBezTo>
                        <a:pt x="0" y="2"/>
                        <a:pt x="0" y="2"/>
                        <a:pt x="0" y="1"/>
                      </a:cubicBezTo>
                      <a:cubicBezTo>
                        <a:pt x="1" y="1"/>
                        <a:pt x="1" y="0"/>
                        <a:pt x="2" y="0"/>
                      </a:cubicBezTo>
                      <a:close/>
                    </a:path>
                  </a:pathLst>
                </a:custGeom>
                <a:solidFill>
                  <a:srgbClr val="484D50"/>
                </a:solidFill>
                <a:ln w="9525">
                  <a:noFill/>
                </a:ln>
              </p:spPr>
              <p:txBody>
                <a:bodyPr/>
                <a:p>
                  <a:endParaRPr lang="zh-CN" altLang="en-US"/>
                </a:p>
              </p:txBody>
            </p:sp>
            <p:sp>
              <p:nvSpPr>
                <p:cNvPr id="4718" name="Freeform 641"/>
                <p:cNvSpPr/>
                <p:nvPr userDrawn="1"/>
              </p:nvSpPr>
              <p:spPr>
                <a:xfrm>
                  <a:off x="4903" y="605"/>
                  <a:ext cx="79" cy="44"/>
                </a:xfrm>
                <a:custGeom>
                  <a:avLst/>
                  <a:gdLst/>
                  <a:ahLst/>
                  <a:cxnLst>
                    <a:cxn ang="0">
                      <a:pos x="27" y="12"/>
                    </a:cxn>
                    <a:cxn ang="0">
                      <a:pos x="67" y="1"/>
                    </a:cxn>
                    <a:cxn ang="0">
                      <a:pos x="74" y="0"/>
                    </a:cxn>
                    <a:cxn ang="0">
                      <a:pos x="77" y="1"/>
                    </a:cxn>
                    <a:cxn ang="0">
                      <a:pos x="70" y="19"/>
                    </a:cxn>
                    <a:cxn ang="0">
                      <a:pos x="40" y="35"/>
                    </a:cxn>
                    <a:cxn ang="0">
                      <a:pos x="25" y="41"/>
                    </a:cxn>
                    <a:cxn ang="0">
                      <a:pos x="20" y="44"/>
                    </a:cxn>
                    <a:cxn ang="0">
                      <a:pos x="0" y="27"/>
                    </a:cxn>
                    <a:cxn ang="0">
                      <a:pos x="3" y="23"/>
                    </a:cxn>
                    <a:cxn ang="0">
                      <a:pos x="27" y="12"/>
                    </a:cxn>
                  </a:cxnLst>
                  <a:pathLst>
                    <a:path w="69" h="38">
                      <a:moveTo>
                        <a:pt x="24" y="11"/>
                      </a:moveTo>
                      <a:cubicBezTo>
                        <a:pt x="37" y="10"/>
                        <a:pt x="48" y="6"/>
                        <a:pt x="59" y="1"/>
                      </a:cubicBezTo>
                      <a:cubicBezTo>
                        <a:pt x="61" y="2"/>
                        <a:pt x="63" y="1"/>
                        <a:pt x="65" y="0"/>
                      </a:cubicBezTo>
                      <a:cubicBezTo>
                        <a:pt x="66" y="0"/>
                        <a:pt x="67" y="1"/>
                        <a:pt x="68" y="1"/>
                      </a:cubicBezTo>
                      <a:cubicBezTo>
                        <a:pt x="69" y="8"/>
                        <a:pt x="61" y="10"/>
                        <a:pt x="62" y="17"/>
                      </a:cubicBezTo>
                      <a:cubicBezTo>
                        <a:pt x="55" y="26"/>
                        <a:pt x="44" y="25"/>
                        <a:pt x="35" y="31"/>
                      </a:cubicBezTo>
                      <a:cubicBezTo>
                        <a:pt x="31" y="33"/>
                        <a:pt x="26" y="34"/>
                        <a:pt x="22" y="36"/>
                      </a:cubicBezTo>
                      <a:cubicBezTo>
                        <a:pt x="21" y="37"/>
                        <a:pt x="19" y="38"/>
                        <a:pt x="18" y="38"/>
                      </a:cubicBezTo>
                      <a:cubicBezTo>
                        <a:pt x="9" y="36"/>
                        <a:pt x="0" y="36"/>
                        <a:pt x="0" y="24"/>
                      </a:cubicBezTo>
                      <a:cubicBezTo>
                        <a:pt x="1" y="22"/>
                        <a:pt x="2" y="21"/>
                        <a:pt x="3" y="20"/>
                      </a:cubicBezTo>
                      <a:cubicBezTo>
                        <a:pt x="10" y="17"/>
                        <a:pt x="17" y="14"/>
                        <a:pt x="24" y="11"/>
                      </a:cubicBezTo>
                      <a:close/>
                    </a:path>
                  </a:pathLst>
                </a:custGeom>
                <a:solidFill>
                  <a:srgbClr val="898B8F"/>
                </a:solidFill>
                <a:ln w="9525">
                  <a:noFill/>
                </a:ln>
              </p:spPr>
              <p:txBody>
                <a:bodyPr/>
                <a:p>
                  <a:endParaRPr lang="zh-CN" altLang="en-US"/>
                </a:p>
              </p:txBody>
            </p:sp>
            <p:sp>
              <p:nvSpPr>
                <p:cNvPr id="4719" name="Freeform 642"/>
                <p:cNvSpPr/>
                <p:nvPr userDrawn="1"/>
              </p:nvSpPr>
              <p:spPr>
                <a:xfrm>
                  <a:off x="4861" y="629"/>
                  <a:ext cx="61" cy="36"/>
                </a:xfrm>
                <a:custGeom>
                  <a:avLst/>
                  <a:gdLst/>
                  <a:ahLst/>
                  <a:cxnLst>
                    <a:cxn ang="0">
                      <a:pos x="42" y="2"/>
                    </a:cxn>
                    <a:cxn ang="0">
                      <a:pos x="57" y="15"/>
                    </a:cxn>
                    <a:cxn ang="0">
                      <a:pos x="61" y="17"/>
                    </a:cxn>
                    <a:cxn ang="0">
                      <a:pos x="52" y="23"/>
                    </a:cxn>
                    <a:cxn ang="0">
                      <a:pos x="49" y="23"/>
                    </a:cxn>
                    <a:cxn ang="0">
                      <a:pos x="25" y="31"/>
                    </a:cxn>
                    <a:cxn ang="0">
                      <a:pos x="2" y="24"/>
                    </a:cxn>
                    <a:cxn ang="0">
                      <a:pos x="5" y="17"/>
                    </a:cxn>
                    <a:cxn ang="0">
                      <a:pos x="5" y="17"/>
                    </a:cxn>
                    <a:cxn ang="0">
                      <a:pos x="8" y="16"/>
                    </a:cxn>
                    <a:cxn ang="0">
                      <a:pos x="10" y="15"/>
                    </a:cxn>
                    <a:cxn ang="0">
                      <a:pos x="26" y="5"/>
                    </a:cxn>
                    <a:cxn ang="0">
                      <a:pos x="32" y="3"/>
                    </a:cxn>
                    <a:cxn ang="0">
                      <a:pos x="42" y="2"/>
                    </a:cxn>
                  </a:cxnLst>
                  <a:pathLst>
                    <a:path w="53" h="31">
                      <a:moveTo>
                        <a:pt x="37" y="2"/>
                      </a:moveTo>
                      <a:cubicBezTo>
                        <a:pt x="40" y="10"/>
                        <a:pt x="41" y="11"/>
                        <a:pt x="50" y="13"/>
                      </a:cubicBezTo>
                      <a:cubicBezTo>
                        <a:pt x="51" y="13"/>
                        <a:pt x="52" y="14"/>
                        <a:pt x="53" y="15"/>
                      </a:cubicBezTo>
                      <a:cubicBezTo>
                        <a:pt x="51" y="18"/>
                        <a:pt x="48" y="18"/>
                        <a:pt x="46" y="20"/>
                      </a:cubicBezTo>
                      <a:cubicBezTo>
                        <a:pt x="45" y="20"/>
                        <a:pt x="44" y="20"/>
                        <a:pt x="43" y="20"/>
                      </a:cubicBezTo>
                      <a:cubicBezTo>
                        <a:pt x="36" y="22"/>
                        <a:pt x="29" y="23"/>
                        <a:pt x="22" y="27"/>
                      </a:cubicBezTo>
                      <a:cubicBezTo>
                        <a:pt x="14" y="31"/>
                        <a:pt x="7" y="26"/>
                        <a:pt x="2" y="21"/>
                      </a:cubicBezTo>
                      <a:cubicBezTo>
                        <a:pt x="0" y="19"/>
                        <a:pt x="1" y="16"/>
                        <a:pt x="5" y="15"/>
                      </a:cubicBezTo>
                      <a:cubicBezTo>
                        <a:pt x="5" y="15"/>
                        <a:pt x="5" y="15"/>
                        <a:pt x="5" y="15"/>
                      </a:cubicBezTo>
                      <a:cubicBezTo>
                        <a:pt x="6" y="16"/>
                        <a:pt x="7" y="15"/>
                        <a:pt x="7" y="14"/>
                      </a:cubicBezTo>
                      <a:cubicBezTo>
                        <a:pt x="8" y="14"/>
                        <a:pt x="8" y="14"/>
                        <a:pt x="9" y="13"/>
                      </a:cubicBezTo>
                      <a:cubicBezTo>
                        <a:pt x="13" y="9"/>
                        <a:pt x="20" y="10"/>
                        <a:pt x="23" y="5"/>
                      </a:cubicBezTo>
                      <a:cubicBezTo>
                        <a:pt x="25" y="4"/>
                        <a:pt x="26" y="4"/>
                        <a:pt x="28" y="3"/>
                      </a:cubicBezTo>
                      <a:cubicBezTo>
                        <a:pt x="31" y="5"/>
                        <a:pt x="34" y="0"/>
                        <a:pt x="37" y="2"/>
                      </a:cubicBezTo>
                      <a:close/>
                    </a:path>
                  </a:pathLst>
                </a:custGeom>
                <a:solidFill>
                  <a:srgbClr val="949699"/>
                </a:solidFill>
                <a:ln w="9525">
                  <a:noFill/>
                </a:ln>
              </p:spPr>
              <p:txBody>
                <a:bodyPr/>
                <a:p>
                  <a:endParaRPr lang="zh-CN" altLang="en-US"/>
                </a:p>
              </p:txBody>
            </p:sp>
            <p:sp>
              <p:nvSpPr>
                <p:cNvPr id="4720" name="Freeform 643"/>
                <p:cNvSpPr/>
                <p:nvPr userDrawn="1"/>
              </p:nvSpPr>
              <p:spPr>
                <a:xfrm>
                  <a:off x="4856" y="644"/>
                  <a:ext cx="57" cy="20"/>
                </a:xfrm>
                <a:custGeom>
                  <a:avLst/>
                  <a:gdLst/>
                  <a:ahLst/>
                  <a:cxnLst>
                    <a:cxn ang="0">
                      <a:pos x="10" y="2"/>
                    </a:cxn>
                    <a:cxn ang="0">
                      <a:pos x="8" y="7"/>
                    </a:cxn>
                    <a:cxn ang="0">
                      <a:pos x="20" y="15"/>
                    </a:cxn>
                    <a:cxn ang="0">
                      <a:pos x="31" y="12"/>
                    </a:cxn>
                    <a:cxn ang="0">
                      <a:pos x="57" y="7"/>
                    </a:cxn>
                    <a:cxn ang="0">
                      <a:pos x="46" y="11"/>
                    </a:cxn>
                    <a:cxn ang="0">
                      <a:pos x="26" y="20"/>
                    </a:cxn>
                    <a:cxn ang="0">
                      <a:pos x="4" y="14"/>
                    </a:cxn>
                    <a:cxn ang="0">
                      <a:pos x="0" y="7"/>
                    </a:cxn>
                    <a:cxn ang="0">
                      <a:pos x="1" y="3"/>
                    </a:cxn>
                    <a:cxn ang="0">
                      <a:pos x="10" y="2"/>
                    </a:cxn>
                  </a:cxnLst>
                  <a:pathLst>
                    <a:path w="49" h="17">
                      <a:moveTo>
                        <a:pt x="9" y="2"/>
                      </a:moveTo>
                      <a:cubicBezTo>
                        <a:pt x="8" y="4"/>
                        <a:pt x="7" y="6"/>
                        <a:pt x="7" y="6"/>
                      </a:cubicBezTo>
                      <a:cubicBezTo>
                        <a:pt x="10" y="9"/>
                        <a:pt x="14" y="12"/>
                        <a:pt x="18" y="13"/>
                      </a:cubicBezTo>
                      <a:cubicBezTo>
                        <a:pt x="21" y="14"/>
                        <a:pt x="24" y="14"/>
                        <a:pt x="27" y="11"/>
                      </a:cubicBezTo>
                      <a:cubicBezTo>
                        <a:pt x="33" y="5"/>
                        <a:pt x="41" y="6"/>
                        <a:pt x="49" y="6"/>
                      </a:cubicBezTo>
                      <a:cubicBezTo>
                        <a:pt x="46" y="9"/>
                        <a:pt x="44" y="10"/>
                        <a:pt x="40" y="10"/>
                      </a:cubicBezTo>
                      <a:cubicBezTo>
                        <a:pt x="34" y="12"/>
                        <a:pt x="28" y="15"/>
                        <a:pt x="23" y="17"/>
                      </a:cubicBezTo>
                      <a:cubicBezTo>
                        <a:pt x="16" y="17"/>
                        <a:pt x="10" y="14"/>
                        <a:pt x="4" y="12"/>
                      </a:cubicBezTo>
                      <a:cubicBezTo>
                        <a:pt x="1" y="11"/>
                        <a:pt x="0" y="9"/>
                        <a:pt x="0" y="6"/>
                      </a:cubicBezTo>
                      <a:cubicBezTo>
                        <a:pt x="0" y="5"/>
                        <a:pt x="1" y="4"/>
                        <a:pt x="1" y="3"/>
                      </a:cubicBezTo>
                      <a:cubicBezTo>
                        <a:pt x="4" y="2"/>
                        <a:pt x="6" y="0"/>
                        <a:pt x="9" y="2"/>
                      </a:cubicBezTo>
                      <a:close/>
                    </a:path>
                  </a:pathLst>
                </a:custGeom>
                <a:solidFill>
                  <a:srgbClr val="A2A3A8"/>
                </a:solidFill>
                <a:ln w="9525">
                  <a:noFill/>
                </a:ln>
              </p:spPr>
              <p:txBody>
                <a:bodyPr/>
                <a:p>
                  <a:endParaRPr lang="zh-CN" altLang="en-US"/>
                </a:p>
              </p:txBody>
            </p:sp>
            <p:sp>
              <p:nvSpPr>
                <p:cNvPr id="4721" name="Freeform 644"/>
                <p:cNvSpPr/>
                <p:nvPr userDrawn="1"/>
              </p:nvSpPr>
              <p:spPr>
                <a:xfrm>
                  <a:off x="4871" y="635"/>
                  <a:ext cx="17" cy="9"/>
                </a:xfrm>
                <a:custGeom>
                  <a:avLst/>
                  <a:gdLst/>
                  <a:ahLst/>
                  <a:cxnLst>
                    <a:cxn ang="0">
                      <a:pos x="17" y="0"/>
                    </a:cxn>
                    <a:cxn ang="0">
                      <a:pos x="0" y="9"/>
                    </a:cxn>
                    <a:cxn ang="0">
                      <a:pos x="17" y="0"/>
                    </a:cxn>
                  </a:cxnLst>
                  <a:pathLst>
                    <a:path w="14" h="8">
                      <a:moveTo>
                        <a:pt x="14" y="0"/>
                      </a:moveTo>
                      <a:cubicBezTo>
                        <a:pt x="11" y="6"/>
                        <a:pt x="5" y="6"/>
                        <a:pt x="0" y="8"/>
                      </a:cubicBezTo>
                      <a:cubicBezTo>
                        <a:pt x="3" y="3"/>
                        <a:pt x="10" y="3"/>
                        <a:pt x="14" y="0"/>
                      </a:cubicBezTo>
                      <a:close/>
                    </a:path>
                  </a:pathLst>
                </a:custGeom>
                <a:solidFill>
                  <a:srgbClr val="A2A3A8"/>
                </a:solidFill>
                <a:ln w="9525">
                  <a:noFill/>
                </a:ln>
              </p:spPr>
              <p:txBody>
                <a:bodyPr/>
                <a:p>
                  <a:endParaRPr lang="zh-CN" altLang="en-US"/>
                </a:p>
              </p:txBody>
            </p:sp>
            <p:sp>
              <p:nvSpPr>
                <p:cNvPr id="4722" name="Freeform 645"/>
                <p:cNvSpPr/>
                <p:nvPr userDrawn="1"/>
              </p:nvSpPr>
              <p:spPr>
                <a:xfrm>
                  <a:off x="4893" y="628"/>
                  <a:ext cx="13" cy="7"/>
                </a:xfrm>
                <a:custGeom>
                  <a:avLst/>
                  <a:gdLst/>
                  <a:ahLst/>
                  <a:cxnLst>
                    <a:cxn ang="0">
                      <a:pos x="10" y="3"/>
                    </a:cxn>
                    <a:cxn ang="0">
                      <a:pos x="0" y="4"/>
                    </a:cxn>
                    <a:cxn ang="0">
                      <a:pos x="13" y="0"/>
                    </a:cxn>
                    <a:cxn ang="0">
                      <a:pos x="10" y="3"/>
                    </a:cxn>
                  </a:cxnLst>
                  <a:pathLst>
                    <a:path w="11" h="6">
                      <a:moveTo>
                        <a:pt x="9" y="3"/>
                      </a:moveTo>
                      <a:cubicBezTo>
                        <a:pt x="6" y="4"/>
                        <a:pt x="3" y="6"/>
                        <a:pt x="0" y="4"/>
                      </a:cubicBezTo>
                      <a:cubicBezTo>
                        <a:pt x="3" y="3"/>
                        <a:pt x="7" y="1"/>
                        <a:pt x="11" y="0"/>
                      </a:cubicBezTo>
                      <a:cubicBezTo>
                        <a:pt x="10" y="1"/>
                        <a:pt x="10" y="2"/>
                        <a:pt x="9" y="3"/>
                      </a:cubicBezTo>
                      <a:close/>
                    </a:path>
                  </a:pathLst>
                </a:custGeom>
                <a:solidFill>
                  <a:srgbClr val="A2A3A8"/>
                </a:solidFill>
                <a:ln w="9525">
                  <a:noFill/>
                </a:ln>
              </p:spPr>
              <p:txBody>
                <a:bodyPr/>
                <a:p>
                  <a:endParaRPr lang="zh-CN" altLang="en-US"/>
                </a:p>
              </p:txBody>
            </p:sp>
            <p:sp>
              <p:nvSpPr>
                <p:cNvPr id="4723" name="Freeform 646"/>
                <p:cNvSpPr/>
                <p:nvPr userDrawn="1"/>
              </p:nvSpPr>
              <p:spPr>
                <a:xfrm>
                  <a:off x="4867" y="645"/>
                  <a:ext cx="2" cy="4"/>
                </a:xfrm>
                <a:custGeom>
                  <a:avLst/>
                  <a:gdLst/>
                  <a:ahLst/>
                  <a:cxnLst>
                    <a:cxn ang="0">
                      <a:pos x="2" y="0"/>
                    </a:cxn>
                    <a:cxn ang="0">
                      <a:pos x="0" y="1"/>
                    </a:cxn>
                    <a:cxn ang="0">
                      <a:pos x="2" y="0"/>
                    </a:cxn>
                  </a:cxnLst>
                  <a:pathLst>
                    <a:path w="2" h="3">
                      <a:moveTo>
                        <a:pt x="2" y="0"/>
                      </a:moveTo>
                      <a:cubicBezTo>
                        <a:pt x="2" y="2"/>
                        <a:pt x="1" y="3"/>
                        <a:pt x="0" y="1"/>
                      </a:cubicBezTo>
                      <a:cubicBezTo>
                        <a:pt x="1" y="1"/>
                        <a:pt x="1" y="1"/>
                        <a:pt x="2" y="0"/>
                      </a:cubicBezTo>
                      <a:close/>
                    </a:path>
                  </a:pathLst>
                </a:custGeom>
                <a:solidFill>
                  <a:srgbClr val="A2A3A8"/>
                </a:solidFill>
                <a:ln w="9525">
                  <a:noFill/>
                </a:ln>
              </p:spPr>
              <p:txBody>
                <a:bodyPr/>
                <a:p>
                  <a:endParaRPr lang="zh-CN" altLang="en-US"/>
                </a:p>
              </p:txBody>
            </p:sp>
            <p:sp>
              <p:nvSpPr>
                <p:cNvPr id="4724" name="Freeform 647"/>
                <p:cNvSpPr/>
                <p:nvPr userDrawn="1"/>
              </p:nvSpPr>
              <p:spPr>
                <a:xfrm>
                  <a:off x="4862" y="687"/>
                  <a:ext cx="4" cy="1"/>
                </a:xfrm>
                <a:custGeom>
                  <a:avLst/>
                  <a:gdLst/>
                  <a:ahLst/>
                  <a:cxnLst>
                    <a:cxn ang="0">
                      <a:pos x="0" y="0"/>
                    </a:cxn>
                    <a:cxn ang="0">
                      <a:pos x="4" y="1"/>
                    </a:cxn>
                    <a:cxn ang="0">
                      <a:pos x="2" y="1"/>
                    </a:cxn>
                    <a:cxn ang="0">
                      <a:pos x="1" y="1"/>
                    </a:cxn>
                    <a:cxn ang="0">
                      <a:pos x="0" y="0"/>
                    </a:cxn>
                  </a:cxnLst>
                  <a:pathLst>
                    <a:path w="3" h="1">
                      <a:moveTo>
                        <a:pt x="0" y="0"/>
                      </a:moveTo>
                      <a:cubicBezTo>
                        <a:pt x="1" y="0"/>
                        <a:pt x="2" y="1"/>
                        <a:pt x="3" y="1"/>
                      </a:cubicBezTo>
                      <a:cubicBezTo>
                        <a:pt x="2" y="1"/>
                        <a:pt x="2" y="1"/>
                        <a:pt x="2" y="1"/>
                      </a:cubicBezTo>
                      <a:cubicBezTo>
                        <a:pt x="1" y="1"/>
                        <a:pt x="1" y="1"/>
                        <a:pt x="1" y="1"/>
                      </a:cubicBezTo>
                      <a:cubicBezTo>
                        <a:pt x="1" y="1"/>
                        <a:pt x="1" y="1"/>
                        <a:pt x="0" y="0"/>
                      </a:cubicBezTo>
                      <a:close/>
                    </a:path>
                  </a:pathLst>
                </a:custGeom>
                <a:solidFill>
                  <a:srgbClr val="CECCCE"/>
                </a:solidFill>
                <a:ln w="9525">
                  <a:noFill/>
                </a:ln>
              </p:spPr>
              <p:txBody>
                <a:bodyPr/>
                <a:p>
                  <a:endParaRPr lang="zh-CN" altLang="en-US"/>
                </a:p>
              </p:txBody>
            </p:sp>
            <p:sp>
              <p:nvSpPr>
                <p:cNvPr id="4725" name="Freeform 648"/>
                <p:cNvSpPr/>
                <p:nvPr userDrawn="1"/>
              </p:nvSpPr>
              <p:spPr>
                <a:xfrm>
                  <a:off x="4851" y="682"/>
                  <a:ext cx="3" cy="3"/>
                </a:xfrm>
                <a:custGeom>
                  <a:avLst/>
                  <a:gdLst/>
                  <a:ahLst/>
                  <a:cxnLst>
                    <a:cxn ang="0">
                      <a:pos x="1" y="0"/>
                    </a:cxn>
                    <a:cxn ang="0">
                      <a:pos x="3" y="3"/>
                    </a:cxn>
                    <a:cxn ang="0">
                      <a:pos x="0" y="3"/>
                    </a:cxn>
                    <a:cxn ang="0">
                      <a:pos x="1" y="0"/>
                    </a:cxn>
                  </a:cxnLst>
                  <a:pathLst>
                    <a:path w="3" h="2">
                      <a:moveTo>
                        <a:pt x="1" y="0"/>
                      </a:moveTo>
                      <a:cubicBezTo>
                        <a:pt x="1" y="1"/>
                        <a:pt x="2" y="1"/>
                        <a:pt x="3" y="2"/>
                      </a:cubicBezTo>
                      <a:cubicBezTo>
                        <a:pt x="2" y="2"/>
                        <a:pt x="1" y="2"/>
                        <a:pt x="0" y="2"/>
                      </a:cubicBezTo>
                      <a:cubicBezTo>
                        <a:pt x="0" y="2"/>
                        <a:pt x="0" y="1"/>
                        <a:pt x="1" y="0"/>
                      </a:cubicBezTo>
                      <a:close/>
                    </a:path>
                  </a:pathLst>
                </a:custGeom>
                <a:solidFill>
                  <a:srgbClr val="4C4347"/>
                </a:solidFill>
                <a:ln w="9525">
                  <a:noFill/>
                </a:ln>
              </p:spPr>
              <p:txBody>
                <a:bodyPr/>
                <a:p>
                  <a:endParaRPr lang="zh-CN" altLang="en-US"/>
                </a:p>
              </p:txBody>
            </p:sp>
            <p:sp>
              <p:nvSpPr>
                <p:cNvPr id="4726" name="Freeform 649"/>
                <p:cNvSpPr/>
                <p:nvPr userDrawn="1"/>
              </p:nvSpPr>
              <p:spPr>
                <a:xfrm>
                  <a:off x="5433" y="209"/>
                  <a:ext cx="71" cy="66"/>
                </a:xfrm>
                <a:custGeom>
                  <a:avLst/>
                  <a:gdLst/>
                  <a:ahLst/>
                  <a:cxnLst>
                    <a:cxn ang="0">
                      <a:pos x="17" y="11"/>
                    </a:cxn>
                    <a:cxn ang="0">
                      <a:pos x="19" y="10"/>
                    </a:cxn>
                    <a:cxn ang="0">
                      <a:pos x="22" y="9"/>
                    </a:cxn>
                    <a:cxn ang="0">
                      <a:pos x="24" y="18"/>
                    </a:cxn>
                    <a:cxn ang="0">
                      <a:pos x="24" y="22"/>
                    </a:cxn>
                    <a:cxn ang="0">
                      <a:pos x="24" y="38"/>
                    </a:cxn>
                    <a:cxn ang="0">
                      <a:pos x="24" y="22"/>
                    </a:cxn>
                    <a:cxn ang="0">
                      <a:pos x="24" y="16"/>
                    </a:cxn>
                    <a:cxn ang="0">
                      <a:pos x="42" y="0"/>
                    </a:cxn>
                    <a:cxn ang="0">
                      <a:pos x="46" y="3"/>
                    </a:cxn>
                    <a:cxn ang="0">
                      <a:pos x="54" y="5"/>
                    </a:cxn>
                    <a:cxn ang="0">
                      <a:pos x="69" y="1"/>
                    </a:cxn>
                    <a:cxn ang="0">
                      <a:pos x="60" y="22"/>
                    </a:cxn>
                    <a:cxn ang="0">
                      <a:pos x="50" y="41"/>
                    </a:cxn>
                    <a:cxn ang="0">
                      <a:pos x="50" y="45"/>
                    </a:cxn>
                    <a:cxn ang="0">
                      <a:pos x="48" y="48"/>
                    </a:cxn>
                    <a:cxn ang="0">
                      <a:pos x="45" y="50"/>
                    </a:cxn>
                    <a:cxn ang="0">
                      <a:pos x="36" y="63"/>
                    </a:cxn>
                    <a:cxn ang="0">
                      <a:pos x="24" y="64"/>
                    </a:cxn>
                    <a:cxn ang="0">
                      <a:pos x="17" y="64"/>
                    </a:cxn>
                    <a:cxn ang="0">
                      <a:pos x="6" y="59"/>
                    </a:cxn>
                    <a:cxn ang="0">
                      <a:pos x="6" y="44"/>
                    </a:cxn>
                    <a:cxn ang="0">
                      <a:pos x="9" y="27"/>
                    </a:cxn>
                    <a:cxn ang="0">
                      <a:pos x="11" y="23"/>
                    </a:cxn>
                    <a:cxn ang="0">
                      <a:pos x="11" y="19"/>
                    </a:cxn>
                    <a:cxn ang="0">
                      <a:pos x="17" y="11"/>
                    </a:cxn>
                  </a:cxnLst>
                  <a:pathLst>
                    <a:path w="62" h="57">
                      <a:moveTo>
                        <a:pt x="15" y="10"/>
                      </a:moveTo>
                      <a:cubicBezTo>
                        <a:pt x="16" y="9"/>
                        <a:pt x="16" y="9"/>
                        <a:pt x="17" y="9"/>
                      </a:cubicBezTo>
                      <a:cubicBezTo>
                        <a:pt x="18" y="9"/>
                        <a:pt x="19" y="9"/>
                        <a:pt x="20" y="8"/>
                      </a:cubicBezTo>
                      <a:cubicBezTo>
                        <a:pt x="22" y="11"/>
                        <a:pt x="18" y="14"/>
                        <a:pt x="21" y="16"/>
                      </a:cubicBezTo>
                      <a:cubicBezTo>
                        <a:pt x="21" y="17"/>
                        <a:pt x="21" y="18"/>
                        <a:pt x="21" y="19"/>
                      </a:cubicBezTo>
                      <a:cubicBezTo>
                        <a:pt x="21" y="24"/>
                        <a:pt x="21" y="29"/>
                        <a:pt x="21" y="33"/>
                      </a:cubicBezTo>
                      <a:cubicBezTo>
                        <a:pt x="17" y="29"/>
                        <a:pt x="31" y="24"/>
                        <a:pt x="21" y="19"/>
                      </a:cubicBezTo>
                      <a:cubicBezTo>
                        <a:pt x="20" y="17"/>
                        <a:pt x="26" y="16"/>
                        <a:pt x="21" y="14"/>
                      </a:cubicBezTo>
                      <a:cubicBezTo>
                        <a:pt x="23" y="6"/>
                        <a:pt x="30" y="3"/>
                        <a:pt x="37" y="0"/>
                      </a:cubicBezTo>
                      <a:cubicBezTo>
                        <a:pt x="39" y="1"/>
                        <a:pt x="40" y="2"/>
                        <a:pt x="41" y="3"/>
                      </a:cubicBezTo>
                      <a:cubicBezTo>
                        <a:pt x="43" y="5"/>
                        <a:pt x="43" y="10"/>
                        <a:pt x="48" y="5"/>
                      </a:cubicBezTo>
                      <a:cubicBezTo>
                        <a:pt x="51" y="2"/>
                        <a:pt x="55" y="0"/>
                        <a:pt x="61" y="1"/>
                      </a:cubicBezTo>
                      <a:cubicBezTo>
                        <a:pt x="62" y="9"/>
                        <a:pt x="57" y="14"/>
                        <a:pt x="53" y="19"/>
                      </a:cubicBezTo>
                      <a:cubicBezTo>
                        <a:pt x="44" y="21"/>
                        <a:pt x="42" y="28"/>
                        <a:pt x="44" y="36"/>
                      </a:cubicBezTo>
                      <a:cubicBezTo>
                        <a:pt x="44" y="37"/>
                        <a:pt x="44" y="38"/>
                        <a:pt x="44" y="39"/>
                      </a:cubicBezTo>
                      <a:cubicBezTo>
                        <a:pt x="43" y="40"/>
                        <a:pt x="43" y="41"/>
                        <a:pt x="42" y="42"/>
                      </a:cubicBezTo>
                      <a:cubicBezTo>
                        <a:pt x="41" y="43"/>
                        <a:pt x="41" y="43"/>
                        <a:pt x="40" y="44"/>
                      </a:cubicBezTo>
                      <a:cubicBezTo>
                        <a:pt x="37" y="47"/>
                        <a:pt x="38" y="54"/>
                        <a:pt x="32" y="55"/>
                      </a:cubicBezTo>
                      <a:cubicBezTo>
                        <a:pt x="28" y="52"/>
                        <a:pt x="25" y="57"/>
                        <a:pt x="21" y="56"/>
                      </a:cubicBezTo>
                      <a:cubicBezTo>
                        <a:pt x="19" y="56"/>
                        <a:pt x="17" y="56"/>
                        <a:pt x="15" y="56"/>
                      </a:cubicBezTo>
                      <a:cubicBezTo>
                        <a:pt x="11" y="56"/>
                        <a:pt x="8" y="53"/>
                        <a:pt x="6" y="51"/>
                      </a:cubicBezTo>
                      <a:cubicBezTo>
                        <a:pt x="1" y="47"/>
                        <a:pt x="16" y="44"/>
                        <a:pt x="6" y="38"/>
                      </a:cubicBezTo>
                      <a:cubicBezTo>
                        <a:pt x="0" y="35"/>
                        <a:pt x="6" y="29"/>
                        <a:pt x="8" y="24"/>
                      </a:cubicBezTo>
                      <a:cubicBezTo>
                        <a:pt x="8" y="23"/>
                        <a:pt x="9" y="21"/>
                        <a:pt x="10" y="20"/>
                      </a:cubicBezTo>
                      <a:cubicBezTo>
                        <a:pt x="11" y="19"/>
                        <a:pt x="12" y="18"/>
                        <a:pt x="10" y="17"/>
                      </a:cubicBezTo>
                      <a:cubicBezTo>
                        <a:pt x="12" y="15"/>
                        <a:pt x="13" y="12"/>
                        <a:pt x="15" y="10"/>
                      </a:cubicBezTo>
                      <a:close/>
                    </a:path>
                  </a:pathLst>
                </a:custGeom>
                <a:solidFill>
                  <a:srgbClr val="94979A"/>
                </a:solidFill>
                <a:ln w="9525">
                  <a:noFill/>
                </a:ln>
              </p:spPr>
              <p:txBody>
                <a:bodyPr/>
                <a:p>
                  <a:endParaRPr lang="zh-CN" altLang="en-US"/>
                </a:p>
              </p:txBody>
            </p:sp>
            <p:sp>
              <p:nvSpPr>
                <p:cNvPr id="4727" name="Freeform 650"/>
                <p:cNvSpPr/>
                <p:nvPr userDrawn="1"/>
              </p:nvSpPr>
              <p:spPr>
                <a:xfrm>
                  <a:off x="5424" y="237"/>
                  <a:ext cx="16" cy="23"/>
                </a:xfrm>
                <a:custGeom>
                  <a:avLst/>
                  <a:gdLst/>
                  <a:ahLst/>
                  <a:cxnLst>
                    <a:cxn ang="0">
                      <a:pos x="4" y="23"/>
                    </a:cxn>
                    <a:cxn ang="0">
                      <a:pos x="1" y="20"/>
                    </a:cxn>
                    <a:cxn ang="0">
                      <a:pos x="1" y="19"/>
                    </a:cxn>
                    <a:cxn ang="0">
                      <a:pos x="2" y="17"/>
                    </a:cxn>
                    <a:cxn ang="0">
                      <a:pos x="8" y="8"/>
                    </a:cxn>
                    <a:cxn ang="0">
                      <a:pos x="9" y="5"/>
                    </a:cxn>
                    <a:cxn ang="0">
                      <a:pos x="12" y="1"/>
                    </a:cxn>
                    <a:cxn ang="0">
                      <a:pos x="16" y="0"/>
                    </a:cxn>
                    <a:cxn ang="0">
                      <a:pos x="4" y="23"/>
                    </a:cxn>
                  </a:cxnLst>
                  <a:pathLst>
                    <a:path w="14" h="20">
                      <a:moveTo>
                        <a:pt x="4" y="20"/>
                      </a:moveTo>
                      <a:cubicBezTo>
                        <a:pt x="3" y="19"/>
                        <a:pt x="2" y="19"/>
                        <a:pt x="1" y="18"/>
                      </a:cubicBezTo>
                      <a:cubicBezTo>
                        <a:pt x="1" y="18"/>
                        <a:pt x="1" y="18"/>
                        <a:pt x="1" y="17"/>
                      </a:cubicBezTo>
                      <a:cubicBezTo>
                        <a:pt x="0" y="16"/>
                        <a:pt x="1" y="15"/>
                        <a:pt x="2" y="15"/>
                      </a:cubicBezTo>
                      <a:cubicBezTo>
                        <a:pt x="4" y="13"/>
                        <a:pt x="6" y="10"/>
                        <a:pt x="7" y="7"/>
                      </a:cubicBezTo>
                      <a:cubicBezTo>
                        <a:pt x="6" y="6"/>
                        <a:pt x="7" y="5"/>
                        <a:pt x="8" y="5"/>
                      </a:cubicBezTo>
                      <a:cubicBezTo>
                        <a:pt x="9" y="3"/>
                        <a:pt x="10" y="2"/>
                        <a:pt x="11" y="1"/>
                      </a:cubicBezTo>
                      <a:cubicBezTo>
                        <a:pt x="12" y="0"/>
                        <a:pt x="13" y="0"/>
                        <a:pt x="14" y="0"/>
                      </a:cubicBezTo>
                      <a:cubicBezTo>
                        <a:pt x="13" y="7"/>
                        <a:pt x="12" y="15"/>
                        <a:pt x="4" y="20"/>
                      </a:cubicBezTo>
                      <a:close/>
                    </a:path>
                  </a:pathLst>
                </a:custGeom>
                <a:solidFill>
                  <a:srgbClr val="BCC7C2"/>
                </a:solidFill>
                <a:ln w="9525">
                  <a:noFill/>
                </a:ln>
              </p:spPr>
              <p:txBody>
                <a:bodyPr/>
                <a:p>
                  <a:endParaRPr lang="zh-CN" altLang="en-US"/>
                </a:p>
              </p:txBody>
            </p:sp>
            <p:sp>
              <p:nvSpPr>
                <p:cNvPr id="4728" name="Freeform 651"/>
                <p:cNvSpPr/>
                <p:nvPr userDrawn="1"/>
              </p:nvSpPr>
              <p:spPr>
                <a:xfrm>
                  <a:off x="5436" y="230"/>
                  <a:ext cx="11" cy="8"/>
                </a:xfrm>
                <a:custGeom>
                  <a:avLst/>
                  <a:gdLst/>
                  <a:ahLst/>
                  <a:cxnLst>
                    <a:cxn ang="0">
                      <a:pos x="3" y="6"/>
                    </a:cxn>
                    <a:cxn ang="0">
                      <a:pos x="0" y="8"/>
                    </a:cxn>
                    <a:cxn ang="0">
                      <a:pos x="7" y="0"/>
                    </a:cxn>
                    <a:cxn ang="0">
                      <a:pos x="11" y="1"/>
                    </a:cxn>
                    <a:cxn ang="0">
                      <a:pos x="8" y="4"/>
                    </a:cxn>
                    <a:cxn ang="0">
                      <a:pos x="3" y="6"/>
                    </a:cxn>
                  </a:cxnLst>
                  <a:pathLst>
                    <a:path w="9" h="7">
                      <a:moveTo>
                        <a:pt x="3" y="6"/>
                      </a:moveTo>
                      <a:cubicBezTo>
                        <a:pt x="2" y="6"/>
                        <a:pt x="1" y="7"/>
                        <a:pt x="0" y="7"/>
                      </a:cubicBezTo>
                      <a:cubicBezTo>
                        <a:pt x="1" y="4"/>
                        <a:pt x="3" y="2"/>
                        <a:pt x="6" y="0"/>
                      </a:cubicBezTo>
                      <a:cubicBezTo>
                        <a:pt x="7" y="0"/>
                        <a:pt x="8" y="1"/>
                        <a:pt x="9" y="1"/>
                      </a:cubicBezTo>
                      <a:cubicBezTo>
                        <a:pt x="8" y="2"/>
                        <a:pt x="8" y="3"/>
                        <a:pt x="7" y="4"/>
                      </a:cubicBezTo>
                      <a:cubicBezTo>
                        <a:pt x="6" y="6"/>
                        <a:pt x="5" y="7"/>
                        <a:pt x="3" y="6"/>
                      </a:cubicBezTo>
                      <a:close/>
                    </a:path>
                  </a:pathLst>
                </a:custGeom>
                <a:solidFill>
                  <a:srgbClr val="A4BDB5"/>
                </a:solidFill>
                <a:ln w="9525">
                  <a:noFill/>
                </a:ln>
              </p:spPr>
              <p:txBody>
                <a:bodyPr/>
                <a:p>
                  <a:endParaRPr lang="zh-CN" altLang="en-US"/>
                </a:p>
              </p:txBody>
            </p:sp>
            <p:sp>
              <p:nvSpPr>
                <p:cNvPr id="4729" name="Freeform 652"/>
                <p:cNvSpPr/>
                <p:nvPr userDrawn="1"/>
              </p:nvSpPr>
              <p:spPr>
                <a:xfrm>
                  <a:off x="5443" y="229"/>
                  <a:ext cx="5" cy="2"/>
                </a:xfrm>
                <a:custGeom>
                  <a:avLst/>
                  <a:gdLst/>
                  <a:ahLst/>
                  <a:cxnLst>
                    <a:cxn ang="0">
                      <a:pos x="3" y="2"/>
                    </a:cxn>
                    <a:cxn ang="0">
                      <a:pos x="0" y="1"/>
                    </a:cxn>
                    <a:cxn ang="0">
                      <a:pos x="1" y="0"/>
                    </a:cxn>
                    <a:cxn ang="0">
                      <a:pos x="3" y="2"/>
                    </a:cxn>
                  </a:cxnLst>
                  <a:pathLst>
                    <a:path w="4" h="2">
                      <a:moveTo>
                        <a:pt x="3" y="2"/>
                      </a:moveTo>
                      <a:cubicBezTo>
                        <a:pt x="2" y="2"/>
                        <a:pt x="1" y="2"/>
                        <a:pt x="0" y="1"/>
                      </a:cubicBezTo>
                      <a:cubicBezTo>
                        <a:pt x="0" y="1"/>
                        <a:pt x="1" y="0"/>
                        <a:pt x="1" y="0"/>
                      </a:cubicBezTo>
                      <a:cubicBezTo>
                        <a:pt x="3" y="0"/>
                        <a:pt x="4" y="1"/>
                        <a:pt x="3" y="2"/>
                      </a:cubicBezTo>
                      <a:close/>
                    </a:path>
                  </a:pathLst>
                </a:custGeom>
                <a:solidFill>
                  <a:srgbClr val="C9CBBD"/>
                </a:solidFill>
                <a:ln w="9525">
                  <a:noFill/>
                </a:ln>
              </p:spPr>
              <p:txBody>
                <a:bodyPr/>
                <a:p>
                  <a:endParaRPr lang="zh-CN" altLang="en-US"/>
                </a:p>
              </p:txBody>
            </p:sp>
            <p:sp>
              <p:nvSpPr>
                <p:cNvPr id="4730" name="Freeform 653"/>
                <p:cNvSpPr/>
                <p:nvPr userDrawn="1"/>
              </p:nvSpPr>
              <p:spPr>
                <a:xfrm>
                  <a:off x="5431" y="242"/>
                  <a:ext cx="2" cy="3"/>
                </a:xfrm>
                <a:custGeom>
                  <a:avLst/>
                  <a:gdLst/>
                  <a:ahLst/>
                  <a:cxnLst>
                    <a:cxn ang="0">
                      <a:pos x="2" y="1"/>
                    </a:cxn>
                    <a:cxn ang="0">
                      <a:pos x="1" y="3"/>
                    </a:cxn>
                    <a:cxn ang="0">
                      <a:pos x="0" y="0"/>
                    </a:cxn>
                    <a:cxn ang="0">
                      <a:pos x="2" y="1"/>
                    </a:cxn>
                  </a:cxnLst>
                  <a:pathLst>
                    <a:path w="2" h="3">
                      <a:moveTo>
                        <a:pt x="2" y="1"/>
                      </a:moveTo>
                      <a:cubicBezTo>
                        <a:pt x="1" y="1"/>
                        <a:pt x="1" y="2"/>
                        <a:pt x="1" y="3"/>
                      </a:cubicBezTo>
                      <a:cubicBezTo>
                        <a:pt x="1" y="2"/>
                        <a:pt x="0" y="1"/>
                        <a:pt x="0" y="0"/>
                      </a:cubicBezTo>
                      <a:cubicBezTo>
                        <a:pt x="1" y="0"/>
                        <a:pt x="1" y="0"/>
                        <a:pt x="2" y="1"/>
                      </a:cubicBezTo>
                      <a:close/>
                    </a:path>
                  </a:pathLst>
                </a:custGeom>
                <a:solidFill>
                  <a:srgbClr val="323034"/>
                </a:solidFill>
                <a:ln w="9525">
                  <a:noFill/>
                </a:ln>
              </p:spPr>
              <p:txBody>
                <a:bodyPr/>
                <a:p>
                  <a:endParaRPr lang="zh-CN" altLang="en-US"/>
                </a:p>
              </p:txBody>
            </p:sp>
            <p:sp>
              <p:nvSpPr>
                <p:cNvPr id="4731" name="Freeform 654"/>
                <p:cNvSpPr/>
                <p:nvPr userDrawn="1"/>
              </p:nvSpPr>
              <p:spPr>
                <a:xfrm>
                  <a:off x="5405" y="403"/>
                  <a:ext cx="79" cy="62"/>
                </a:xfrm>
                <a:custGeom>
                  <a:avLst/>
                  <a:gdLst/>
                  <a:ahLst/>
                  <a:cxnLst>
                    <a:cxn ang="0">
                      <a:pos x="54" y="2"/>
                    </a:cxn>
                    <a:cxn ang="0">
                      <a:pos x="56" y="1"/>
                    </a:cxn>
                    <a:cxn ang="0">
                      <a:pos x="60" y="0"/>
                    </a:cxn>
                    <a:cxn ang="0">
                      <a:pos x="70" y="22"/>
                    </a:cxn>
                    <a:cxn ang="0">
                      <a:pos x="54" y="36"/>
                    </a:cxn>
                    <a:cxn ang="0">
                      <a:pos x="36" y="49"/>
                    </a:cxn>
                    <a:cxn ang="0">
                      <a:pos x="27" y="55"/>
                    </a:cxn>
                    <a:cxn ang="0">
                      <a:pos x="19" y="60"/>
                    </a:cxn>
                    <a:cxn ang="0">
                      <a:pos x="9" y="59"/>
                    </a:cxn>
                    <a:cxn ang="0">
                      <a:pos x="1" y="53"/>
                    </a:cxn>
                    <a:cxn ang="0">
                      <a:pos x="6" y="45"/>
                    </a:cxn>
                    <a:cxn ang="0">
                      <a:pos x="9" y="44"/>
                    </a:cxn>
                    <a:cxn ang="0">
                      <a:pos x="37" y="16"/>
                    </a:cxn>
                    <a:cxn ang="0">
                      <a:pos x="51" y="6"/>
                    </a:cxn>
                    <a:cxn ang="0">
                      <a:pos x="52" y="4"/>
                    </a:cxn>
                    <a:cxn ang="0">
                      <a:pos x="54" y="4"/>
                    </a:cxn>
                    <a:cxn ang="0">
                      <a:pos x="54" y="2"/>
                    </a:cxn>
                  </a:cxnLst>
                  <a:pathLst>
                    <a:path w="68" h="54">
                      <a:moveTo>
                        <a:pt x="47" y="2"/>
                      </a:moveTo>
                      <a:cubicBezTo>
                        <a:pt x="48" y="2"/>
                        <a:pt x="49" y="1"/>
                        <a:pt x="49" y="1"/>
                      </a:cubicBezTo>
                      <a:cubicBezTo>
                        <a:pt x="50" y="0"/>
                        <a:pt x="51" y="0"/>
                        <a:pt x="52" y="0"/>
                      </a:cubicBezTo>
                      <a:cubicBezTo>
                        <a:pt x="68" y="1"/>
                        <a:pt x="60" y="12"/>
                        <a:pt x="61" y="20"/>
                      </a:cubicBezTo>
                      <a:cubicBezTo>
                        <a:pt x="58" y="26"/>
                        <a:pt x="55" y="31"/>
                        <a:pt x="47" y="32"/>
                      </a:cubicBezTo>
                      <a:cubicBezTo>
                        <a:pt x="40" y="34"/>
                        <a:pt x="36" y="40"/>
                        <a:pt x="31" y="43"/>
                      </a:cubicBezTo>
                      <a:cubicBezTo>
                        <a:pt x="29" y="45"/>
                        <a:pt x="23" y="41"/>
                        <a:pt x="24" y="48"/>
                      </a:cubicBezTo>
                      <a:cubicBezTo>
                        <a:pt x="24" y="51"/>
                        <a:pt x="21" y="53"/>
                        <a:pt x="17" y="53"/>
                      </a:cubicBezTo>
                      <a:cubicBezTo>
                        <a:pt x="14" y="50"/>
                        <a:pt x="11" y="54"/>
                        <a:pt x="8" y="52"/>
                      </a:cubicBezTo>
                      <a:cubicBezTo>
                        <a:pt x="6" y="51"/>
                        <a:pt x="2" y="50"/>
                        <a:pt x="1" y="47"/>
                      </a:cubicBezTo>
                      <a:cubicBezTo>
                        <a:pt x="0" y="44"/>
                        <a:pt x="3" y="42"/>
                        <a:pt x="6" y="40"/>
                      </a:cubicBezTo>
                      <a:cubicBezTo>
                        <a:pt x="6" y="39"/>
                        <a:pt x="7" y="39"/>
                        <a:pt x="8" y="39"/>
                      </a:cubicBezTo>
                      <a:cubicBezTo>
                        <a:pt x="13" y="28"/>
                        <a:pt x="24" y="23"/>
                        <a:pt x="32" y="14"/>
                      </a:cubicBezTo>
                      <a:cubicBezTo>
                        <a:pt x="35" y="10"/>
                        <a:pt x="39" y="8"/>
                        <a:pt x="44" y="6"/>
                      </a:cubicBezTo>
                      <a:cubicBezTo>
                        <a:pt x="44" y="5"/>
                        <a:pt x="45" y="5"/>
                        <a:pt x="45" y="4"/>
                      </a:cubicBezTo>
                      <a:cubicBezTo>
                        <a:pt x="46" y="4"/>
                        <a:pt x="46" y="4"/>
                        <a:pt x="47" y="4"/>
                      </a:cubicBezTo>
                      <a:cubicBezTo>
                        <a:pt x="47" y="3"/>
                        <a:pt x="47" y="3"/>
                        <a:pt x="47" y="2"/>
                      </a:cubicBezTo>
                      <a:close/>
                    </a:path>
                  </a:pathLst>
                </a:custGeom>
                <a:solidFill>
                  <a:srgbClr val="919396"/>
                </a:solidFill>
                <a:ln w="9525">
                  <a:noFill/>
                </a:ln>
              </p:spPr>
              <p:txBody>
                <a:bodyPr/>
                <a:p>
                  <a:endParaRPr lang="zh-CN" altLang="en-US"/>
                </a:p>
              </p:txBody>
            </p:sp>
            <p:sp>
              <p:nvSpPr>
                <p:cNvPr id="4732" name="Freeform 655"/>
                <p:cNvSpPr/>
                <p:nvPr userDrawn="1"/>
              </p:nvSpPr>
              <p:spPr>
                <a:xfrm>
                  <a:off x="5425" y="442"/>
                  <a:ext cx="51" cy="28"/>
                </a:xfrm>
                <a:custGeom>
                  <a:avLst/>
                  <a:gdLst/>
                  <a:ahLst/>
                  <a:cxnLst>
                    <a:cxn ang="0">
                      <a:pos x="0" y="22"/>
                    </a:cxn>
                    <a:cxn ang="0">
                      <a:pos x="5" y="15"/>
                    </a:cxn>
                    <a:cxn ang="0">
                      <a:pos x="16" y="9"/>
                    </a:cxn>
                    <a:cxn ang="0">
                      <a:pos x="39" y="1"/>
                    </a:cxn>
                    <a:cxn ang="0">
                      <a:pos x="47" y="3"/>
                    </a:cxn>
                    <a:cxn ang="0">
                      <a:pos x="47" y="14"/>
                    </a:cxn>
                    <a:cxn ang="0">
                      <a:pos x="19" y="25"/>
                    </a:cxn>
                    <a:cxn ang="0">
                      <a:pos x="16" y="24"/>
                    </a:cxn>
                    <a:cxn ang="0">
                      <a:pos x="16" y="24"/>
                    </a:cxn>
                    <a:cxn ang="0">
                      <a:pos x="0" y="22"/>
                    </a:cxn>
                  </a:cxnLst>
                  <a:pathLst>
                    <a:path w="44" h="24">
                      <a:moveTo>
                        <a:pt x="0" y="19"/>
                      </a:moveTo>
                      <a:cubicBezTo>
                        <a:pt x="2" y="17"/>
                        <a:pt x="5" y="15"/>
                        <a:pt x="5" y="13"/>
                      </a:cubicBezTo>
                      <a:cubicBezTo>
                        <a:pt x="6" y="6"/>
                        <a:pt x="11" y="9"/>
                        <a:pt x="14" y="8"/>
                      </a:cubicBezTo>
                      <a:cubicBezTo>
                        <a:pt x="20" y="4"/>
                        <a:pt x="29" y="10"/>
                        <a:pt x="34" y="1"/>
                      </a:cubicBezTo>
                      <a:cubicBezTo>
                        <a:pt x="35" y="0"/>
                        <a:pt x="39" y="1"/>
                        <a:pt x="41" y="3"/>
                      </a:cubicBezTo>
                      <a:cubicBezTo>
                        <a:pt x="44" y="6"/>
                        <a:pt x="43" y="9"/>
                        <a:pt x="41" y="12"/>
                      </a:cubicBezTo>
                      <a:cubicBezTo>
                        <a:pt x="33" y="15"/>
                        <a:pt x="25" y="18"/>
                        <a:pt x="17" y="22"/>
                      </a:cubicBezTo>
                      <a:cubicBezTo>
                        <a:pt x="16" y="21"/>
                        <a:pt x="15" y="21"/>
                        <a:pt x="14" y="21"/>
                      </a:cubicBezTo>
                      <a:cubicBezTo>
                        <a:pt x="14" y="21"/>
                        <a:pt x="14" y="21"/>
                        <a:pt x="14" y="21"/>
                      </a:cubicBezTo>
                      <a:cubicBezTo>
                        <a:pt x="10" y="18"/>
                        <a:pt x="4" y="24"/>
                        <a:pt x="0" y="19"/>
                      </a:cubicBezTo>
                      <a:close/>
                    </a:path>
                  </a:pathLst>
                </a:custGeom>
                <a:solidFill>
                  <a:srgbClr val="A39FA0"/>
                </a:solidFill>
                <a:ln w="9525">
                  <a:noFill/>
                </a:ln>
              </p:spPr>
              <p:txBody>
                <a:bodyPr/>
                <a:p>
                  <a:endParaRPr lang="zh-CN" altLang="en-US"/>
                </a:p>
              </p:txBody>
            </p:sp>
            <p:sp>
              <p:nvSpPr>
                <p:cNvPr id="4733" name="Freeform 656"/>
                <p:cNvSpPr/>
                <p:nvPr userDrawn="1"/>
              </p:nvSpPr>
              <p:spPr>
                <a:xfrm>
                  <a:off x="5352" y="494"/>
                  <a:ext cx="6" cy="7"/>
                </a:xfrm>
                <a:custGeom>
                  <a:avLst/>
                  <a:gdLst/>
                  <a:ahLst/>
                  <a:cxnLst>
                    <a:cxn ang="0">
                      <a:pos x="6" y="7"/>
                    </a:cxn>
                    <a:cxn ang="0">
                      <a:pos x="3" y="7"/>
                    </a:cxn>
                    <a:cxn ang="0">
                      <a:pos x="0" y="0"/>
                    </a:cxn>
                    <a:cxn ang="0">
                      <a:pos x="6" y="7"/>
                    </a:cxn>
                  </a:cxnLst>
                  <a:pathLst>
                    <a:path w="5" h="6">
                      <a:moveTo>
                        <a:pt x="5" y="6"/>
                      </a:moveTo>
                      <a:cubicBezTo>
                        <a:pt x="4" y="6"/>
                        <a:pt x="4" y="6"/>
                        <a:pt x="3" y="6"/>
                      </a:cubicBezTo>
                      <a:cubicBezTo>
                        <a:pt x="2" y="4"/>
                        <a:pt x="1" y="2"/>
                        <a:pt x="0" y="0"/>
                      </a:cubicBezTo>
                      <a:cubicBezTo>
                        <a:pt x="4" y="0"/>
                        <a:pt x="4" y="3"/>
                        <a:pt x="5" y="6"/>
                      </a:cubicBezTo>
                      <a:close/>
                    </a:path>
                  </a:pathLst>
                </a:custGeom>
                <a:solidFill>
                  <a:srgbClr val="CDC9CA"/>
                </a:solidFill>
                <a:ln w="9525">
                  <a:noFill/>
                </a:ln>
              </p:spPr>
              <p:txBody>
                <a:bodyPr/>
                <a:p>
                  <a:endParaRPr lang="zh-CN" altLang="en-US"/>
                </a:p>
              </p:txBody>
            </p:sp>
            <p:sp>
              <p:nvSpPr>
                <p:cNvPr id="4734" name="Freeform 657"/>
                <p:cNvSpPr/>
                <p:nvPr userDrawn="1"/>
              </p:nvSpPr>
              <p:spPr>
                <a:xfrm>
                  <a:off x="5456" y="405"/>
                  <a:ext cx="5" cy="5"/>
                </a:xfrm>
                <a:custGeom>
                  <a:avLst/>
                  <a:gdLst/>
                  <a:ahLst/>
                  <a:cxnLst>
                    <a:cxn ang="0">
                      <a:pos x="3" y="0"/>
                    </a:cxn>
                    <a:cxn ang="0">
                      <a:pos x="5" y="2"/>
                    </a:cxn>
                    <a:cxn ang="0">
                      <a:pos x="5" y="2"/>
                    </a:cxn>
                    <a:cxn ang="0">
                      <a:pos x="0" y="5"/>
                    </a:cxn>
                    <a:cxn ang="0">
                      <a:pos x="3" y="0"/>
                    </a:cxn>
                  </a:cxnLst>
                  <a:pathLst>
                    <a:path w="4" h="4">
                      <a:moveTo>
                        <a:pt x="3" y="0"/>
                      </a:moveTo>
                      <a:cubicBezTo>
                        <a:pt x="4" y="1"/>
                        <a:pt x="4" y="1"/>
                        <a:pt x="4" y="2"/>
                      </a:cubicBezTo>
                      <a:cubicBezTo>
                        <a:pt x="4" y="2"/>
                        <a:pt x="4" y="2"/>
                        <a:pt x="4" y="2"/>
                      </a:cubicBezTo>
                      <a:cubicBezTo>
                        <a:pt x="3" y="3"/>
                        <a:pt x="1" y="3"/>
                        <a:pt x="0" y="4"/>
                      </a:cubicBezTo>
                      <a:cubicBezTo>
                        <a:pt x="0" y="2"/>
                        <a:pt x="2" y="1"/>
                        <a:pt x="3" y="0"/>
                      </a:cubicBezTo>
                      <a:close/>
                    </a:path>
                  </a:pathLst>
                </a:custGeom>
                <a:solidFill>
                  <a:srgbClr val="9B9B9E"/>
                </a:solidFill>
                <a:ln w="9525">
                  <a:noFill/>
                </a:ln>
              </p:spPr>
              <p:txBody>
                <a:bodyPr/>
                <a:p>
                  <a:endParaRPr lang="zh-CN" altLang="en-US"/>
                </a:p>
              </p:txBody>
            </p:sp>
            <p:sp>
              <p:nvSpPr>
                <p:cNvPr id="4735" name="Freeform 658"/>
                <p:cNvSpPr/>
                <p:nvPr userDrawn="1"/>
              </p:nvSpPr>
              <p:spPr>
                <a:xfrm>
                  <a:off x="5462" y="401"/>
                  <a:ext cx="3" cy="3"/>
                </a:xfrm>
                <a:custGeom>
                  <a:avLst/>
                  <a:gdLst/>
                  <a:ahLst/>
                  <a:cxnLst>
                    <a:cxn ang="0">
                      <a:pos x="3" y="2"/>
                    </a:cxn>
                    <a:cxn ang="0">
                      <a:pos x="0" y="3"/>
                    </a:cxn>
                    <a:cxn ang="0">
                      <a:pos x="2" y="0"/>
                    </a:cxn>
                    <a:cxn ang="0">
                      <a:pos x="2" y="0"/>
                    </a:cxn>
                    <a:cxn ang="0">
                      <a:pos x="3" y="1"/>
                    </a:cxn>
                    <a:cxn ang="0">
                      <a:pos x="3" y="2"/>
                    </a:cxn>
                  </a:cxnLst>
                  <a:pathLst>
                    <a:path w="3" h="3">
                      <a:moveTo>
                        <a:pt x="3" y="2"/>
                      </a:moveTo>
                      <a:cubicBezTo>
                        <a:pt x="2" y="2"/>
                        <a:pt x="1" y="3"/>
                        <a:pt x="0" y="3"/>
                      </a:cubicBezTo>
                      <a:cubicBezTo>
                        <a:pt x="1" y="2"/>
                        <a:pt x="1" y="1"/>
                        <a:pt x="2" y="0"/>
                      </a:cubicBezTo>
                      <a:cubicBezTo>
                        <a:pt x="2" y="0"/>
                        <a:pt x="2" y="0"/>
                        <a:pt x="2" y="0"/>
                      </a:cubicBezTo>
                      <a:cubicBezTo>
                        <a:pt x="2" y="0"/>
                        <a:pt x="3" y="0"/>
                        <a:pt x="3" y="1"/>
                      </a:cubicBezTo>
                      <a:cubicBezTo>
                        <a:pt x="3" y="1"/>
                        <a:pt x="3" y="2"/>
                        <a:pt x="3" y="2"/>
                      </a:cubicBezTo>
                      <a:close/>
                    </a:path>
                  </a:pathLst>
                </a:custGeom>
                <a:solidFill>
                  <a:srgbClr val="9B9B9E"/>
                </a:solidFill>
                <a:ln w="9525">
                  <a:noFill/>
                </a:ln>
              </p:spPr>
              <p:txBody>
                <a:bodyPr/>
                <a:p>
                  <a:endParaRPr lang="zh-CN" altLang="en-US"/>
                </a:p>
              </p:txBody>
            </p:sp>
            <p:sp>
              <p:nvSpPr>
                <p:cNvPr id="4736" name="Freeform 659"/>
                <p:cNvSpPr/>
                <p:nvPr userDrawn="1"/>
              </p:nvSpPr>
              <p:spPr>
                <a:xfrm>
                  <a:off x="5383" y="344"/>
                  <a:ext cx="64" cy="81"/>
                </a:xfrm>
                <a:custGeom>
                  <a:avLst/>
                  <a:gdLst/>
                  <a:ahLst/>
                  <a:cxnLst>
                    <a:cxn ang="0">
                      <a:pos x="10" y="79"/>
                    </a:cxn>
                    <a:cxn ang="0">
                      <a:pos x="8" y="81"/>
                    </a:cxn>
                    <a:cxn ang="0">
                      <a:pos x="6" y="81"/>
                    </a:cxn>
                    <a:cxn ang="0">
                      <a:pos x="3" y="79"/>
                    </a:cxn>
                    <a:cxn ang="0">
                      <a:pos x="1" y="77"/>
                    </a:cxn>
                    <a:cxn ang="0">
                      <a:pos x="0" y="75"/>
                    </a:cxn>
                    <a:cxn ang="0">
                      <a:pos x="16" y="50"/>
                    </a:cxn>
                    <a:cxn ang="0">
                      <a:pos x="18" y="49"/>
                    </a:cxn>
                    <a:cxn ang="0">
                      <a:pos x="20" y="40"/>
                    </a:cxn>
                    <a:cxn ang="0">
                      <a:pos x="33" y="10"/>
                    </a:cxn>
                    <a:cxn ang="0">
                      <a:pos x="40" y="2"/>
                    </a:cxn>
                    <a:cxn ang="0">
                      <a:pos x="46" y="5"/>
                    </a:cxn>
                    <a:cxn ang="0">
                      <a:pos x="57" y="19"/>
                    </a:cxn>
                    <a:cxn ang="0">
                      <a:pos x="57" y="19"/>
                    </a:cxn>
                    <a:cxn ang="0">
                      <a:pos x="54" y="23"/>
                    </a:cxn>
                    <a:cxn ang="0">
                      <a:pos x="46" y="32"/>
                    </a:cxn>
                    <a:cxn ang="0">
                      <a:pos x="41" y="40"/>
                    </a:cxn>
                    <a:cxn ang="0">
                      <a:pos x="32" y="47"/>
                    </a:cxn>
                    <a:cxn ang="0">
                      <a:pos x="25" y="59"/>
                    </a:cxn>
                    <a:cxn ang="0">
                      <a:pos x="25" y="59"/>
                    </a:cxn>
                    <a:cxn ang="0">
                      <a:pos x="12" y="70"/>
                    </a:cxn>
                    <a:cxn ang="0">
                      <a:pos x="10" y="79"/>
                    </a:cxn>
                  </a:cxnLst>
                  <a:pathLst>
                    <a:path w="55" h="70">
                      <a:moveTo>
                        <a:pt x="9" y="69"/>
                      </a:moveTo>
                      <a:cubicBezTo>
                        <a:pt x="8" y="69"/>
                        <a:pt x="8" y="70"/>
                        <a:pt x="7" y="70"/>
                      </a:cubicBezTo>
                      <a:cubicBezTo>
                        <a:pt x="6" y="70"/>
                        <a:pt x="6" y="70"/>
                        <a:pt x="6" y="70"/>
                      </a:cubicBezTo>
                      <a:cubicBezTo>
                        <a:pt x="5" y="70"/>
                        <a:pt x="4" y="69"/>
                        <a:pt x="3" y="69"/>
                      </a:cubicBezTo>
                      <a:cubicBezTo>
                        <a:pt x="2" y="68"/>
                        <a:pt x="1" y="68"/>
                        <a:pt x="1" y="67"/>
                      </a:cubicBezTo>
                      <a:cubicBezTo>
                        <a:pt x="1" y="67"/>
                        <a:pt x="0" y="66"/>
                        <a:pt x="0" y="65"/>
                      </a:cubicBezTo>
                      <a:cubicBezTo>
                        <a:pt x="7" y="59"/>
                        <a:pt x="7" y="50"/>
                        <a:pt x="14" y="44"/>
                      </a:cubicBezTo>
                      <a:cubicBezTo>
                        <a:pt x="15" y="45"/>
                        <a:pt x="16" y="44"/>
                        <a:pt x="16" y="43"/>
                      </a:cubicBezTo>
                      <a:cubicBezTo>
                        <a:pt x="17" y="40"/>
                        <a:pt x="20" y="38"/>
                        <a:pt x="18" y="35"/>
                      </a:cubicBezTo>
                      <a:cubicBezTo>
                        <a:pt x="22" y="26"/>
                        <a:pt x="26" y="18"/>
                        <a:pt x="29" y="9"/>
                      </a:cubicBezTo>
                      <a:cubicBezTo>
                        <a:pt x="30" y="6"/>
                        <a:pt x="31" y="3"/>
                        <a:pt x="35" y="2"/>
                      </a:cubicBezTo>
                      <a:cubicBezTo>
                        <a:pt x="37" y="2"/>
                        <a:pt x="39" y="6"/>
                        <a:pt x="40" y="5"/>
                      </a:cubicBezTo>
                      <a:cubicBezTo>
                        <a:pt x="55" y="0"/>
                        <a:pt x="50" y="10"/>
                        <a:pt x="49" y="17"/>
                      </a:cubicBezTo>
                      <a:cubicBezTo>
                        <a:pt x="49" y="17"/>
                        <a:pt x="49" y="17"/>
                        <a:pt x="49" y="17"/>
                      </a:cubicBezTo>
                      <a:cubicBezTo>
                        <a:pt x="48" y="18"/>
                        <a:pt x="48" y="19"/>
                        <a:pt x="47" y="20"/>
                      </a:cubicBezTo>
                      <a:cubicBezTo>
                        <a:pt x="45" y="23"/>
                        <a:pt x="44" y="27"/>
                        <a:pt x="40" y="28"/>
                      </a:cubicBezTo>
                      <a:cubicBezTo>
                        <a:pt x="37" y="30"/>
                        <a:pt x="36" y="32"/>
                        <a:pt x="36" y="35"/>
                      </a:cubicBezTo>
                      <a:cubicBezTo>
                        <a:pt x="33" y="37"/>
                        <a:pt x="31" y="39"/>
                        <a:pt x="28" y="41"/>
                      </a:cubicBezTo>
                      <a:cubicBezTo>
                        <a:pt x="24" y="43"/>
                        <a:pt x="22" y="46"/>
                        <a:pt x="22" y="51"/>
                      </a:cubicBezTo>
                      <a:cubicBezTo>
                        <a:pt x="22" y="51"/>
                        <a:pt x="22" y="51"/>
                        <a:pt x="22" y="51"/>
                      </a:cubicBezTo>
                      <a:cubicBezTo>
                        <a:pt x="18" y="54"/>
                        <a:pt x="13" y="56"/>
                        <a:pt x="11" y="61"/>
                      </a:cubicBezTo>
                      <a:cubicBezTo>
                        <a:pt x="11" y="64"/>
                        <a:pt x="10" y="66"/>
                        <a:pt x="9" y="69"/>
                      </a:cubicBezTo>
                      <a:close/>
                    </a:path>
                  </a:pathLst>
                </a:custGeom>
                <a:solidFill>
                  <a:srgbClr val="A09D9D"/>
                </a:solidFill>
                <a:ln w="9525">
                  <a:noFill/>
                </a:ln>
              </p:spPr>
              <p:txBody>
                <a:bodyPr/>
                <a:p>
                  <a:endParaRPr lang="zh-CN" altLang="en-US"/>
                </a:p>
              </p:txBody>
            </p:sp>
            <p:sp>
              <p:nvSpPr>
                <p:cNvPr id="4737" name="Freeform 660"/>
                <p:cNvSpPr/>
                <p:nvPr userDrawn="1"/>
              </p:nvSpPr>
              <p:spPr>
                <a:xfrm>
                  <a:off x="5400" y="285"/>
                  <a:ext cx="65" cy="64"/>
                </a:xfrm>
                <a:custGeom>
                  <a:avLst/>
                  <a:gdLst/>
                  <a:ahLst/>
                  <a:cxnLst>
                    <a:cxn ang="0">
                      <a:pos x="22" y="59"/>
                    </a:cxn>
                    <a:cxn ang="0">
                      <a:pos x="17" y="52"/>
                    </a:cxn>
                    <a:cxn ang="0">
                      <a:pos x="10" y="57"/>
                    </a:cxn>
                    <a:cxn ang="0">
                      <a:pos x="6" y="64"/>
                    </a:cxn>
                    <a:cxn ang="0">
                      <a:pos x="0" y="54"/>
                    </a:cxn>
                    <a:cxn ang="0">
                      <a:pos x="19" y="26"/>
                    </a:cxn>
                    <a:cxn ang="0">
                      <a:pos x="21" y="24"/>
                    </a:cxn>
                    <a:cxn ang="0">
                      <a:pos x="31" y="15"/>
                    </a:cxn>
                    <a:cxn ang="0">
                      <a:pos x="38" y="12"/>
                    </a:cxn>
                    <a:cxn ang="0">
                      <a:pos x="61" y="0"/>
                    </a:cxn>
                    <a:cxn ang="0">
                      <a:pos x="65" y="2"/>
                    </a:cxn>
                    <a:cxn ang="0">
                      <a:pos x="65" y="4"/>
                    </a:cxn>
                    <a:cxn ang="0">
                      <a:pos x="63" y="11"/>
                    </a:cxn>
                    <a:cxn ang="0">
                      <a:pos x="51" y="25"/>
                    </a:cxn>
                    <a:cxn ang="0">
                      <a:pos x="47" y="27"/>
                    </a:cxn>
                    <a:cxn ang="0">
                      <a:pos x="36" y="43"/>
                    </a:cxn>
                    <a:cxn ang="0">
                      <a:pos x="36" y="46"/>
                    </a:cxn>
                    <a:cxn ang="0">
                      <a:pos x="25" y="60"/>
                    </a:cxn>
                    <a:cxn ang="0">
                      <a:pos x="22" y="59"/>
                    </a:cxn>
                  </a:cxnLst>
                  <a:pathLst>
                    <a:path w="57" h="55">
                      <a:moveTo>
                        <a:pt x="20" y="51"/>
                      </a:moveTo>
                      <a:cubicBezTo>
                        <a:pt x="21" y="47"/>
                        <a:pt x="18" y="45"/>
                        <a:pt x="15" y="45"/>
                      </a:cubicBezTo>
                      <a:cubicBezTo>
                        <a:pt x="11" y="44"/>
                        <a:pt x="10" y="47"/>
                        <a:pt x="9" y="49"/>
                      </a:cubicBezTo>
                      <a:cubicBezTo>
                        <a:pt x="8" y="51"/>
                        <a:pt x="7" y="53"/>
                        <a:pt x="6" y="55"/>
                      </a:cubicBezTo>
                      <a:cubicBezTo>
                        <a:pt x="0" y="55"/>
                        <a:pt x="4" y="48"/>
                        <a:pt x="0" y="47"/>
                      </a:cubicBezTo>
                      <a:cubicBezTo>
                        <a:pt x="1" y="35"/>
                        <a:pt x="10" y="30"/>
                        <a:pt x="17" y="23"/>
                      </a:cubicBezTo>
                      <a:cubicBezTo>
                        <a:pt x="17" y="22"/>
                        <a:pt x="18" y="21"/>
                        <a:pt x="19" y="21"/>
                      </a:cubicBezTo>
                      <a:cubicBezTo>
                        <a:pt x="22" y="18"/>
                        <a:pt x="25" y="15"/>
                        <a:pt x="28" y="13"/>
                      </a:cubicBezTo>
                      <a:cubicBezTo>
                        <a:pt x="29" y="12"/>
                        <a:pt x="31" y="11"/>
                        <a:pt x="34" y="11"/>
                      </a:cubicBezTo>
                      <a:cubicBezTo>
                        <a:pt x="45" y="16"/>
                        <a:pt x="47" y="4"/>
                        <a:pt x="54" y="0"/>
                      </a:cubicBezTo>
                      <a:cubicBezTo>
                        <a:pt x="55" y="0"/>
                        <a:pt x="56" y="1"/>
                        <a:pt x="57" y="2"/>
                      </a:cubicBezTo>
                      <a:cubicBezTo>
                        <a:pt x="57" y="2"/>
                        <a:pt x="57" y="3"/>
                        <a:pt x="57" y="4"/>
                      </a:cubicBezTo>
                      <a:cubicBezTo>
                        <a:pt x="57" y="6"/>
                        <a:pt x="57" y="8"/>
                        <a:pt x="56" y="10"/>
                      </a:cubicBezTo>
                      <a:cubicBezTo>
                        <a:pt x="55" y="17"/>
                        <a:pt x="49" y="19"/>
                        <a:pt x="45" y="22"/>
                      </a:cubicBezTo>
                      <a:cubicBezTo>
                        <a:pt x="44" y="23"/>
                        <a:pt x="43" y="23"/>
                        <a:pt x="42" y="24"/>
                      </a:cubicBezTo>
                      <a:cubicBezTo>
                        <a:pt x="31" y="23"/>
                        <a:pt x="31" y="29"/>
                        <a:pt x="32" y="37"/>
                      </a:cubicBezTo>
                      <a:cubicBezTo>
                        <a:pt x="32" y="38"/>
                        <a:pt x="32" y="39"/>
                        <a:pt x="32" y="40"/>
                      </a:cubicBezTo>
                      <a:cubicBezTo>
                        <a:pt x="29" y="44"/>
                        <a:pt x="27" y="49"/>
                        <a:pt x="22" y="52"/>
                      </a:cubicBezTo>
                      <a:cubicBezTo>
                        <a:pt x="21" y="51"/>
                        <a:pt x="21" y="51"/>
                        <a:pt x="20" y="51"/>
                      </a:cubicBezTo>
                      <a:close/>
                    </a:path>
                  </a:pathLst>
                </a:custGeom>
                <a:solidFill>
                  <a:srgbClr val="87898C"/>
                </a:solidFill>
                <a:ln w="9525">
                  <a:noFill/>
                </a:ln>
              </p:spPr>
              <p:txBody>
                <a:bodyPr/>
                <a:p>
                  <a:endParaRPr lang="zh-CN" altLang="en-US"/>
                </a:p>
              </p:txBody>
            </p:sp>
            <p:sp>
              <p:nvSpPr>
                <p:cNvPr id="4738" name="Freeform 661"/>
                <p:cNvSpPr/>
                <p:nvPr userDrawn="1"/>
              </p:nvSpPr>
              <p:spPr>
                <a:xfrm>
                  <a:off x="5367" y="298"/>
                  <a:ext cx="65" cy="75"/>
                </a:xfrm>
                <a:custGeom>
                  <a:avLst/>
                  <a:gdLst/>
                  <a:ahLst/>
                  <a:cxnLst>
                    <a:cxn ang="0">
                      <a:pos x="54" y="15"/>
                    </a:cxn>
                    <a:cxn ang="0">
                      <a:pos x="32" y="41"/>
                    </a:cxn>
                    <a:cxn ang="0">
                      <a:pos x="18" y="55"/>
                    </a:cxn>
                    <a:cxn ang="0">
                      <a:pos x="18" y="55"/>
                    </a:cxn>
                    <a:cxn ang="0">
                      <a:pos x="0" y="75"/>
                    </a:cxn>
                    <a:cxn ang="0">
                      <a:pos x="8" y="55"/>
                    </a:cxn>
                    <a:cxn ang="0">
                      <a:pos x="20" y="34"/>
                    </a:cxn>
                    <a:cxn ang="0">
                      <a:pos x="33" y="13"/>
                    </a:cxn>
                    <a:cxn ang="0">
                      <a:pos x="65" y="4"/>
                    </a:cxn>
                    <a:cxn ang="0">
                      <a:pos x="56" y="13"/>
                    </a:cxn>
                    <a:cxn ang="0">
                      <a:pos x="54" y="15"/>
                    </a:cxn>
                  </a:cxnLst>
                  <a:pathLst>
                    <a:path w="56" h="65">
                      <a:moveTo>
                        <a:pt x="47" y="13"/>
                      </a:moveTo>
                      <a:cubicBezTo>
                        <a:pt x="40" y="20"/>
                        <a:pt x="33" y="27"/>
                        <a:pt x="28" y="36"/>
                      </a:cubicBezTo>
                      <a:cubicBezTo>
                        <a:pt x="22" y="38"/>
                        <a:pt x="19" y="43"/>
                        <a:pt x="16" y="48"/>
                      </a:cubicBezTo>
                      <a:cubicBezTo>
                        <a:pt x="16" y="48"/>
                        <a:pt x="16" y="48"/>
                        <a:pt x="16" y="48"/>
                      </a:cubicBezTo>
                      <a:cubicBezTo>
                        <a:pt x="11" y="55"/>
                        <a:pt x="8" y="63"/>
                        <a:pt x="0" y="65"/>
                      </a:cubicBezTo>
                      <a:cubicBezTo>
                        <a:pt x="0" y="59"/>
                        <a:pt x="1" y="53"/>
                        <a:pt x="7" y="48"/>
                      </a:cubicBezTo>
                      <a:cubicBezTo>
                        <a:pt x="14" y="44"/>
                        <a:pt x="14" y="35"/>
                        <a:pt x="18" y="30"/>
                      </a:cubicBezTo>
                      <a:cubicBezTo>
                        <a:pt x="21" y="24"/>
                        <a:pt x="26" y="18"/>
                        <a:pt x="29" y="12"/>
                      </a:cubicBezTo>
                      <a:cubicBezTo>
                        <a:pt x="35" y="0"/>
                        <a:pt x="39" y="0"/>
                        <a:pt x="56" y="4"/>
                      </a:cubicBezTo>
                      <a:cubicBezTo>
                        <a:pt x="55" y="8"/>
                        <a:pt x="51" y="9"/>
                        <a:pt x="49" y="12"/>
                      </a:cubicBezTo>
                      <a:cubicBezTo>
                        <a:pt x="48" y="12"/>
                        <a:pt x="47" y="10"/>
                        <a:pt x="47" y="13"/>
                      </a:cubicBezTo>
                      <a:close/>
                    </a:path>
                  </a:pathLst>
                </a:custGeom>
                <a:solidFill>
                  <a:srgbClr val="9B9C9E"/>
                </a:solidFill>
                <a:ln w="9525">
                  <a:noFill/>
                </a:ln>
              </p:spPr>
              <p:txBody>
                <a:bodyPr/>
                <a:p>
                  <a:endParaRPr lang="zh-CN" altLang="en-US"/>
                </a:p>
              </p:txBody>
            </p:sp>
            <p:sp>
              <p:nvSpPr>
                <p:cNvPr id="4739" name="Freeform 662"/>
                <p:cNvSpPr/>
                <p:nvPr userDrawn="1"/>
              </p:nvSpPr>
              <p:spPr>
                <a:xfrm>
                  <a:off x="5404" y="344"/>
                  <a:ext cx="20" cy="41"/>
                </a:xfrm>
                <a:custGeom>
                  <a:avLst/>
                  <a:gdLst/>
                  <a:ahLst/>
                  <a:cxnLst>
                    <a:cxn ang="0">
                      <a:pos x="20" y="2"/>
                    </a:cxn>
                    <a:cxn ang="0">
                      <a:pos x="7" y="31"/>
                    </a:cxn>
                    <a:cxn ang="0">
                      <a:pos x="0" y="41"/>
                    </a:cxn>
                    <a:cxn ang="0">
                      <a:pos x="7" y="19"/>
                    </a:cxn>
                    <a:cxn ang="0">
                      <a:pos x="10" y="9"/>
                    </a:cxn>
                    <a:cxn ang="0">
                      <a:pos x="18" y="0"/>
                    </a:cxn>
                    <a:cxn ang="0">
                      <a:pos x="18" y="0"/>
                    </a:cxn>
                    <a:cxn ang="0">
                      <a:pos x="20" y="1"/>
                    </a:cxn>
                    <a:cxn ang="0">
                      <a:pos x="20" y="2"/>
                    </a:cxn>
                  </a:cxnLst>
                  <a:pathLst>
                    <a:path w="17" h="35">
                      <a:moveTo>
                        <a:pt x="17" y="2"/>
                      </a:moveTo>
                      <a:cubicBezTo>
                        <a:pt x="12" y="10"/>
                        <a:pt x="9" y="18"/>
                        <a:pt x="6" y="27"/>
                      </a:cubicBezTo>
                      <a:cubicBezTo>
                        <a:pt x="4" y="30"/>
                        <a:pt x="4" y="33"/>
                        <a:pt x="0" y="35"/>
                      </a:cubicBezTo>
                      <a:cubicBezTo>
                        <a:pt x="0" y="28"/>
                        <a:pt x="3" y="22"/>
                        <a:pt x="6" y="17"/>
                      </a:cubicBezTo>
                      <a:cubicBezTo>
                        <a:pt x="8" y="14"/>
                        <a:pt x="10" y="11"/>
                        <a:pt x="9" y="8"/>
                      </a:cubicBezTo>
                      <a:cubicBezTo>
                        <a:pt x="6" y="0"/>
                        <a:pt x="11" y="1"/>
                        <a:pt x="16" y="0"/>
                      </a:cubicBezTo>
                      <a:cubicBezTo>
                        <a:pt x="16" y="0"/>
                        <a:pt x="16" y="0"/>
                        <a:pt x="16" y="0"/>
                      </a:cubicBezTo>
                      <a:cubicBezTo>
                        <a:pt x="17" y="0"/>
                        <a:pt x="17" y="1"/>
                        <a:pt x="17" y="1"/>
                      </a:cubicBezTo>
                      <a:cubicBezTo>
                        <a:pt x="17" y="1"/>
                        <a:pt x="17" y="2"/>
                        <a:pt x="17" y="2"/>
                      </a:cubicBezTo>
                      <a:close/>
                    </a:path>
                  </a:pathLst>
                </a:custGeom>
                <a:solidFill>
                  <a:srgbClr val="87898C"/>
                </a:solidFill>
                <a:ln w="9525">
                  <a:noFill/>
                </a:ln>
              </p:spPr>
              <p:txBody>
                <a:bodyPr/>
                <a:p>
                  <a:endParaRPr lang="zh-CN" altLang="en-US"/>
                </a:p>
              </p:txBody>
            </p:sp>
            <p:sp>
              <p:nvSpPr>
                <p:cNvPr id="4740" name="Freeform 663"/>
                <p:cNvSpPr/>
                <p:nvPr userDrawn="1"/>
              </p:nvSpPr>
              <p:spPr>
                <a:xfrm>
                  <a:off x="5400" y="394"/>
                  <a:ext cx="2" cy="2"/>
                </a:xfrm>
                <a:custGeom>
                  <a:avLst/>
                  <a:gdLst/>
                  <a:ahLst/>
                  <a:cxnLst>
                    <a:cxn ang="0">
                      <a:pos x="2" y="0"/>
                    </a:cxn>
                    <a:cxn ang="0">
                      <a:pos x="0" y="1"/>
                    </a:cxn>
                    <a:cxn ang="0">
                      <a:pos x="2" y="0"/>
                    </a:cxn>
                  </a:cxnLst>
                  <a:pathLst>
                    <a:path w="2" h="2">
                      <a:moveTo>
                        <a:pt x="2" y="0"/>
                      </a:moveTo>
                      <a:cubicBezTo>
                        <a:pt x="2" y="2"/>
                        <a:pt x="2" y="2"/>
                        <a:pt x="0" y="1"/>
                      </a:cubicBezTo>
                      <a:cubicBezTo>
                        <a:pt x="1" y="1"/>
                        <a:pt x="2" y="0"/>
                        <a:pt x="2" y="0"/>
                      </a:cubicBezTo>
                      <a:close/>
                    </a:path>
                  </a:pathLst>
                </a:custGeom>
                <a:solidFill>
                  <a:srgbClr val="AEACAD"/>
                </a:solidFill>
                <a:ln w="9525">
                  <a:noFill/>
                </a:ln>
              </p:spPr>
              <p:txBody>
                <a:bodyPr/>
                <a:p>
                  <a:endParaRPr lang="zh-CN" altLang="en-US"/>
                </a:p>
              </p:txBody>
            </p:sp>
            <p:sp>
              <p:nvSpPr>
                <p:cNvPr id="4741" name="Freeform 664"/>
                <p:cNvSpPr/>
                <p:nvPr userDrawn="1"/>
              </p:nvSpPr>
              <p:spPr>
                <a:xfrm>
                  <a:off x="5356" y="449"/>
                  <a:ext cx="2" cy="3"/>
                </a:xfrm>
                <a:custGeom>
                  <a:avLst/>
                  <a:gdLst/>
                  <a:ahLst/>
                  <a:cxnLst>
                    <a:cxn ang="0">
                      <a:pos x="0" y="3"/>
                    </a:cxn>
                    <a:cxn ang="0">
                      <a:pos x="2" y="1"/>
                    </a:cxn>
                    <a:cxn ang="0">
                      <a:pos x="0" y="3"/>
                    </a:cxn>
                  </a:cxnLst>
                  <a:pathLst>
                    <a:path w="2" h="2">
                      <a:moveTo>
                        <a:pt x="0" y="2"/>
                      </a:moveTo>
                      <a:cubicBezTo>
                        <a:pt x="0" y="0"/>
                        <a:pt x="1" y="0"/>
                        <a:pt x="2" y="1"/>
                      </a:cubicBezTo>
                      <a:cubicBezTo>
                        <a:pt x="1" y="1"/>
                        <a:pt x="1" y="2"/>
                        <a:pt x="0" y="2"/>
                      </a:cubicBezTo>
                      <a:close/>
                    </a:path>
                  </a:pathLst>
                </a:custGeom>
                <a:solidFill>
                  <a:srgbClr val="818488"/>
                </a:solidFill>
                <a:ln w="9525">
                  <a:noFill/>
                </a:ln>
              </p:spPr>
              <p:txBody>
                <a:bodyPr/>
                <a:p>
                  <a:endParaRPr lang="zh-CN" altLang="en-US"/>
                </a:p>
              </p:txBody>
            </p:sp>
            <p:sp>
              <p:nvSpPr>
                <p:cNvPr id="4742" name="Freeform 665"/>
                <p:cNvSpPr/>
                <p:nvPr userDrawn="1"/>
              </p:nvSpPr>
              <p:spPr>
                <a:xfrm>
                  <a:off x="5424" y="334"/>
                  <a:ext cx="33" cy="30"/>
                </a:xfrm>
                <a:custGeom>
                  <a:avLst/>
                  <a:gdLst/>
                  <a:ahLst/>
                  <a:cxnLst>
                    <a:cxn ang="0">
                      <a:pos x="15" y="30"/>
                    </a:cxn>
                    <a:cxn ang="0">
                      <a:pos x="13" y="17"/>
                    </a:cxn>
                    <a:cxn ang="0">
                      <a:pos x="10" y="17"/>
                    </a:cxn>
                    <a:cxn ang="0">
                      <a:pos x="0" y="12"/>
                    </a:cxn>
                    <a:cxn ang="0">
                      <a:pos x="0" y="12"/>
                    </a:cxn>
                    <a:cxn ang="0">
                      <a:pos x="23" y="1"/>
                    </a:cxn>
                    <a:cxn ang="0">
                      <a:pos x="28" y="3"/>
                    </a:cxn>
                    <a:cxn ang="0">
                      <a:pos x="31" y="6"/>
                    </a:cxn>
                    <a:cxn ang="0">
                      <a:pos x="33" y="8"/>
                    </a:cxn>
                    <a:cxn ang="0">
                      <a:pos x="21" y="24"/>
                    </a:cxn>
                    <a:cxn ang="0">
                      <a:pos x="15" y="30"/>
                    </a:cxn>
                  </a:cxnLst>
                  <a:pathLst>
                    <a:path w="29" h="26">
                      <a:moveTo>
                        <a:pt x="14" y="26"/>
                      </a:moveTo>
                      <a:cubicBezTo>
                        <a:pt x="9" y="23"/>
                        <a:pt x="15" y="19"/>
                        <a:pt x="12" y="15"/>
                      </a:cubicBezTo>
                      <a:cubicBezTo>
                        <a:pt x="11" y="14"/>
                        <a:pt x="10" y="15"/>
                        <a:pt x="9" y="15"/>
                      </a:cubicBezTo>
                      <a:cubicBezTo>
                        <a:pt x="3" y="20"/>
                        <a:pt x="2" y="14"/>
                        <a:pt x="0" y="11"/>
                      </a:cubicBezTo>
                      <a:cubicBezTo>
                        <a:pt x="0" y="11"/>
                        <a:pt x="0" y="11"/>
                        <a:pt x="0" y="11"/>
                      </a:cubicBezTo>
                      <a:cubicBezTo>
                        <a:pt x="5" y="4"/>
                        <a:pt x="12" y="0"/>
                        <a:pt x="21" y="1"/>
                      </a:cubicBezTo>
                      <a:cubicBezTo>
                        <a:pt x="23" y="1"/>
                        <a:pt x="24" y="2"/>
                        <a:pt x="25" y="3"/>
                      </a:cubicBezTo>
                      <a:cubicBezTo>
                        <a:pt x="27" y="4"/>
                        <a:pt x="23" y="8"/>
                        <a:pt x="28" y="6"/>
                      </a:cubicBezTo>
                      <a:cubicBezTo>
                        <a:pt x="28" y="7"/>
                        <a:pt x="29" y="7"/>
                        <a:pt x="29" y="7"/>
                      </a:cubicBezTo>
                      <a:cubicBezTo>
                        <a:pt x="27" y="12"/>
                        <a:pt x="21" y="15"/>
                        <a:pt x="19" y="21"/>
                      </a:cubicBezTo>
                      <a:cubicBezTo>
                        <a:pt x="18" y="23"/>
                        <a:pt x="16" y="24"/>
                        <a:pt x="14" y="26"/>
                      </a:cubicBezTo>
                      <a:close/>
                    </a:path>
                  </a:pathLst>
                </a:custGeom>
                <a:solidFill>
                  <a:srgbClr val="AAA8A8"/>
                </a:solidFill>
                <a:ln w="9525">
                  <a:noFill/>
                </a:ln>
              </p:spPr>
              <p:txBody>
                <a:bodyPr/>
                <a:p>
                  <a:endParaRPr lang="zh-CN" altLang="en-US"/>
                </a:p>
              </p:txBody>
            </p:sp>
            <p:sp>
              <p:nvSpPr>
                <p:cNvPr id="4743" name="Freeform 666"/>
                <p:cNvSpPr/>
                <p:nvPr userDrawn="1"/>
              </p:nvSpPr>
              <p:spPr>
                <a:xfrm>
                  <a:off x="5448" y="356"/>
                  <a:ext cx="11" cy="14"/>
                </a:xfrm>
                <a:custGeom>
                  <a:avLst/>
                  <a:gdLst/>
                  <a:ahLst/>
                  <a:cxnLst>
                    <a:cxn ang="0">
                      <a:pos x="11" y="0"/>
                    </a:cxn>
                    <a:cxn ang="0">
                      <a:pos x="9" y="4"/>
                    </a:cxn>
                    <a:cxn ang="0">
                      <a:pos x="0" y="10"/>
                    </a:cxn>
                    <a:cxn ang="0">
                      <a:pos x="11" y="0"/>
                    </a:cxn>
                  </a:cxnLst>
                  <a:pathLst>
                    <a:path w="10" h="12">
                      <a:moveTo>
                        <a:pt x="10" y="0"/>
                      </a:moveTo>
                      <a:cubicBezTo>
                        <a:pt x="10" y="1"/>
                        <a:pt x="9" y="3"/>
                        <a:pt x="9" y="4"/>
                      </a:cubicBezTo>
                      <a:cubicBezTo>
                        <a:pt x="10" y="12"/>
                        <a:pt x="6" y="10"/>
                        <a:pt x="0" y="9"/>
                      </a:cubicBezTo>
                      <a:cubicBezTo>
                        <a:pt x="5" y="6"/>
                        <a:pt x="6" y="1"/>
                        <a:pt x="10" y="0"/>
                      </a:cubicBezTo>
                      <a:close/>
                    </a:path>
                  </a:pathLst>
                </a:custGeom>
                <a:solidFill>
                  <a:srgbClr val="D3D1D2"/>
                </a:solidFill>
                <a:ln w="9525">
                  <a:noFill/>
                </a:ln>
              </p:spPr>
              <p:txBody>
                <a:bodyPr/>
                <a:p>
                  <a:endParaRPr lang="zh-CN" altLang="en-US"/>
                </a:p>
              </p:txBody>
            </p:sp>
            <p:sp>
              <p:nvSpPr>
                <p:cNvPr id="4744" name="Freeform 667"/>
                <p:cNvSpPr/>
                <p:nvPr userDrawn="1"/>
              </p:nvSpPr>
              <p:spPr>
                <a:xfrm>
                  <a:off x="5438" y="364"/>
                  <a:ext cx="2" cy="3"/>
                </a:xfrm>
                <a:custGeom>
                  <a:avLst/>
                  <a:gdLst/>
                  <a:ahLst/>
                  <a:cxnLst>
                    <a:cxn ang="0">
                      <a:pos x="0" y="3"/>
                    </a:cxn>
                    <a:cxn ang="0">
                      <a:pos x="2" y="0"/>
                    </a:cxn>
                    <a:cxn ang="0">
                      <a:pos x="0" y="3"/>
                    </a:cxn>
                  </a:cxnLst>
                  <a:pathLst>
                    <a:path w="2" h="3">
                      <a:moveTo>
                        <a:pt x="0" y="3"/>
                      </a:moveTo>
                      <a:cubicBezTo>
                        <a:pt x="1" y="2"/>
                        <a:pt x="1" y="1"/>
                        <a:pt x="2" y="0"/>
                      </a:cubicBezTo>
                      <a:cubicBezTo>
                        <a:pt x="1" y="1"/>
                        <a:pt x="1" y="2"/>
                        <a:pt x="0" y="3"/>
                      </a:cubicBezTo>
                      <a:close/>
                    </a:path>
                  </a:pathLst>
                </a:custGeom>
                <a:solidFill>
                  <a:srgbClr val="AAA8A8"/>
                </a:solidFill>
                <a:ln w="9525">
                  <a:noFill/>
                </a:ln>
              </p:spPr>
              <p:txBody>
                <a:bodyPr/>
                <a:p>
                  <a:endParaRPr lang="zh-CN" altLang="en-US"/>
                </a:p>
              </p:txBody>
            </p:sp>
            <p:sp>
              <p:nvSpPr>
                <p:cNvPr id="4745" name="Freeform 668"/>
                <p:cNvSpPr/>
                <p:nvPr userDrawn="1"/>
              </p:nvSpPr>
              <p:spPr>
                <a:xfrm>
                  <a:off x="5313" y="448"/>
                  <a:ext cx="15" cy="13"/>
                </a:xfrm>
                <a:custGeom>
                  <a:avLst/>
                  <a:gdLst/>
                  <a:ahLst/>
                  <a:cxnLst>
                    <a:cxn ang="0">
                      <a:pos x="12" y="1"/>
                    </a:cxn>
                    <a:cxn ang="0">
                      <a:pos x="15" y="9"/>
                    </a:cxn>
                    <a:cxn ang="0">
                      <a:pos x="0" y="10"/>
                    </a:cxn>
                    <a:cxn ang="0">
                      <a:pos x="2" y="0"/>
                    </a:cxn>
                    <a:cxn ang="0">
                      <a:pos x="12" y="1"/>
                    </a:cxn>
                  </a:cxnLst>
                  <a:pathLst>
                    <a:path w="13" h="11">
                      <a:moveTo>
                        <a:pt x="11" y="1"/>
                      </a:moveTo>
                      <a:cubicBezTo>
                        <a:pt x="10" y="4"/>
                        <a:pt x="11" y="6"/>
                        <a:pt x="13" y="8"/>
                      </a:cubicBezTo>
                      <a:cubicBezTo>
                        <a:pt x="9" y="11"/>
                        <a:pt x="5" y="7"/>
                        <a:pt x="0" y="9"/>
                      </a:cubicBezTo>
                      <a:cubicBezTo>
                        <a:pt x="0" y="6"/>
                        <a:pt x="5" y="3"/>
                        <a:pt x="2" y="0"/>
                      </a:cubicBezTo>
                      <a:cubicBezTo>
                        <a:pt x="5" y="0"/>
                        <a:pt x="8" y="3"/>
                        <a:pt x="11" y="1"/>
                      </a:cubicBezTo>
                      <a:close/>
                    </a:path>
                  </a:pathLst>
                </a:custGeom>
                <a:solidFill>
                  <a:srgbClr val="7A7C80"/>
                </a:solidFill>
                <a:ln w="9525">
                  <a:noFill/>
                </a:ln>
              </p:spPr>
              <p:txBody>
                <a:bodyPr/>
                <a:p>
                  <a:endParaRPr lang="zh-CN" altLang="en-US"/>
                </a:p>
              </p:txBody>
            </p:sp>
            <p:sp>
              <p:nvSpPr>
                <p:cNvPr id="4746" name="Freeform 669"/>
                <p:cNvSpPr/>
                <p:nvPr userDrawn="1"/>
              </p:nvSpPr>
              <p:spPr>
                <a:xfrm>
                  <a:off x="5302" y="462"/>
                  <a:ext cx="3" cy="1"/>
                </a:xfrm>
                <a:custGeom>
                  <a:avLst/>
                  <a:gdLst/>
                  <a:ahLst/>
                  <a:cxnLst>
                    <a:cxn ang="0">
                      <a:pos x="0" y="0"/>
                    </a:cxn>
                    <a:cxn ang="0">
                      <a:pos x="3" y="0"/>
                    </a:cxn>
                    <a:cxn ang="0">
                      <a:pos x="2" y="1"/>
                    </a:cxn>
                    <a:cxn ang="0">
                      <a:pos x="0" y="0"/>
                    </a:cxn>
                  </a:cxnLst>
                  <a:pathLst>
                    <a:path w="3" h="1">
                      <a:moveTo>
                        <a:pt x="0" y="0"/>
                      </a:moveTo>
                      <a:cubicBezTo>
                        <a:pt x="1" y="0"/>
                        <a:pt x="2" y="0"/>
                        <a:pt x="3" y="0"/>
                      </a:cubicBezTo>
                      <a:cubicBezTo>
                        <a:pt x="3" y="1"/>
                        <a:pt x="3" y="1"/>
                        <a:pt x="2" y="1"/>
                      </a:cubicBezTo>
                      <a:cubicBezTo>
                        <a:pt x="2" y="1"/>
                        <a:pt x="1" y="1"/>
                        <a:pt x="0" y="0"/>
                      </a:cubicBezTo>
                      <a:close/>
                    </a:path>
                  </a:pathLst>
                </a:custGeom>
                <a:solidFill>
                  <a:srgbClr val="A9B7BB"/>
                </a:solidFill>
                <a:ln w="9525">
                  <a:noFill/>
                </a:ln>
              </p:spPr>
              <p:txBody>
                <a:bodyPr/>
                <a:p>
                  <a:endParaRPr lang="zh-CN" altLang="en-US"/>
                </a:p>
              </p:txBody>
            </p:sp>
            <p:sp>
              <p:nvSpPr>
                <p:cNvPr id="4747" name="Freeform 670"/>
                <p:cNvSpPr/>
                <p:nvPr userDrawn="1"/>
              </p:nvSpPr>
              <p:spPr>
                <a:xfrm>
                  <a:off x="5331" y="454"/>
                  <a:ext cx="3" cy="2"/>
                </a:xfrm>
                <a:custGeom>
                  <a:avLst/>
                  <a:gdLst/>
                  <a:ahLst/>
                  <a:cxnLst>
                    <a:cxn ang="0">
                      <a:pos x="0" y="2"/>
                    </a:cxn>
                    <a:cxn ang="0">
                      <a:pos x="3" y="1"/>
                    </a:cxn>
                    <a:cxn ang="0">
                      <a:pos x="0" y="2"/>
                    </a:cxn>
                  </a:cxnLst>
                  <a:pathLst>
                    <a:path w="2" h="2">
                      <a:moveTo>
                        <a:pt x="0" y="2"/>
                      </a:moveTo>
                      <a:cubicBezTo>
                        <a:pt x="0" y="0"/>
                        <a:pt x="0" y="0"/>
                        <a:pt x="2" y="1"/>
                      </a:cubicBezTo>
                      <a:cubicBezTo>
                        <a:pt x="1" y="1"/>
                        <a:pt x="0" y="2"/>
                        <a:pt x="0" y="2"/>
                      </a:cubicBezTo>
                      <a:close/>
                    </a:path>
                  </a:pathLst>
                </a:custGeom>
                <a:solidFill>
                  <a:srgbClr val="7A7C80"/>
                </a:solidFill>
                <a:ln w="9525">
                  <a:noFill/>
                </a:ln>
              </p:spPr>
              <p:txBody>
                <a:bodyPr/>
                <a:p>
                  <a:endParaRPr lang="zh-CN" altLang="en-US"/>
                </a:p>
              </p:txBody>
            </p:sp>
            <p:sp>
              <p:nvSpPr>
                <p:cNvPr id="4748" name="Freeform 671"/>
                <p:cNvSpPr/>
                <p:nvPr userDrawn="1"/>
              </p:nvSpPr>
              <p:spPr>
                <a:xfrm>
                  <a:off x="5331" y="478"/>
                  <a:ext cx="18" cy="31"/>
                </a:xfrm>
                <a:custGeom>
                  <a:avLst/>
                  <a:gdLst/>
                  <a:ahLst/>
                  <a:cxnLst>
                    <a:cxn ang="0">
                      <a:pos x="7" y="31"/>
                    </a:cxn>
                    <a:cxn ang="0">
                      <a:pos x="2" y="20"/>
                    </a:cxn>
                    <a:cxn ang="0">
                      <a:pos x="4" y="9"/>
                    </a:cxn>
                    <a:cxn ang="0">
                      <a:pos x="12" y="0"/>
                    </a:cxn>
                    <a:cxn ang="0">
                      <a:pos x="15" y="4"/>
                    </a:cxn>
                    <a:cxn ang="0">
                      <a:pos x="15" y="21"/>
                    </a:cxn>
                    <a:cxn ang="0">
                      <a:pos x="7" y="31"/>
                    </a:cxn>
                  </a:cxnLst>
                  <a:pathLst>
                    <a:path w="15" h="27">
                      <a:moveTo>
                        <a:pt x="6" y="27"/>
                      </a:moveTo>
                      <a:cubicBezTo>
                        <a:pt x="5" y="24"/>
                        <a:pt x="4" y="21"/>
                        <a:pt x="2" y="18"/>
                      </a:cubicBezTo>
                      <a:cubicBezTo>
                        <a:pt x="0" y="14"/>
                        <a:pt x="1" y="11"/>
                        <a:pt x="4" y="8"/>
                      </a:cubicBezTo>
                      <a:cubicBezTo>
                        <a:pt x="7" y="6"/>
                        <a:pt x="10" y="4"/>
                        <a:pt x="10" y="0"/>
                      </a:cubicBezTo>
                      <a:cubicBezTo>
                        <a:pt x="13" y="0"/>
                        <a:pt x="15" y="3"/>
                        <a:pt x="13" y="4"/>
                      </a:cubicBezTo>
                      <a:cubicBezTo>
                        <a:pt x="7" y="9"/>
                        <a:pt x="11" y="14"/>
                        <a:pt x="13" y="19"/>
                      </a:cubicBezTo>
                      <a:cubicBezTo>
                        <a:pt x="10" y="21"/>
                        <a:pt x="8" y="24"/>
                        <a:pt x="6" y="27"/>
                      </a:cubicBezTo>
                      <a:close/>
                    </a:path>
                  </a:pathLst>
                </a:custGeom>
                <a:solidFill>
                  <a:srgbClr val="A3A2A5"/>
                </a:solidFill>
                <a:ln w="9525">
                  <a:noFill/>
                </a:ln>
              </p:spPr>
              <p:txBody>
                <a:bodyPr/>
                <a:p>
                  <a:endParaRPr lang="zh-CN" altLang="en-US"/>
                </a:p>
              </p:txBody>
            </p:sp>
            <p:sp>
              <p:nvSpPr>
                <p:cNvPr id="4749" name="Freeform 672"/>
                <p:cNvSpPr/>
                <p:nvPr userDrawn="1"/>
              </p:nvSpPr>
              <p:spPr>
                <a:xfrm>
                  <a:off x="5406" y="392"/>
                  <a:ext cx="10" cy="11"/>
                </a:xfrm>
                <a:custGeom>
                  <a:avLst/>
                  <a:gdLst/>
                  <a:ahLst/>
                  <a:cxnLst>
                    <a:cxn ang="0">
                      <a:pos x="2" y="11"/>
                    </a:cxn>
                    <a:cxn ang="0">
                      <a:pos x="10" y="0"/>
                    </a:cxn>
                    <a:cxn ang="0">
                      <a:pos x="2" y="11"/>
                    </a:cxn>
                  </a:cxnLst>
                  <a:pathLst>
                    <a:path w="8" h="10">
                      <a:moveTo>
                        <a:pt x="2" y="10"/>
                      </a:moveTo>
                      <a:cubicBezTo>
                        <a:pt x="0" y="1"/>
                        <a:pt x="0" y="1"/>
                        <a:pt x="8" y="0"/>
                      </a:cubicBezTo>
                      <a:cubicBezTo>
                        <a:pt x="6" y="3"/>
                        <a:pt x="4" y="7"/>
                        <a:pt x="2" y="10"/>
                      </a:cubicBezTo>
                      <a:close/>
                    </a:path>
                  </a:pathLst>
                </a:custGeom>
                <a:solidFill>
                  <a:srgbClr val="AEACAD"/>
                </a:solidFill>
                <a:ln w="9525">
                  <a:noFill/>
                </a:ln>
              </p:spPr>
              <p:txBody>
                <a:bodyPr/>
                <a:p>
                  <a:endParaRPr lang="zh-CN" altLang="en-US"/>
                </a:p>
              </p:txBody>
            </p:sp>
            <p:sp>
              <p:nvSpPr>
                <p:cNvPr id="4750" name="Freeform 673"/>
                <p:cNvSpPr/>
                <p:nvPr userDrawn="1"/>
              </p:nvSpPr>
              <p:spPr>
                <a:xfrm>
                  <a:off x="5465" y="357"/>
                  <a:ext cx="63" cy="69"/>
                </a:xfrm>
                <a:custGeom>
                  <a:avLst/>
                  <a:gdLst/>
                  <a:ahLst/>
                  <a:cxnLst>
                    <a:cxn ang="0">
                      <a:pos x="9" y="69"/>
                    </a:cxn>
                    <a:cxn ang="0">
                      <a:pos x="7" y="60"/>
                    </a:cxn>
                    <a:cxn ang="0">
                      <a:pos x="0" y="46"/>
                    </a:cxn>
                    <a:cxn ang="0">
                      <a:pos x="0" y="46"/>
                    </a:cxn>
                    <a:cxn ang="0">
                      <a:pos x="3" y="41"/>
                    </a:cxn>
                    <a:cxn ang="0">
                      <a:pos x="19" y="28"/>
                    </a:cxn>
                    <a:cxn ang="0">
                      <a:pos x="36" y="19"/>
                    </a:cxn>
                    <a:cxn ang="0">
                      <a:pos x="43" y="12"/>
                    </a:cxn>
                    <a:cxn ang="0">
                      <a:pos x="56" y="1"/>
                    </a:cxn>
                    <a:cxn ang="0">
                      <a:pos x="60" y="0"/>
                    </a:cxn>
                    <a:cxn ang="0">
                      <a:pos x="61" y="3"/>
                    </a:cxn>
                    <a:cxn ang="0">
                      <a:pos x="63" y="4"/>
                    </a:cxn>
                    <a:cxn ang="0">
                      <a:pos x="63" y="10"/>
                    </a:cxn>
                    <a:cxn ang="0">
                      <a:pos x="61" y="13"/>
                    </a:cxn>
                    <a:cxn ang="0">
                      <a:pos x="37" y="27"/>
                    </a:cxn>
                    <a:cxn ang="0">
                      <a:pos x="31" y="33"/>
                    </a:cxn>
                    <a:cxn ang="0">
                      <a:pos x="22" y="46"/>
                    </a:cxn>
                    <a:cxn ang="0">
                      <a:pos x="31" y="43"/>
                    </a:cxn>
                    <a:cxn ang="0">
                      <a:pos x="36" y="46"/>
                    </a:cxn>
                    <a:cxn ang="0">
                      <a:pos x="37" y="50"/>
                    </a:cxn>
                    <a:cxn ang="0">
                      <a:pos x="9" y="69"/>
                    </a:cxn>
                  </a:cxnLst>
                  <a:pathLst>
                    <a:path w="54" h="60">
                      <a:moveTo>
                        <a:pt x="8" y="60"/>
                      </a:moveTo>
                      <a:cubicBezTo>
                        <a:pt x="7" y="58"/>
                        <a:pt x="5" y="54"/>
                        <a:pt x="6" y="53"/>
                      </a:cubicBezTo>
                      <a:cubicBezTo>
                        <a:pt x="11" y="45"/>
                        <a:pt x="5" y="43"/>
                        <a:pt x="0" y="40"/>
                      </a:cubicBezTo>
                      <a:cubicBezTo>
                        <a:pt x="0" y="40"/>
                        <a:pt x="0" y="40"/>
                        <a:pt x="0" y="40"/>
                      </a:cubicBezTo>
                      <a:cubicBezTo>
                        <a:pt x="0" y="38"/>
                        <a:pt x="3" y="38"/>
                        <a:pt x="3" y="36"/>
                      </a:cubicBezTo>
                      <a:cubicBezTo>
                        <a:pt x="8" y="33"/>
                        <a:pt x="13" y="30"/>
                        <a:pt x="17" y="25"/>
                      </a:cubicBezTo>
                      <a:cubicBezTo>
                        <a:pt x="21" y="21"/>
                        <a:pt x="26" y="19"/>
                        <a:pt x="31" y="17"/>
                      </a:cubicBezTo>
                      <a:cubicBezTo>
                        <a:pt x="33" y="15"/>
                        <a:pt x="33" y="11"/>
                        <a:pt x="37" y="11"/>
                      </a:cubicBezTo>
                      <a:cubicBezTo>
                        <a:pt x="43" y="11"/>
                        <a:pt x="48" y="9"/>
                        <a:pt x="48" y="1"/>
                      </a:cubicBezTo>
                      <a:cubicBezTo>
                        <a:pt x="48" y="1"/>
                        <a:pt x="50" y="1"/>
                        <a:pt x="52" y="0"/>
                      </a:cubicBezTo>
                      <a:cubicBezTo>
                        <a:pt x="52" y="1"/>
                        <a:pt x="53" y="2"/>
                        <a:pt x="53" y="3"/>
                      </a:cubicBezTo>
                      <a:cubicBezTo>
                        <a:pt x="53" y="3"/>
                        <a:pt x="53" y="4"/>
                        <a:pt x="54" y="4"/>
                      </a:cubicBezTo>
                      <a:cubicBezTo>
                        <a:pt x="54" y="6"/>
                        <a:pt x="54" y="7"/>
                        <a:pt x="54" y="9"/>
                      </a:cubicBezTo>
                      <a:cubicBezTo>
                        <a:pt x="54" y="10"/>
                        <a:pt x="54" y="11"/>
                        <a:pt x="53" y="12"/>
                      </a:cubicBezTo>
                      <a:cubicBezTo>
                        <a:pt x="47" y="18"/>
                        <a:pt x="41" y="24"/>
                        <a:pt x="32" y="24"/>
                      </a:cubicBezTo>
                      <a:cubicBezTo>
                        <a:pt x="29" y="24"/>
                        <a:pt x="27" y="26"/>
                        <a:pt x="27" y="29"/>
                      </a:cubicBezTo>
                      <a:cubicBezTo>
                        <a:pt x="26" y="35"/>
                        <a:pt x="23" y="37"/>
                        <a:pt x="19" y="40"/>
                      </a:cubicBezTo>
                      <a:cubicBezTo>
                        <a:pt x="22" y="42"/>
                        <a:pt x="24" y="38"/>
                        <a:pt x="27" y="38"/>
                      </a:cubicBezTo>
                      <a:cubicBezTo>
                        <a:pt x="28" y="38"/>
                        <a:pt x="30" y="39"/>
                        <a:pt x="31" y="40"/>
                      </a:cubicBezTo>
                      <a:cubicBezTo>
                        <a:pt x="32" y="41"/>
                        <a:pt x="32" y="43"/>
                        <a:pt x="32" y="44"/>
                      </a:cubicBezTo>
                      <a:cubicBezTo>
                        <a:pt x="25" y="52"/>
                        <a:pt x="18" y="58"/>
                        <a:pt x="8" y="60"/>
                      </a:cubicBezTo>
                      <a:close/>
                    </a:path>
                  </a:pathLst>
                </a:custGeom>
                <a:solidFill>
                  <a:srgbClr val="9B9B9E"/>
                </a:solidFill>
                <a:ln w="9525">
                  <a:noFill/>
                </a:ln>
              </p:spPr>
              <p:txBody>
                <a:bodyPr/>
                <a:p>
                  <a:endParaRPr lang="zh-CN" altLang="en-US"/>
                </a:p>
              </p:txBody>
            </p:sp>
            <p:sp>
              <p:nvSpPr>
                <p:cNvPr id="4751" name="Freeform 674"/>
                <p:cNvSpPr/>
                <p:nvPr userDrawn="1"/>
              </p:nvSpPr>
              <p:spPr>
                <a:xfrm>
                  <a:off x="5464" y="398"/>
                  <a:ext cx="5" cy="5"/>
                </a:xfrm>
                <a:custGeom>
                  <a:avLst/>
                  <a:gdLst/>
                  <a:ahLst/>
                  <a:cxnLst>
                    <a:cxn ang="0">
                      <a:pos x="5" y="0"/>
                    </a:cxn>
                    <a:cxn ang="0">
                      <a:pos x="1" y="5"/>
                    </a:cxn>
                    <a:cxn ang="0">
                      <a:pos x="0" y="2"/>
                    </a:cxn>
                    <a:cxn ang="0">
                      <a:pos x="5" y="0"/>
                    </a:cxn>
                  </a:cxnLst>
                  <a:pathLst>
                    <a:path w="4" h="4">
                      <a:moveTo>
                        <a:pt x="4" y="0"/>
                      </a:moveTo>
                      <a:cubicBezTo>
                        <a:pt x="4" y="2"/>
                        <a:pt x="2" y="3"/>
                        <a:pt x="1" y="4"/>
                      </a:cubicBezTo>
                      <a:cubicBezTo>
                        <a:pt x="0" y="3"/>
                        <a:pt x="0" y="3"/>
                        <a:pt x="0" y="2"/>
                      </a:cubicBezTo>
                      <a:cubicBezTo>
                        <a:pt x="1" y="1"/>
                        <a:pt x="3" y="1"/>
                        <a:pt x="4" y="0"/>
                      </a:cubicBezTo>
                      <a:close/>
                    </a:path>
                  </a:pathLst>
                </a:custGeom>
                <a:solidFill>
                  <a:srgbClr val="A5A2A2"/>
                </a:solidFill>
                <a:ln w="9525">
                  <a:noFill/>
                </a:ln>
              </p:spPr>
              <p:txBody>
                <a:bodyPr/>
                <a:p>
                  <a:endParaRPr lang="zh-CN" altLang="en-US"/>
                </a:p>
              </p:txBody>
            </p:sp>
            <p:sp>
              <p:nvSpPr>
                <p:cNvPr id="4752" name="Freeform 675"/>
                <p:cNvSpPr/>
                <p:nvPr userDrawn="1"/>
              </p:nvSpPr>
              <p:spPr>
                <a:xfrm>
                  <a:off x="5381" y="422"/>
                  <a:ext cx="8" cy="5"/>
                </a:xfrm>
                <a:custGeom>
                  <a:avLst/>
                  <a:gdLst/>
                  <a:ahLst/>
                  <a:cxnLst>
                    <a:cxn ang="0">
                      <a:pos x="3" y="0"/>
                    </a:cxn>
                    <a:cxn ang="0">
                      <a:pos x="5" y="0"/>
                    </a:cxn>
                    <a:cxn ang="0">
                      <a:pos x="6" y="4"/>
                    </a:cxn>
                    <a:cxn ang="0">
                      <a:pos x="5" y="5"/>
                    </a:cxn>
                    <a:cxn ang="0">
                      <a:pos x="2" y="5"/>
                    </a:cxn>
                    <a:cxn ang="0">
                      <a:pos x="3" y="0"/>
                    </a:cxn>
                  </a:cxnLst>
                  <a:pathLst>
                    <a:path w="7" h="5">
                      <a:moveTo>
                        <a:pt x="3" y="0"/>
                      </a:moveTo>
                      <a:cubicBezTo>
                        <a:pt x="4" y="0"/>
                        <a:pt x="4" y="0"/>
                        <a:pt x="5" y="0"/>
                      </a:cubicBezTo>
                      <a:cubicBezTo>
                        <a:pt x="7" y="1"/>
                        <a:pt x="6" y="2"/>
                        <a:pt x="6" y="4"/>
                      </a:cubicBezTo>
                      <a:cubicBezTo>
                        <a:pt x="6" y="4"/>
                        <a:pt x="5" y="4"/>
                        <a:pt x="5" y="5"/>
                      </a:cubicBezTo>
                      <a:cubicBezTo>
                        <a:pt x="4" y="5"/>
                        <a:pt x="2" y="5"/>
                        <a:pt x="2" y="5"/>
                      </a:cubicBezTo>
                      <a:cubicBezTo>
                        <a:pt x="0" y="3"/>
                        <a:pt x="2" y="2"/>
                        <a:pt x="3" y="0"/>
                      </a:cubicBezTo>
                      <a:close/>
                    </a:path>
                  </a:pathLst>
                </a:custGeom>
                <a:solidFill>
                  <a:srgbClr val="ABA9AC"/>
                </a:solidFill>
                <a:ln w="9525">
                  <a:noFill/>
                </a:ln>
              </p:spPr>
              <p:txBody>
                <a:bodyPr/>
                <a:p>
                  <a:endParaRPr lang="zh-CN" altLang="en-US"/>
                </a:p>
              </p:txBody>
            </p:sp>
            <p:sp>
              <p:nvSpPr>
                <p:cNvPr id="4753" name="Freeform 676"/>
                <p:cNvSpPr/>
                <p:nvPr userDrawn="1"/>
              </p:nvSpPr>
              <p:spPr>
                <a:xfrm>
                  <a:off x="5387" y="424"/>
                  <a:ext cx="4" cy="6"/>
                </a:xfrm>
                <a:custGeom>
                  <a:avLst/>
                  <a:gdLst/>
                  <a:ahLst/>
                  <a:cxnLst>
                    <a:cxn ang="0">
                      <a:pos x="4" y="1"/>
                    </a:cxn>
                    <a:cxn ang="0">
                      <a:pos x="1" y="6"/>
                    </a:cxn>
                    <a:cxn ang="0">
                      <a:pos x="0" y="3"/>
                    </a:cxn>
                    <a:cxn ang="0">
                      <a:pos x="0" y="3"/>
                    </a:cxn>
                    <a:cxn ang="0">
                      <a:pos x="4" y="1"/>
                    </a:cxn>
                  </a:cxnLst>
                  <a:pathLst>
                    <a:path w="4" h="5">
                      <a:moveTo>
                        <a:pt x="4" y="1"/>
                      </a:moveTo>
                      <a:cubicBezTo>
                        <a:pt x="4" y="3"/>
                        <a:pt x="2" y="4"/>
                        <a:pt x="1" y="5"/>
                      </a:cubicBezTo>
                      <a:cubicBezTo>
                        <a:pt x="0" y="4"/>
                        <a:pt x="0" y="4"/>
                        <a:pt x="0" y="3"/>
                      </a:cubicBezTo>
                      <a:cubicBezTo>
                        <a:pt x="0" y="3"/>
                        <a:pt x="0" y="3"/>
                        <a:pt x="0" y="3"/>
                      </a:cubicBezTo>
                      <a:cubicBezTo>
                        <a:pt x="1" y="1"/>
                        <a:pt x="2" y="0"/>
                        <a:pt x="4" y="1"/>
                      </a:cubicBezTo>
                      <a:close/>
                    </a:path>
                  </a:pathLst>
                </a:custGeom>
                <a:solidFill>
                  <a:srgbClr val="ABA9AC"/>
                </a:solidFill>
                <a:ln w="9525">
                  <a:noFill/>
                </a:ln>
              </p:spPr>
              <p:txBody>
                <a:bodyPr/>
                <a:p>
                  <a:endParaRPr lang="zh-CN" altLang="en-US"/>
                </a:p>
              </p:txBody>
            </p:sp>
            <p:sp>
              <p:nvSpPr>
                <p:cNvPr id="4754" name="Freeform 677"/>
                <p:cNvSpPr/>
                <p:nvPr userDrawn="1"/>
              </p:nvSpPr>
              <p:spPr>
                <a:xfrm>
                  <a:off x="5383" y="431"/>
                  <a:ext cx="3" cy="3"/>
                </a:xfrm>
                <a:custGeom>
                  <a:avLst/>
                  <a:gdLst/>
                  <a:ahLst/>
                  <a:cxnLst>
                    <a:cxn ang="0">
                      <a:pos x="3" y="0"/>
                    </a:cxn>
                    <a:cxn ang="0">
                      <a:pos x="0" y="3"/>
                    </a:cxn>
                    <a:cxn ang="0">
                      <a:pos x="3" y="0"/>
                    </a:cxn>
                  </a:cxnLst>
                  <a:pathLst>
                    <a:path w="2" h="3">
                      <a:moveTo>
                        <a:pt x="2" y="0"/>
                      </a:moveTo>
                      <a:cubicBezTo>
                        <a:pt x="1" y="1"/>
                        <a:pt x="1" y="2"/>
                        <a:pt x="0" y="3"/>
                      </a:cubicBezTo>
                      <a:cubicBezTo>
                        <a:pt x="1" y="2"/>
                        <a:pt x="1" y="1"/>
                        <a:pt x="2" y="0"/>
                      </a:cubicBezTo>
                      <a:close/>
                    </a:path>
                  </a:pathLst>
                </a:custGeom>
                <a:solidFill>
                  <a:srgbClr val="ABA9AC"/>
                </a:solidFill>
                <a:ln w="9525">
                  <a:noFill/>
                </a:ln>
              </p:spPr>
              <p:txBody>
                <a:bodyPr/>
                <a:p>
                  <a:endParaRPr lang="zh-CN" altLang="en-US"/>
                </a:p>
              </p:txBody>
            </p:sp>
            <p:sp>
              <p:nvSpPr>
                <p:cNvPr id="4755" name="Freeform 678"/>
                <p:cNvSpPr/>
                <p:nvPr userDrawn="1"/>
              </p:nvSpPr>
              <p:spPr>
                <a:xfrm>
                  <a:off x="5391" y="415"/>
                  <a:ext cx="9" cy="9"/>
                </a:xfrm>
                <a:custGeom>
                  <a:avLst/>
                  <a:gdLst/>
                  <a:ahLst/>
                  <a:cxnLst>
                    <a:cxn ang="0">
                      <a:pos x="2" y="9"/>
                    </a:cxn>
                    <a:cxn ang="0">
                      <a:pos x="5" y="0"/>
                    </a:cxn>
                    <a:cxn ang="0">
                      <a:pos x="5" y="0"/>
                    </a:cxn>
                    <a:cxn ang="0">
                      <a:pos x="9" y="1"/>
                    </a:cxn>
                    <a:cxn ang="0">
                      <a:pos x="2" y="9"/>
                    </a:cxn>
                  </a:cxnLst>
                  <a:pathLst>
                    <a:path w="7" h="8">
                      <a:moveTo>
                        <a:pt x="2" y="8"/>
                      </a:moveTo>
                      <a:cubicBezTo>
                        <a:pt x="1" y="5"/>
                        <a:pt x="0" y="2"/>
                        <a:pt x="4" y="0"/>
                      </a:cubicBezTo>
                      <a:cubicBezTo>
                        <a:pt x="4" y="0"/>
                        <a:pt x="4" y="0"/>
                        <a:pt x="4" y="0"/>
                      </a:cubicBezTo>
                      <a:cubicBezTo>
                        <a:pt x="5" y="0"/>
                        <a:pt x="6" y="1"/>
                        <a:pt x="7" y="1"/>
                      </a:cubicBezTo>
                      <a:cubicBezTo>
                        <a:pt x="7" y="4"/>
                        <a:pt x="5" y="7"/>
                        <a:pt x="2" y="8"/>
                      </a:cubicBezTo>
                      <a:close/>
                    </a:path>
                  </a:pathLst>
                </a:custGeom>
                <a:solidFill>
                  <a:srgbClr val="A09FA2"/>
                </a:solidFill>
                <a:ln w="9525">
                  <a:noFill/>
                </a:ln>
              </p:spPr>
              <p:txBody>
                <a:bodyPr/>
                <a:p>
                  <a:endParaRPr lang="zh-CN" altLang="en-US"/>
                </a:p>
              </p:txBody>
            </p:sp>
            <p:sp>
              <p:nvSpPr>
                <p:cNvPr id="4756" name="Freeform 679"/>
                <p:cNvSpPr/>
                <p:nvPr userDrawn="1"/>
              </p:nvSpPr>
              <p:spPr>
                <a:xfrm>
                  <a:off x="5396" y="415"/>
                  <a:ext cx="4" cy="1"/>
                </a:xfrm>
                <a:custGeom>
                  <a:avLst/>
                  <a:gdLst/>
                  <a:ahLst/>
                  <a:cxnLst>
                    <a:cxn ang="0">
                      <a:pos x="4" y="1"/>
                    </a:cxn>
                    <a:cxn ang="0">
                      <a:pos x="0" y="0"/>
                    </a:cxn>
                    <a:cxn ang="0">
                      <a:pos x="4" y="1"/>
                    </a:cxn>
                  </a:cxnLst>
                  <a:pathLst>
                    <a:path w="3" h="1">
                      <a:moveTo>
                        <a:pt x="3" y="1"/>
                      </a:moveTo>
                      <a:cubicBezTo>
                        <a:pt x="2" y="1"/>
                        <a:pt x="1" y="0"/>
                        <a:pt x="0" y="0"/>
                      </a:cubicBezTo>
                      <a:cubicBezTo>
                        <a:pt x="1" y="0"/>
                        <a:pt x="2" y="1"/>
                        <a:pt x="3" y="1"/>
                      </a:cubicBezTo>
                      <a:close/>
                    </a:path>
                  </a:pathLst>
                </a:custGeom>
                <a:solidFill>
                  <a:srgbClr val="ABA9AC"/>
                </a:solidFill>
                <a:ln w="9525">
                  <a:noFill/>
                </a:ln>
              </p:spPr>
              <p:txBody>
                <a:bodyPr/>
                <a:p>
                  <a:endParaRPr lang="zh-CN" altLang="en-US"/>
                </a:p>
              </p:txBody>
            </p:sp>
            <p:sp>
              <p:nvSpPr>
                <p:cNvPr id="4757" name="Freeform 680"/>
                <p:cNvSpPr/>
                <p:nvPr userDrawn="1"/>
              </p:nvSpPr>
              <p:spPr>
                <a:xfrm>
                  <a:off x="5441" y="405"/>
                  <a:ext cx="63" cy="53"/>
                </a:xfrm>
                <a:custGeom>
                  <a:avLst/>
                  <a:gdLst/>
                  <a:ahLst/>
                  <a:cxnLst>
                    <a:cxn ang="0">
                      <a:pos x="33" y="20"/>
                    </a:cxn>
                    <a:cxn ang="0">
                      <a:pos x="59" y="0"/>
                    </a:cxn>
                    <a:cxn ang="0">
                      <a:pos x="61" y="5"/>
                    </a:cxn>
                    <a:cxn ang="0">
                      <a:pos x="54" y="17"/>
                    </a:cxn>
                    <a:cxn ang="0">
                      <a:pos x="53" y="23"/>
                    </a:cxn>
                    <a:cxn ang="0">
                      <a:pos x="49" y="33"/>
                    </a:cxn>
                    <a:cxn ang="0">
                      <a:pos x="48" y="34"/>
                    </a:cxn>
                    <a:cxn ang="0">
                      <a:pos x="30" y="50"/>
                    </a:cxn>
                    <a:cxn ang="0">
                      <a:pos x="30" y="43"/>
                    </a:cxn>
                    <a:cxn ang="0">
                      <a:pos x="24" y="40"/>
                    </a:cxn>
                    <a:cxn ang="0">
                      <a:pos x="22" y="46"/>
                    </a:cxn>
                    <a:cxn ang="0">
                      <a:pos x="14" y="49"/>
                    </a:cxn>
                    <a:cxn ang="0">
                      <a:pos x="6" y="48"/>
                    </a:cxn>
                    <a:cxn ang="0">
                      <a:pos x="0" y="46"/>
                    </a:cxn>
                    <a:cxn ang="0">
                      <a:pos x="14" y="33"/>
                    </a:cxn>
                    <a:cxn ang="0">
                      <a:pos x="33" y="20"/>
                    </a:cxn>
                  </a:cxnLst>
                  <a:pathLst>
                    <a:path w="55" h="46">
                      <a:moveTo>
                        <a:pt x="29" y="18"/>
                      </a:moveTo>
                      <a:cubicBezTo>
                        <a:pt x="37" y="12"/>
                        <a:pt x="44" y="6"/>
                        <a:pt x="52" y="0"/>
                      </a:cubicBezTo>
                      <a:cubicBezTo>
                        <a:pt x="54" y="1"/>
                        <a:pt x="55" y="3"/>
                        <a:pt x="54" y="5"/>
                      </a:cubicBezTo>
                      <a:cubicBezTo>
                        <a:pt x="52" y="8"/>
                        <a:pt x="53" y="13"/>
                        <a:pt x="48" y="15"/>
                      </a:cubicBezTo>
                      <a:cubicBezTo>
                        <a:pt x="45" y="16"/>
                        <a:pt x="46" y="18"/>
                        <a:pt x="47" y="20"/>
                      </a:cubicBezTo>
                      <a:cubicBezTo>
                        <a:pt x="48" y="24"/>
                        <a:pt x="51" y="29"/>
                        <a:pt x="43" y="29"/>
                      </a:cubicBezTo>
                      <a:cubicBezTo>
                        <a:pt x="43" y="29"/>
                        <a:pt x="42" y="29"/>
                        <a:pt x="42" y="30"/>
                      </a:cubicBezTo>
                      <a:cubicBezTo>
                        <a:pt x="45" y="43"/>
                        <a:pt x="32" y="40"/>
                        <a:pt x="27" y="44"/>
                      </a:cubicBezTo>
                      <a:cubicBezTo>
                        <a:pt x="27" y="42"/>
                        <a:pt x="27" y="40"/>
                        <a:pt x="27" y="38"/>
                      </a:cubicBezTo>
                      <a:cubicBezTo>
                        <a:pt x="26" y="36"/>
                        <a:pt x="24" y="34"/>
                        <a:pt x="21" y="35"/>
                      </a:cubicBezTo>
                      <a:cubicBezTo>
                        <a:pt x="19" y="35"/>
                        <a:pt x="20" y="38"/>
                        <a:pt x="20" y="40"/>
                      </a:cubicBezTo>
                      <a:cubicBezTo>
                        <a:pt x="20" y="43"/>
                        <a:pt x="15" y="45"/>
                        <a:pt x="13" y="43"/>
                      </a:cubicBezTo>
                      <a:cubicBezTo>
                        <a:pt x="10" y="37"/>
                        <a:pt x="8" y="40"/>
                        <a:pt x="6" y="42"/>
                      </a:cubicBezTo>
                      <a:cubicBezTo>
                        <a:pt x="3" y="44"/>
                        <a:pt x="0" y="46"/>
                        <a:pt x="0" y="40"/>
                      </a:cubicBezTo>
                      <a:cubicBezTo>
                        <a:pt x="3" y="35"/>
                        <a:pt x="7" y="30"/>
                        <a:pt x="13" y="29"/>
                      </a:cubicBezTo>
                      <a:cubicBezTo>
                        <a:pt x="21" y="28"/>
                        <a:pt x="24" y="22"/>
                        <a:pt x="29" y="18"/>
                      </a:cubicBezTo>
                      <a:close/>
                    </a:path>
                  </a:pathLst>
                </a:custGeom>
                <a:solidFill>
                  <a:srgbClr val="AAA8A9"/>
                </a:solidFill>
                <a:ln w="9525">
                  <a:noFill/>
                </a:ln>
              </p:spPr>
              <p:txBody>
                <a:bodyPr/>
                <a:p>
                  <a:endParaRPr lang="zh-CN" altLang="en-US"/>
                </a:p>
              </p:txBody>
            </p:sp>
            <p:sp>
              <p:nvSpPr>
                <p:cNvPr id="4758" name="Freeform 681"/>
                <p:cNvSpPr/>
                <p:nvPr userDrawn="1"/>
              </p:nvSpPr>
              <p:spPr>
                <a:xfrm>
                  <a:off x="5541" y="352"/>
                  <a:ext cx="59" cy="40"/>
                </a:xfrm>
                <a:custGeom>
                  <a:avLst/>
                  <a:gdLst/>
                  <a:ahLst/>
                  <a:cxnLst>
                    <a:cxn ang="0">
                      <a:pos x="35" y="3"/>
                    </a:cxn>
                    <a:cxn ang="0">
                      <a:pos x="57" y="22"/>
                    </a:cxn>
                    <a:cxn ang="0">
                      <a:pos x="59" y="23"/>
                    </a:cxn>
                    <a:cxn ang="0">
                      <a:pos x="45" y="24"/>
                    </a:cxn>
                    <a:cxn ang="0">
                      <a:pos x="23" y="36"/>
                    </a:cxn>
                    <a:cxn ang="0">
                      <a:pos x="23" y="36"/>
                    </a:cxn>
                    <a:cxn ang="0">
                      <a:pos x="16" y="37"/>
                    </a:cxn>
                    <a:cxn ang="0">
                      <a:pos x="0" y="25"/>
                    </a:cxn>
                    <a:cxn ang="0">
                      <a:pos x="3" y="18"/>
                    </a:cxn>
                    <a:cxn ang="0">
                      <a:pos x="6" y="16"/>
                    </a:cxn>
                    <a:cxn ang="0">
                      <a:pos x="19" y="5"/>
                    </a:cxn>
                    <a:cxn ang="0">
                      <a:pos x="34" y="3"/>
                    </a:cxn>
                    <a:cxn ang="0">
                      <a:pos x="35" y="3"/>
                    </a:cxn>
                  </a:cxnLst>
                  <a:pathLst>
                    <a:path w="51" h="34">
                      <a:moveTo>
                        <a:pt x="31" y="3"/>
                      </a:moveTo>
                      <a:cubicBezTo>
                        <a:pt x="34" y="12"/>
                        <a:pt x="39" y="18"/>
                        <a:pt x="50" y="19"/>
                      </a:cubicBezTo>
                      <a:cubicBezTo>
                        <a:pt x="50" y="19"/>
                        <a:pt x="51" y="20"/>
                        <a:pt x="51" y="20"/>
                      </a:cubicBezTo>
                      <a:cubicBezTo>
                        <a:pt x="47" y="21"/>
                        <a:pt x="43" y="27"/>
                        <a:pt x="39" y="21"/>
                      </a:cubicBezTo>
                      <a:cubicBezTo>
                        <a:pt x="30" y="19"/>
                        <a:pt x="26" y="28"/>
                        <a:pt x="20" y="31"/>
                      </a:cubicBezTo>
                      <a:cubicBezTo>
                        <a:pt x="20" y="31"/>
                        <a:pt x="20" y="31"/>
                        <a:pt x="20" y="31"/>
                      </a:cubicBezTo>
                      <a:cubicBezTo>
                        <a:pt x="18" y="33"/>
                        <a:pt x="15" y="34"/>
                        <a:pt x="14" y="32"/>
                      </a:cubicBezTo>
                      <a:cubicBezTo>
                        <a:pt x="11" y="26"/>
                        <a:pt x="4" y="26"/>
                        <a:pt x="0" y="22"/>
                      </a:cubicBezTo>
                      <a:cubicBezTo>
                        <a:pt x="0" y="20"/>
                        <a:pt x="2" y="18"/>
                        <a:pt x="3" y="16"/>
                      </a:cubicBezTo>
                      <a:cubicBezTo>
                        <a:pt x="4" y="15"/>
                        <a:pt x="5" y="15"/>
                        <a:pt x="6" y="14"/>
                      </a:cubicBezTo>
                      <a:cubicBezTo>
                        <a:pt x="10" y="11"/>
                        <a:pt x="14" y="9"/>
                        <a:pt x="17" y="5"/>
                      </a:cubicBezTo>
                      <a:cubicBezTo>
                        <a:pt x="21" y="0"/>
                        <a:pt x="25" y="0"/>
                        <a:pt x="30" y="3"/>
                      </a:cubicBezTo>
                      <a:cubicBezTo>
                        <a:pt x="30" y="3"/>
                        <a:pt x="31" y="3"/>
                        <a:pt x="31" y="3"/>
                      </a:cubicBezTo>
                      <a:close/>
                    </a:path>
                  </a:pathLst>
                </a:custGeom>
                <a:solidFill>
                  <a:srgbClr val="A3A2A3"/>
                </a:solidFill>
                <a:ln w="9525">
                  <a:noFill/>
                </a:ln>
              </p:spPr>
              <p:txBody>
                <a:bodyPr/>
                <a:p>
                  <a:endParaRPr lang="zh-CN" altLang="en-US"/>
                </a:p>
              </p:txBody>
            </p:sp>
            <p:sp>
              <p:nvSpPr>
                <p:cNvPr id="4759" name="Freeform 682"/>
                <p:cNvSpPr/>
                <p:nvPr userDrawn="1"/>
              </p:nvSpPr>
              <p:spPr>
                <a:xfrm>
                  <a:off x="5525" y="375"/>
                  <a:ext cx="39" cy="35"/>
                </a:xfrm>
                <a:custGeom>
                  <a:avLst/>
                  <a:gdLst/>
                  <a:ahLst/>
                  <a:cxnLst>
                    <a:cxn ang="0">
                      <a:pos x="17" y="1"/>
                    </a:cxn>
                    <a:cxn ang="0">
                      <a:pos x="32" y="9"/>
                    </a:cxn>
                    <a:cxn ang="0">
                      <a:pos x="39" y="12"/>
                    </a:cxn>
                    <a:cxn ang="0">
                      <a:pos x="24" y="19"/>
                    </a:cxn>
                    <a:cxn ang="0">
                      <a:pos x="18" y="19"/>
                    </a:cxn>
                    <a:cxn ang="0">
                      <a:pos x="5" y="25"/>
                    </a:cxn>
                    <a:cxn ang="0">
                      <a:pos x="3" y="25"/>
                    </a:cxn>
                    <a:cxn ang="0">
                      <a:pos x="1" y="22"/>
                    </a:cxn>
                    <a:cxn ang="0">
                      <a:pos x="0" y="14"/>
                    </a:cxn>
                    <a:cxn ang="0">
                      <a:pos x="0" y="11"/>
                    </a:cxn>
                    <a:cxn ang="0">
                      <a:pos x="3" y="8"/>
                    </a:cxn>
                    <a:cxn ang="0">
                      <a:pos x="6" y="8"/>
                    </a:cxn>
                    <a:cxn ang="0">
                      <a:pos x="8" y="5"/>
                    </a:cxn>
                    <a:cxn ang="0">
                      <a:pos x="13" y="1"/>
                    </a:cxn>
                    <a:cxn ang="0">
                      <a:pos x="17" y="1"/>
                    </a:cxn>
                  </a:cxnLst>
                  <a:pathLst>
                    <a:path w="34" h="30">
                      <a:moveTo>
                        <a:pt x="15" y="1"/>
                      </a:moveTo>
                      <a:cubicBezTo>
                        <a:pt x="19" y="4"/>
                        <a:pt x="27" y="0"/>
                        <a:pt x="28" y="8"/>
                      </a:cubicBezTo>
                      <a:cubicBezTo>
                        <a:pt x="28" y="13"/>
                        <a:pt x="32" y="10"/>
                        <a:pt x="34" y="11"/>
                      </a:cubicBezTo>
                      <a:cubicBezTo>
                        <a:pt x="32" y="18"/>
                        <a:pt x="26" y="17"/>
                        <a:pt x="21" y="17"/>
                      </a:cubicBezTo>
                      <a:cubicBezTo>
                        <a:pt x="19" y="16"/>
                        <a:pt x="15" y="15"/>
                        <a:pt x="16" y="17"/>
                      </a:cubicBezTo>
                      <a:cubicBezTo>
                        <a:pt x="16" y="30"/>
                        <a:pt x="9" y="22"/>
                        <a:pt x="5" y="22"/>
                      </a:cubicBezTo>
                      <a:cubicBezTo>
                        <a:pt x="4" y="22"/>
                        <a:pt x="3" y="22"/>
                        <a:pt x="3" y="22"/>
                      </a:cubicBezTo>
                      <a:cubicBezTo>
                        <a:pt x="2" y="21"/>
                        <a:pt x="1" y="21"/>
                        <a:pt x="1" y="19"/>
                      </a:cubicBezTo>
                      <a:cubicBezTo>
                        <a:pt x="1" y="17"/>
                        <a:pt x="1" y="15"/>
                        <a:pt x="0" y="12"/>
                      </a:cubicBezTo>
                      <a:cubicBezTo>
                        <a:pt x="0" y="12"/>
                        <a:pt x="0" y="11"/>
                        <a:pt x="0" y="10"/>
                      </a:cubicBezTo>
                      <a:cubicBezTo>
                        <a:pt x="1" y="8"/>
                        <a:pt x="2" y="8"/>
                        <a:pt x="3" y="7"/>
                      </a:cubicBezTo>
                      <a:cubicBezTo>
                        <a:pt x="4" y="6"/>
                        <a:pt x="5" y="10"/>
                        <a:pt x="6" y="7"/>
                      </a:cubicBezTo>
                      <a:cubicBezTo>
                        <a:pt x="6" y="6"/>
                        <a:pt x="7" y="6"/>
                        <a:pt x="7" y="5"/>
                      </a:cubicBezTo>
                      <a:cubicBezTo>
                        <a:pt x="9" y="4"/>
                        <a:pt x="10" y="2"/>
                        <a:pt x="12" y="1"/>
                      </a:cubicBezTo>
                      <a:cubicBezTo>
                        <a:pt x="13" y="1"/>
                        <a:pt x="14" y="1"/>
                        <a:pt x="15" y="1"/>
                      </a:cubicBezTo>
                      <a:close/>
                    </a:path>
                  </a:pathLst>
                </a:custGeom>
                <a:solidFill>
                  <a:srgbClr val="B0AEAF"/>
                </a:solidFill>
                <a:ln w="9525">
                  <a:noFill/>
                </a:ln>
              </p:spPr>
              <p:txBody>
                <a:bodyPr/>
                <a:p>
                  <a:endParaRPr lang="zh-CN" altLang="en-US"/>
                </a:p>
              </p:txBody>
            </p:sp>
            <p:sp>
              <p:nvSpPr>
                <p:cNvPr id="4760" name="Freeform 683"/>
                <p:cNvSpPr/>
                <p:nvPr userDrawn="1"/>
              </p:nvSpPr>
              <p:spPr>
                <a:xfrm>
                  <a:off x="5564" y="373"/>
                  <a:ext cx="22" cy="17"/>
                </a:xfrm>
                <a:custGeom>
                  <a:avLst/>
                  <a:gdLst/>
                  <a:ahLst/>
                  <a:cxnLst>
                    <a:cxn ang="0">
                      <a:pos x="0" y="14"/>
                    </a:cxn>
                    <a:cxn ang="0">
                      <a:pos x="18" y="1"/>
                    </a:cxn>
                    <a:cxn ang="0">
                      <a:pos x="22" y="3"/>
                    </a:cxn>
                    <a:cxn ang="0">
                      <a:pos x="16" y="7"/>
                    </a:cxn>
                    <a:cxn ang="0">
                      <a:pos x="0" y="14"/>
                    </a:cxn>
                  </a:cxnLst>
                  <a:pathLst>
                    <a:path w="19" h="15">
                      <a:moveTo>
                        <a:pt x="0" y="13"/>
                      </a:moveTo>
                      <a:cubicBezTo>
                        <a:pt x="4" y="7"/>
                        <a:pt x="7" y="0"/>
                        <a:pt x="16" y="1"/>
                      </a:cubicBezTo>
                      <a:cubicBezTo>
                        <a:pt x="17" y="1"/>
                        <a:pt x="18" y="2"/>
                        <a:pt x="19" y="3"/>
                      </a:cubicBezTo>
                      <a:cubicBezTo>
                        <a:pt x="17" y="4"/>
                        <a:pt x="15" y="5"/>
                        <a:pt x="14" y="7"/>
                      </a:cubicBezTo>
                      <a:cubicBezTo>
                        <a:pt x="10" y="15"/>
                        <a:pt x="10" y="15"/>
                        <a:pt x="0" y="13"/>
                      </a:cubicBezTo>
                      <a:close/>
                    </a:path>
                  </a:pathLst>
                </a:custGeom>
                <a:solidFill>
                  <a:srgbClr val="B0AEAF"/>
                </a:solidFill>
                <a:ln w="9525">
                  <a:noFill/>
                </a:ln>
              </p:spPr>
              <p:txBody>
                <a:bodyPr/>
                <a:p>
                  <a:endParaRPr lang="zh-CN" altLang="en-US"/>
                </a:p>
              </p:txBody>
            </p:sp>
            <p:sp>
              <p:nvSpPr>
                <p:cNvPr id="4761" name="Freeform 684"/>
                <p:cNvSpPr/>
                <p:nvPr userDrawn="1"/>
              </p:nvSpPr>
              <p:spPr>
                <a:xfrm>
                  <a:off x="5510" y="390"/>
                  <a:ext cx="19" cy="15"/>
                </a:xfrm>
                <a:custGeom>
                  <a:avLst/>
                  <a:gdLst/>
                  <a:ahLst/>
                  <a:cxnLst>
                    <a:cxn ang="0">
                      <a:pos x="17" y="6"/>
                    </a:cxn>
                    <a:cxn ang="0">
                      <a:pos x="19" y="10"/>
                    </a:cxn>
                    <a:cxn ang="0">
                      <a:pos x="8" y="13"/>
                    </a:cxn>
                    <a:cxn ang="0">
                      <a:pos x="1" y="11"/>
                    </a:cxn>
                    <a:cxn ang="0">
                      <a:pos x="0" y="9"/>
                    </a:cxn>
                    <a:cxn ang="0">
                      <a:pos x="10" y="0"/>
                    </a:cxn>
                    <a:cxn ang="0">
                      <a:pos x="17" y="6"/>
                    </a:cxn>
                  </a:cxnLst>
                  <a:pathLst>
                    <a:path w="16" h="13">
                      <a:moveTo>
                        <a:pt x="15" y="6"/>
                      </a:moveTo>
                      <a:cubicBezTo>
                        <a:pt x="15" y="7"/>
                        <a:pt x="15" y="8"/>
                        <a:pt x="16" y="9"/>
                      </a:cubicBezTo>
                      <a:cubicBezTo>
                        <a:pt x="13" y="10"/>
                        <a:pt x="10" y="11"/>
                        <a:pt x="7" y="12"/>
                      </a:cubicBezTo>
                      <a:cubicBezTo>
                        <a:pt x="4" y="13"/>
                        <a:pt x="2" y="12"/>
                        <a:pt x="1" y="10"/>
                      </a:cubicBezTo>
                      <a:cubicBezTo>
                        <a:pt x="1" y="9"/>
                        <a:pt x="0" y="9"/>
                        <a:pt x="0" y="8"/>
                      </a:cubicBezTo>
                      <a:cubicBezTo>
                        <a:pt x="0" y="2"/>
                        <a:pt x="4" y="0"/>
                        <a:pt x="9" y="0"/>
                      </a:cubicBezTo>
                      <a:cubicBezTo>
                        <a:pt x="9" y="4"/>
                        <a:pt x="14" y="4"/>
                        <a:pt x="15" y="6"/>
                      </a:cubicBezTo>
                      <a:close/>
                    </a:path>
                  </a:pathLst>
                </a:custGeom>
                <a:solidFill>
                  <a:srgbClr val="AEAEAF"/>
                </a:solidFill>
                <a:ln w="9525">
                  <a:noFill/>
                </a:ln>
              </p:spPr>
              <p:txBody>
                <a:bodyPr/>
                <a:p>
                  <a:endParaRPr lang="zh-CN" altLang="en-US"/>
                </a:p>
              </p:txBody>
            </p:sp>
            <p:sp>
              <p:nvSpPr>
                <p:cNvPr id="4762" name="Freeform 685"/>
                <p:cNvSpPr/>
                <p:nvPr userDrawn="1"/>
              </p:nvSpPr>
              <p:spPr>
                <a:xfrm>
                  <a:off x="5500" y="396"/>
                  <a:ext cx="11" cy="15"/>
                </a:xfrm>
                <a:custGeom>
                  <a:avLst/>
                  <a:gdLst/>
                  <a:ahLst/>
                  <a:cxnLst>
                    <a:cxn ang="0">
                      <a:pos x="3" y="15"/>
                    </a:cxn>
                    <a:cxn ang="0">
                      <a:pos x="1" y="9"/>
                    </a:cxn>
                    <a:cxn ang="0">
                      <a:pos x="0" y="6"/>
                    </a:cxn>
                    <a:cxn ang="0">
                      <a:pos x="3" y="1"/>
                    </a:cxn>
                    <a:cxn ang="0">
                      <a:pos x="6" y="0"/>
                    </a:cxn>
                    <a:cxn ang="0">
                      <a:pos x="11" y="5"/>
                    </a:cxn>
                    <a:cxn ang="0">
                      <a:pos x="11" y="5"/>
                    </a:cxn>
                    <a:cxn ang="0">
                      <a:pos x="3" y="15"/>
                    </a:cxn>
                  </a:cxnLst>
                  <a:pathLst>
                    <a:path w="10" h="13">
                      <a:moveTo>
                        <a:pt x="3" y="13"/>
                      </a:moveTo>
                      <a:cubicBezTo>
                        <a:pt x="2" y="11"/>
                        <a:pt x="2" y="10"/>
                        <a:pt x="1" y="8"/>
                      </a:cubicBezTo>
                      <a:cubicBezTo>
                        <a:pt x="1" y="8"/>
                        <a:pt x="1" y="7"/>
                        <a:pt x="0" y="6"/>
                      </a:cubicBezTo>
                      <a:cubicBezTo>
                        <a:pt x="0" y="4"/>
                        <a:pt x="1" y="2"/>
                        <a:pt x="3" y="1"/>
                      </a:cubicBezTo>
                      <a:cubicBezTo>
                        <a:pt x="4" y="0"/>
                        <a:pt x="5" y="0"/>
                        <a:pt x="6" y="0"/>
                      </a:cubicBezTo>
                      <a:cubicBezTo>
                        <a:pt x="8" y="1"/>
                        <a:pt x="10" y="2"/>
                        <a:pt x="10" y="5"/>
                      </a:cubicBezTo>
                      <a:cubicBezTo>
                        <a:pt x="10" y="5"/>
                        <a:pt x="10" y="5"/>
                        <a:pt x="10" y="5"/>
                      </a:cubicBezTo>
                      <a:cubicBezTo>
                        <a:pt x="5" y="6"/>
                        <a:pt x="4" y="9"/>
                        <a:pt x="3" y="13"/>
                      </a:cubicBezTo>
                      <a:close/>
                    </a:path>
                  </a:pathLst>
                </a:custGeom>
                <a:solidFill>
                  <a:srgbClr val="AEAEAF"/>
                </a:solidFill>
                <a:ln w="9525">
                  <a:noFill/>
                </a:ln>
              </p:spPr>
              <p:txBody>
                <a:bodyPr/>
                <a:p>
                  <a:endParaRPr lang="zh-CN" altLang="en-US"/>
                </a:p>
              </p:txBody>
            </p:sp>
            <p:sp>
              <p:nvSpPr>
                <p:cNvPr id="4763" name="Freeform 686"/>
                <p:cNvSpPr/>
                <p:nvPr userDrawn="1"/>
              </p:nvSpPr>
              <p:spPr>
                <a:xfrm>
                  <a:off x="5538" y="416"/>
                  <a:ext cx="1" cy="1"/>
                </a:xfrm>
                <a:custGeom>
                  <a:avLst/>
                  <a:gdLst/>
                  <a:ahLst/>
                  <a:cxnLst>
                    <a:cxn ang="0">
                      <a:pos x="0" y="1"/>
                    </a:cxn>
                    <a:cxn ang="0">
                      <a:pos x="0" y="0"/>
                    </a:cxn>
                    <a:cxn ang="0">
                      <a:pos x="0" y="1"/>
                    </a:cxn>
                  </a:cxnLst>
                  <a:pathLst>
                    <a:path w="1" h="1">
                      <a:moveTo>
                        <a:pt x="0" y="1"/>
                      </a:moveTo>
                      <a:cubicBezTo>
                        <a:pt x="0" y="1"/>
                        <a:pt x="0" y="0"/>
                        <a:pt x="0" y="0"/>
                      </a:cubicBezTo>
                      <a:cubicBezTo>
                        <a:pt x="1" y="0"/>
                        <a:pt x="1" y="0"/>
                        <a:pt x="0" y="1"/>
                      </a:cubicBezTo>
                      <a:close/>
                    </a:path>
                  </a:pathLst>
                </a:custGeom>
                <a:solidFill>
                  <a:srgbClr val="B0AEAE"/>
                </a:solidFill>
                <a:ln w="9525">
                  <a:noFill/>
                </a:ln>
              </p:spPr>
              <p:txBody>
                <a:bodyPr/>
                <a:p>
                  <a:endParaRPr lang="zh-CN" altLang="en-US"/>
                </a:p>
              </p:txBody>
            </p:sp>
            <p:sp>
              <p:nvSpPr>
                <p:cNvPr id="4764" name="Freeform 687"/>
                <p:cNvSpPr/>
                <p:nvPr userDrawn="1"/>
              </p:nvSpPr>
              <p:spPr>
                <a:xfrm>
                  <a:off x="5441" y="467"/>
                  <a:ext cx="3" cy="1"/>
                </a:xfrm>
                <a:custGeom>
                  <a:avLst/>
                  <a:gdLst/>
                  <a:ahLst/>
                  <a:cxnLst>
                    <a:cxn ang="0">
                      <a:pos x="0" y="0"/>
                    </a:cxn>
                    <a:cxn ang="0">
                      <a:pos x="3" y="1"/>
                    </a:cxn>
                    <a:cxn ang="0">
                      <a:pos x="0" y="0"/>
                    </a:cxn>
                  </a:cxnLst>
                  <a:pathLst>
                    <a:path w="3" h="1">
                      <a:moveTo>
                        <a:pt x="0" y="0"/>
                      </a:moveTo>
                      <a:cubicBezTo>
                        <a:pt x="1" y="0"/>
                        <a:pt x="2" y="0"/>
                        <a:pt x="3" y="1"/>
                      </a:cubicBezTo>
                      <a:cubicBezTo>
                        <a:pt x="2" y="0"/>
                        <a:pt x="1" y="0"/>
                        <a:pt x="0" y="0"/>
                      </a:cubicBezTo>
                      <a:close/>
                    </a:path>
                  </a:pathLst>
                </a:custGeom>
                <a:solidFill>
                  <a:srgbClr val="A5A2A2"/>
                </a:solidFill>
                <a:ln w="9525">
                  <a:noFill/>
                </a:ln>
              </p:spPr>
              <p:txBody>
                <a:bodyPr/>
                <a:p>
                  <a:endParaRPr lang="zh-CN" altLang="en-US"/>
                </a:p>
              </p:txBody>
            </p:sp>
            <p:sp>
              <p:nvSpPr>
                <p:cNvPr id="4765" name="Freeform 688"/>
                <p:cNvSpPr/>
                <p:nvPr userDrawn="1"/>
              </p:nvSpPr>
              <p:spPr>
                <a:xfrm>
                  <a:off x="5330" y="517"/>
                  <a:ext cx="46" cy="63"/>
                </a:xfrm>
                <a:custGeom>
                  <a:avLst/>
                  <a:gdLst/>
                  <a:ahLst/>
                  <a:cxnLst>
                    <a:cxn ang="0">
                      <a:pos x="2" y="0"/>
                    </a:cxn>
                    <a:cxn ang="0">
                      <a:pos x="9" y="2"/>
                    </a:cxn>
                    <a:cxn ang="0">
                      <a:pos x="11" y="2"/>
                    </a:cxn>
                    <a:cxn ang="0">
                      <a:pos x="12" y="3"/>
                    </a:cxn>
                    <a:cxn ang="0">
                      <a:pos x="16" y="5"/>
                    </a:cxn>
                    <a:cxn ang="0">
                      <a:pos x="19" y="7"/>
                    </a:cxn>
                    <a:cxn ang="0">
                      <a:pos x="46" y="56"/>
                    </a:cxn>
                    <a:cxn ang="0">
                      <a:pos x="37" y="63"/>
                    </a:cxn>
                    <a:cxn ang="0">
                      <a:pos x="36" y="61"/>
                    </a:cxn>
                    <a:cxn ang="0">
                      <a:pos x="35" y="59"/>
                    </a:cxn>
                    <a:cxn ang="0">
                      <a:pos x="25" y="26"/>
                    </a:cxn>
                    <a:cxn ang="0">
                      <a:pos x="16" y="26"/>
                    </a:cxn>
                    <a:cxn ang="0">
                      <a:pos x="11" y="28"/>
                    </a:cxn>
                    <a:cxn ang="0">
                      <a:pos x="10" y="26"/>
                    </a:cxn>
                    <a:cxn ang="0">
                      <a:pos x="8" y="14"/>
                    </a:cxn>
                    <a:cxn ang="0">
                      <a:pos x="2" y="0"/>
                    </a:cxn>
                  </a:cxnLst>
                  <a:pathLst>
                    <a:path w="40" h="54">
                      <a:moveTo>
                        <a:pt x="2" y="0"/>
                      </a:moveTo>
                      <a:cubicBezTo>
                        <a:pt x="4" y="1"/>
                        <a:pt x="6" y="1"/>
                        <a:pt x="8" y="2"/>
                      </a:cubicBezTo>
                      <a:cubicBezTo>
                        <a:pt x="9" y="2"/>
                        <a:pt x="10" y="2"/>
                        <a:pt x="10" y="2"/>
                      </a:cubicBezTo>
                      <a:cubicBezTo>
                        <a:pt x="11" y="2"/>
                        <a:pt x="11" y="2"/>
                        <a:pt x="11" y="3"/>
                      </a:cubicBezTo>
                      <a:cubicBezTo>
                        <a:pt x="12" y="4"/>
                        <a:pt x="13" y="4"/>
                        <a:pt x="14" y="5"/>
                      </a:cubicBezTo>
                      <a:cubicBezTo>
                        <a:pt x="15" y="5"/>
                        <a:pt x="16" y="6"/>
                        <a:pt x="17" y="6"/>
                      </a:cubicBezTo>
                      <a:cubicBezTo>
                        <a:pt x="26" y="20"/>
                        <a:pt x="35" y="33"/>
                        <a:pt x="40" y="48"/>
                      </a:cubicBezTo>
                      <a:cubicBezTo>
                        <a:pt x="38" y="51"/>
                        <a:pt x="36" y="53"/>
                        <a:pt x="33" y="54"/>
                      </a:cubicBezTo>
                      <a:cubicBezTo>
                        <a:pt x="32" y="54"/>
                        <a:pt x="32" y="53"/>
                        <a:pt x="32" y="53"/>
                      </a:cubicBezTo>
                      <a:cubicBezTo>
                        <a:pt x="31" y="53"/>
                        <a:pt x="31" y="52"/>
                        <a:pt x="31" y="51"/>
                      </a:cubicBezTo>
                      <a:cubicBezTo>
                        <a:pt x="32" y="41"/>
                        <a:pt x="25" y="32"/>
                        <a:pt x="22" y="23"/>
                      </a:cubicBezTo>
                      <a:cubicBezTo>
                        <a:pt x="20" y="20"/>
                        <a:pt x="17" y="22"/>
                        <a:pt x="14" y="23"/>
                      </a:cubicBezTo>
                      <a:cubicBezTo>
                        <a:pt x="13" y="25"/>
                        <a:pt x="12" y="25"/>
                        <a:pt x="10" y="24"/>
                      </a:cubicBezTo>
                      <a:cubicBezTo>
                        <a:pt x="10" y="24"/>
                        <a:pt x="9" y="23"/>
                        <a:pt x="9" y="23"/>
                      </a:cubicBezTo>
                      <a:cubicBezTo>
                        <a:pt x="11" y="18"/>
                        <a:pt x="11" y="15"/>
                        <a:pt x="7" y="12"/>
                      </a:cubicBezTo>
                      <a:cubicBezTo>
                        <a:pt x="3" y="9"/>
                        <a:pt x="0" y="5"/>
                        <a:pt x="2" y="0"/>
                      </a:cubicBezTo>
                      <a:close/>
                    </a:path>
                  </a:pathLst>
                </a:custGeom>
                <a:solidFill>
                  <a:srgbClr val="5E6064"/>
                </a:solidFill>
                <a:ln w="9525">
                  <a:noFill/>
                </a:ln>
              </p:spPr>
              <p:txBody>
                <a:bodyPr/>
                <a:p>
                  <a:endParaRPr lang="zh-CN" altLang="en-US"/>
                </a:p>
              </p:txBody>
            </p:sp>
            <p:sp>
              <p:nvSpPr>
                <p:cNvPr id="4766" name="Freeform 689"/>
                <p:cNvSpPr/>
                <p:nvPr userDrawn="1"/>
              </p:nvSpPr>
              <p:spPr>
                <a:xfrm>
                  <a:off x="5343" y="521"/>
                  <a:ext cx="3" cy="2"/>
                </a:xfrm>
                <a:custGeom>
                  <a:avLst/>
                  <a:gdLst/>
                  <a:ahLst/>
                  <a:cxnLst>
                    <a:cxn ang="0">
                      <a:pos x="3" y="2"/>
                    </a:cxn>
                    <a:cxn ang="0">
                      <a:pos x="0" y="0"/>
                    </a:cxn>
                    <a:cxn ang="0">
                      <a:pos x="3" y="0"/>
                    </a:cxn>
                    <a:cxn ang="0">
                      <a:pos x="3" y="2"/>
                    </a:cxn>
                  </a:cxnLst>
                  <a:pathLst>
                    <a:path w="3" h="2">
                      <a:moveTo>
                        <a:pt x="3" y="2"/>
                      </a:moveTo>
                      <a:cubicBezTo>
                        <a:pt x="2" y="2"/>
                        <a:pt x="1" y="1"/>
                        <a:pt x="0" y="0"/>
                      </a:cubicBezTo>
                      <a:cubicBezTo>
                        <a:pt x="1" y="0"/>
                        <a:pt x="2" y="0"/>
                        <a:pt x="3" y="0"/>
                      </a:cubicBezTo>
                      <a:cubicBezTo>
                        <a:pt x="3" y="1"/>
                        <a:pt x="3" y="1"/>
                        <a:pt x="3" y="2"/>
                      </a:cubicBezTo>
                      <a:close/>
                    </a:path>
                  </a:pathLst>
                </a:custGeom>
                <a:solidFill>
                  <a:srgbClr val="616467"/>
                </a:solidFill>
                <a:ln w="9525">
                  <a:noFill/>
                </a:ln>
              </p:spPr>
              <p:txBody>
                <a:bodyPr/>
                <a:p>
                  <a:endParaRPr lang="zh-CN" altLang="en-US"/>
                </a:p>
              </p:txBody>
            </p:sp>
            <p:sp>
              <p:nvSpPr>
                <p:cNvPr id="4767" name="Freeform 690"/>
                <p:cNvSpPr/>
                <p:nvPr userDrawn="1"/>
              </p:nvSpPr>
              <p:spPr>
                <a:xfrm>
                  <a:off x="5536" y="724"/>
                  <a:ext cx="1" cy="3"/>
                </a:xfrm>
                <a:custGeom>
                  <a:avLst/>
                  <a:gdLst/>
                  <a:ahLst/>
                  <a:cxnLst>
                    <a:cxn ang="0">
                      <a:pos x="1" y="0"/>
                    </a:cxn>
                    <a:cxn ang="0">
                      <a:pos x="0" y="3"/>
                    </a:cxn>
                    <a:cxn ang="0">
                      <a:pos x="1" y="0"/>
                    </a:cxn>
                  </a:cxnLst>
                  <a:pathLst>
                    <a:path w="1" h="3">
                      <a:moveTo>
                        <a:pt x="1" y="0"/>
                      </a:moveTo>
                      <a:cubicBezTo>
                        <a:pt x="0" y="1"/>
                        <a:pt x="0" y="2"/>
                        <a:pt x="0" y="3"/>
                      </a:cubicBezTo>
                      <a:cubicBezTo>
                        <a:pt x="0" y="2"/>
                        <a:pt x="0" y="1"/>
                        <a:pt x="1" y="0"/>
                      </a:cubicBezTo>
                      <a:close/>
                    </a:path>
                  </a:pathLst>
                </a:custGeom>
                <a:solidFill>
                  <a:srgbClr val="E8EAED"/>
                </a:solidFill>
                <a:ln w="9525">
                  <a:noFill/>
                </a:ln>
              </p:spPr>
              <p:txBody>
                <a:bodyPr/>
                <a:p>
                  <a:endParaRPr lang="zh-CN" altLang="en-US"/>
                </a:p>
              </p:txBody>
            </p:sp>
            <p:sp>
              <p:nvSpPr>
                <p:cNvPr id="4768" name="Freeform 691"/>
                <p:cNvSpPr/>
                <p:nvPr userDrawn="1"/>
              </p:nvSpPr>
              <p:spPr>
                <a:xfrm>
                  <a:off x="5468" y="708"/>
                  <a:ext cx="5" cy="3"/>
                </a:xfrm>
                <a:custGeom>
                  <a:avLst/>
                  <a:gdLst/>
                  <a:ahLst/>
                  <a:cxnLst>
                    <a:cxn ang="0">
                      <a:pos x="0" y="1"/>
                    </a:cxn>
                    <a:cxn ang="0">
                      <a:pos x="5" y="3"/>
                    </a:cxn>
                    <a:cxn ang="0">
                      <a:pos x="0" y="1"/>
                    </a:cxn>
                  </a:cxnLst>
                  <a:pathLst>
                    <a:path w="5" h="3">
                      <a:moveTo>
                        <a:pt x="0" y="1"/>
                      </a:moveTo>
                      <a:cubicBezTo>
                        <a:pt x="3" y="0"/>
                        <a:pt x="4" y="2"/>
                        <a:pt x="5" y="3"/>
                      </a:cubicBezTo>
                      <a:cubicBezTo>
                        <a:pt x="2" y="3"/>
                        <a:pt x="1" y="2"/>
                        <a:pt x="0" y="1"/>
                      </a:cubicBezTo>
                      <a:close/>
                    </a:path>
                  </a:pathLst>
                </a:custGeom>
                <a:solidFill>
                  <a:srgbClr val="333A43"/>
                </a:solidFill>
                <a:ln w="9525">
                  <a:noFill/>
                </a:ln>
              </p:spPr>
              <p:txBody>
                <a:bodyPr/>
                <a:p>
                  <a:endParaRPr lang="zh-CN" altLang="en-US"/>
                </a:p>
              </p:txBody>
            </p:sp>
            <p:sp>
              <p:nvSpPr>
                <p:cNvPr id="4769" name="Freeform 692"/>
                <p:cNvSpPr/>
                <p:nvPr userDrawn="1"/>
              </p:nvSpPr>
              <p:spPr>
                <a:xfrm>
                  <a:off x="5473" y="711"/>
                  <a:ext cx="4" cy="2"/>
                </a:xfrm>
                <a:custGeom>
                  <a:avLst/>
                  <a:gdLst/>
                  <a:ahLst/>
                  <a:cxnLst>
                    <a:cxn ang="0">
                      <a:pos x="0" y="0"/>
                    </a:cxn>
                    <a:cxn ang="0">
                      <a:pos x="4" y="2"/>
                    </a:cxn>
                    <a:cxn ang="0">
                      <a:pos x="1" y="2"/>
                    </a:cxn>
                    <a:cxn ang="0">
                      <a:pos x="0" y="0"/>
                    </a:cxn>
                  </a:cxnLst>
                  <a:pathLst>
                    <a:path w="3" h="2">
                      <a:moveTo>
                        <a:pt x="0" y="0"/>
                      </a:moveTo>
                      <a:cubicBezTo>
                        <a:pt x="1" y="0"/>
                        <a:pt x="2" y="1"/>
                        <a:pt x="3" y="2"/>
                      </a:cubicBezTo>
                      <a:cubicBezTo>
                        <a:pt x="2" y="2"/>
                        <a:pt x="1" y="2"/>
                        <a:pt x="1" y="2"/>
                      </a:cubicBezTo>
                      <a:cubicBezTo>
                        <a:pt x="0" y="2"/>
                        <a:pt x="0" y="1"/>
                        <a:pt x="0" y="0"/>
                      </a:cubicBezTo>
                      <a:close/>
                    </a:path>
                  </a:pathLst>
                </a:custGeom>
                <a:solidFill>
                  <a:srgbClr val="333A43"/>
                </a:solidFill>
                <a:ln w="9525">
                  <a:noFill/>
                </a:ln>
              </p:spPr>
              <p:txBody>
                <a:bodyPr/>
                <a:p>
                  <a:endParaRPr lang="zh-CN" altLang="en-US"/>
                </a:p>
              </p:txBody>
            </p:sp>
            <p:sp>
              <p:nvSpPr>
                <p:cNvPr id="4770" name="Freeform 693"/>
                <p:cNvSpPr/>
                <p:nvPr userDrawn="1"/>
              </p:nvSpPr>
              <p:spPr>
                <a:xfrm>
                  <a:off x="5388" y="585"/>
                  <a:ext cx="29" cy="46"/>
                </a:xfrm>
                <a:custGeom>
                  <a:avLst/>
                  <a:gdLst/>
                  <a:ahLst/>
                  <a:cxnLst>
                    <a:cxn ang="0">
                      <a:pos x="29" y="46"/>
                    </a:cxn>
                    <a:cxn ang="0">
                      <a:pos x="12" y="29"/>
                    </a:cxn>
                    <a:cxn ang="0">
                      <a:pos x="0" y="0"/>
                    </a:cxn>
                    <a:cxn ang="0">
                      <a:pos x="11" y="14"/>
                    </a:cxn>
                    <a:cxn ang="0">
                      <a:pos x="29" y="46"/>
                    </a:cxn>
                  </a:cxnLst>
                  <a:pathLst>
                    <a:path w="25" h="40">
                      <a:moveTo>
                        <a:pt x="25" y="40"/>
                      </a:moveTo>
                      <a:cubicBezTo>
                        <a:pt x="17" y="38"/>
                        <a:pt x="14" y="32"/>
                        <a:pt x="11" y="26"/>
                      </a:cubicBezTo>
                      <a:cubicBezTo>
                        <a:pt x="7" y="17"/>
                        <a:pt x="4" y="8"/>
                        <a:pt x="0" y="0"/>
                      </a:cubicBezTo>
                      <a:cubicBezTo>
                        <a:pt x="6" y="2"/>
                        <a:pt x="7" y="9"/>
                        <a:pt x="10" y="13"/>
                      </a:cubicBezTo>
                      <a:cubicBezTo>
                        <a:pt x="14" y="23"/>
                        <a:pt x="19" y="32"/>
                        <a:pt x="25" y="40"/>
                      </a:cubicBezTo>
                      <a:close/>
                    </a:path>
                  </a:pathLst>
                </a:custGeom>
                <a:solidFill>
                  <a:srgbClr val="393E46"/>
                </a:solidFill>
                <a:ln w="9525">
                  <a:noFill/>
                </a:ln>
              </p:spPr>
              <p:txBody>
                <a:bodyPr/>
                <a:p>
                  <a:endParaRPr lang="zh-CN" altLang="en-US"/>
                </a:p>
              </p:txBody>
            </p:sp>
            <p:sp>
              <p:nvSpPr>
                <p:cNvPr id="4771" name="Freeform 694"/>
                <p:cNvSpPr/>
                <p:nvPr userDrawn="1"/>
              </p:nvSpPr>
              <p:spPr>
                <a:xfrm>
                  <a:off x="5376" y="583"/>
                  <a:ext cx="9" cy="4"/>
                </a:xfrm>
                <a:custGeom>
                  <a:avLst/>
                  <a:gdLst/>
                  <a:ahLst/>
                  <a:cxnLst>
                    <a:cxn ang="0">
                      <a:pos x="9" y="1"/>
                    </a:cxn>
                    <a:cxn ang="0">
                      <a:pos x="0" y="4"/>
                    </a:cxn>
                    <a:cxn ang="0">
                      <a:pos x="9" y="1"/>
                    </a:cxn>
                  </a:cxnLst>
                  <a:pathLst>
                    <a:path w="7" h="3">
                      <a:moveTo>
                        <a:pt x="7" y="1"/>
                      </a:moveTo>
                      <a:cubicBezTo>
                        <a:pt x="4" y="2"/>
                        <a:pt x="2" y="2"/>
                        <a:pt x="0" y="3"/>
                      </a:cubicBezTo>
                      <a:cubicBezTo>
                        <a:pt x="2" y="1"/>
                        <a:pt x="4" y="0"/>
                        <a:pt x="7" y="1"/>
                      </a:cubicBezTo>
                      <a:close/>
                    </a:path>
                  </a:pathLst>
                </a:custGeom>
                <a:solidFill>
                  <a:srgbClr val="3E4148"/>
                </a:solidFill>
                <a:ln w="9525">
                  <a:noFill/>
                </a:ln>
              </p:spPr>
              <p:txBody>
                <a:bodyPr/>
                <a:p>
                  <a:endParaRPr lang="zh-CN" altLang="en-US"/>
                </a:p>
              </p:txBody>
            </p:sp>
            <p:sp>
              <p:nvSpPr>
                <p:cNvPr id="4772" name="Freeform 695"/>
                <p:cNvSpPr/>
                <p:nvPr userDrawn="1"/>
              </p:nvSpPr>
              <p:spPr>
                <a:xfrm>
                  <a:off x="5385" y="583"/>
                  <a:ext cx="3" cy="2"/>
                </a:xfrm>
                <a:custGeom>
                  <a:avLst/>
                  <a:gdLst/>
                  <a:ahLst/>
                  <a:cxnLst>
                    <a:cxn ang="0">
                      <a:pos x="3" y="2"/>
                    </a:cxn>
                    <a:cxn ang="0">
                      <a:pos x="0" y="1"/>
                    </a:cxn>
                    <a:cxn ang="0">
                      <a:pos x="3" y="2"/>
                    </a:cxn>
                  </a:cxnLst>
                  <a:pathLst>
                    <a:path w="3" h="2">
                      <a:moveTo>
                        <a:pt x="3" y="2"/>
                      </a:moveTo>
                      <a:cubicBezTo>
                        <a:pt x="2" y="2"/>
                        <a:pt x="1" y="2"/>
                        <a:pt x="0" y="1"/>
                      </a:cubicBezTo>
                      <a:cubicBezTo>
                        <a:pt x="1" y="0"/>
                        <a:pt x="2" y="0"/>
                        <a:pt x="3" y="2"/>
                      </a:cubicBezTo>
                      <a:close/>
                    </a:path>
                  </a:pathLst>
                </a:custGeom>
                <a:solidFill>
                  <a:srgbClr val="3E4148"/>
                </a:solidFill>
                <a:ln w="9525">
                  <a:noFill/>
                </a:ln>
              </p:spPr>
              <p:txBody>
                <a:bodyPr/>
                <a:p>
                  <a:endParaRPr lang="zh-CN" altLang="en-US"/>
                </a:p>
              </p:txBody>
            </p:sp>
            <p:sp>
              <p:nvSpPr>
                <p:cNvPr id="4773" name="Freeform 696"/>
                <p:cNvSpPr/>
                <p:nvPr userDrawn="1"/>
              </p:nvSpPr>
              <p:spPr>
                <a:xfrm>
                  <a:off x="5374" y="587"/>
                  <a:ext cx="2" cy="3"/>
                </a:xfrm>
                <a:custGeom>
                  <a:avLst/>
                  <a:gdLst/>
                  <a:ahLst/>
                  <a:cxnLst>
                    <a:cxn ang="0">
                      <a:pos x="2" y="0"/>
                    </a:cxn>
                    <a:cxn ang="0">
                      <a:pos x="0" y="1"/>
                    </a:cxn>
                    <a:cxn ang="0">
                      <a:pos x="2" y="0"/>
                    </a:cxn>
                  </a:cxnLst>
                  <a:pathLst>
                    <a:path w="2" h="3">
                      <a:moveTo>
                        <a:pt x="2" y="0"/>
                      </a:moveTo>
                      <a:cubicBezTo>
                        <a:pt x="2" y="3"/>
                        <a:pt x="1" y="2"/>
                        <a:pt x="0" y="1"/>
                      </a:cubicBezTo>
                      <a:cubicBezTo>
                        <a:pt x="0" y="0"/>
                        <a:pt x="1" y="0"/>
                        <a:pt x="2" y="0"/>
                      </a:cubicBezTo>
                      <a:close/>
                    </a:path>
                  </a:pathLst>
                </a:custGeom>
                <a:solidFill>
                  <a:srgbClr val="3E4148"/>
                </a:solidFill>
                <a:ln w="9525">
                  <a:noFill/>
                </a:ln>
              </p:spPr>
              <p:txBody>
                <a:bodyPr/>
                <a:p>
                  <a:endParaRPr lang="zh-CN" altLang="en-US"/>
                </a:p>
              </p:txBody>
            </p:sp>
            <p:sp>
              <p:nvSpPr>
                <p:cNvPr id="4774" name="Freeform 697"/>
                <p:cNvSpPr/>
                <p:nvPr userDrawn="1"/>
              </p:nvSpPr>
              <p:spPr>
                <a:xfrm>
                  <a:off x="5492" y="134"/>
                  <a:ext cx="55" cy="114"/>
                </a:xfrm>
                <a:custGeom>
                  <a:avLst/>
                  <a:gdLst/>
                  <a:ahLst/>
                  <a:cxnLst>
                    <a:cxn ang="0">
                      <a:pos x="1" y="95"/>
                    </a:cxn>
                    <a:cxn ang="0">
                      <a:pos x="10" y="77"/>
                    </a:cxn>
                    <a:cxn ang="0">
                      <a:pos x="40" y="20"/>
                    </a:cxn>
                    <a:cxn ang="0">
                      <a:pos x="55" y="0"/>
                    </a:cxn>
                    <a:cxn ang="0">
                      <a:pos x="45" y="31"/>
                    </a:cxn>
                    <a:cxn ang="0">
                      <a:pos x="27" y="81"/>
                    </a:cxn>
                    <a:cxn ang="0">
                      <a:pos x="14" y="109"/>
                    </a:cxn>
                    <a:cxn ang="0">
                      <a:pos x="2" y="108"/>
                    </a:cxn>
                    <a:cxn ang="0">
                      <a:pos x="1" y="104"/>
                    </a:cxn>
                    <a:cxn ang="0">
                      <a:pos x="0" y="99"/>
                    </a:cxn>
                    <a:cxn ang="0">
                      <a:pos x="1" y="95"/>
                    </a:cxn>
                  </a:cxnLst>
                  <a:pathLst>
                    <a:path w="48" h="99">
                      <a:moveTo>
                        <a:pt x="1" y="83"/>
                      </a:moveTo>
                      <a:cubicBezTo>
                        <a:pt x="4" y="77"/>
                        <a:pt x="6" y="72"/>
                        <a:pt x="9" y="67"/>
                      </a:cubicBezTo>
                      <a:cubicBezTo>
                        <a:pt x="14" y="49"/>
                        <a:pt x="25" y="33"/>
                        <a:pt x="35" y="18"/>
                      </a:cubicBezTo>
                      <a:cubicBezTo>
                        <a:pt x="40" y="12"/>
                        <a:pt x="44" y="6"/>
                        <a:pt x="48" y="0"/>
                      </a:cubicBezTo>
                      <a:cubicBezTo>
                        <a:pt x="48" y="10"/>
                        <a:pt x="43" y="18"/>
                        <a:pt x="40" y="27"/>
                      </a:cubicBezTo>
                      <a:cubicBezTo>
                        <a:pt x="37" y="43"/>
                        <a:pt x="31" y="57"/>
                        <a:pt x="24" y="71"/>
                      </a:cubicBezTo>
                      <a:cubicBezTo>
                        <a:pt x="18" y="78"/>
                        <a:pt x="17" y="87"/>
                        <a:pt x="13" y="95"/>
                      </a:cubicBezTo>
                      <a:cubicBezTo>
                        <a:pt x="9" y="99"/>
                        <a:pt x="6" y="95"/>
                        <a:pt x="2" y="94"/>
                      </a:cubicBezTo>
                      <a:cubicBezTo>
                        <a:pt x="2" y="93"/>
                        <a:pt x="1" y="92"/>
                        <a:pt x="1" y="91"/>
                      </a:cubicBezTo>
                      <a:cubicBezTo>
                        <a:pt x="0" y="89"/>
                        <a:pt x="0" y="87"/>
                        <a:pt x="0" y="86"/>
                      </a:cubicBezTo>
                      <a:cubicBezTo>
                        <a:pt x="0" y="85"/>
                        <a:pt x="0" y="84"/>
                        <a:pt x="1" y="83"/>
                      </a:cubicBezTo>
                      <a:close/>
                    </a:path>
                  </a:pathLst>
                </a:custGeom>
                <a:solidFill>
                  <a:srgbClr val="A2A1A2"/>
                </a:solidFill>
                <a:ln w="9525">
                  <a:noFill/>
                </a:ln>
              </p:spPr>
              <p:txBody>
                <a:bodyPr/>
                <a:p>
                  <a:endParaRPr lang="zh-CN" altLang="en-US"/>
                </a:p>
              </p:txBody>
            </p:sp>
            <p:sp>
              <p:nvSpPr>
                <p:cNvPr id="4775" name="Freeform 698"/>
                <p:cNvSpPr/>
                <p:nvPr userDrawn="1"/>
              </p:nvSpPr>
              <p:spPr>
                <a:xfrm>
                  <a:off x="5423" y="257"/>
                  <a:ext cx="72" cy="90"/>
                </a:xfrm>
                <a:custGeom>
                  <a:avLst/>
                  <a:gdLst/>
                  <a:ahLst/>
                  <a:cxnLst>
                    <a:cxn ang="0">
                      <a:pos x="26" y="79"/>
                    </a:cxn>
                    <a:cxn ang="0">
                      <a:pos x="1" y="90"/>
                    </a:cxn>
                    <a:cxn ang="0">
                      <a:pos x="0" y="87"/>
                    </a:cxn>
                    <a:cxn ang="0">
                      <a:pos x="11" y="73"/>
                    </a:cxn>
                    <a:cxn ang="0">
                      <a:pos x="26" y="53"/>
                    </a:cxn>
                    <a:cxn ang="0">
                      <a:pos x="33" y="47"/>
                    </a:cxn>
                    <a:cxn ang="0">
                      <a:pos x="38" y="39"/>
                    </a:cxn>
                    <a:cxn ang="0">
                      <a:pos x="41" y="32"/>
                    </a:cxn>
                    <a:cxn ang="0">
                      <a:pos x="41" y="32"/>
                    </a:cxn>
                    <a:cxn ang="0">
                      <a:pos x="51" y="27"/>
                    </a:cxn>
                    <a:cxn ang="0">
                      <a:pos x="45" y="17"/>
                    </a:cxn>
                    <a:cxn ang="0">
                      <a:pos x="45" y="15"/>
                    </a:cxn>
                    <a:cxn ang="0">
                      <a:pos x="54" y="0"/>
                    </a:cxn>
                    <a:cxn ang="0">
                      <a:pos x="56" y="2"/>
                    </a:cxn>
                    <a:cxn ang="0">
                      <a:pos x="72" y="21"/>
                    </a:cxn>
                    <a:cxn ang="0">
                      <a:pos x="56" y="49"/>
                    </a:cxn>
                    <a:cxn ang="0">
                      <a:pos x="51" y="63"/>
                    </a:cxn>
                    <a:cxn ang="0">
                      <a:pos x="43" y="73"/>
                    </a:cxn>
                    <a:cxn ang="0">
                      <a:pos x="37" y="77"/>
                    </a:cxn>
                    <a:cxn ang="0">
                      <a:pos x="34" y="78"/>
                    </a:cxn>
                    <a:cxn ang="0">
                      <a:pos x="26" y="79"/>
                    </a:cxn>
                  </a:cxnLst>
                  <a:pathLst>
                    <a:path w="63" h="78">
                      <a:moveTo>
                        <a:pt x="23" y="69"/>
                      </a:moveTo>
                      <a:cubicBezTo>
                        <a:pt x="15" y="71"/>
                        <a:pt x="8" y="73"/>
                        <a:pt x="1" y="78"/>
                      </a:cubicBezTo>
                      <a:cubicBezTo>
                        <a:pt x="1" y="78"/>
                        <a:pt x="0" y="77"/>
                        <a:pt x="0" y="76"/>
                      </a:cubicBezTo>
                      <a:cubicBezTo>
                        <a:pt x="4" y="72"/>
                        <a:pt x="7" y="68"/>
                        <a:pt x="10" y="64"/>
                      </a:cubicBezTo>
                      <a:cubicBezTo>
                        <a:pt x="25" y="60"/>
                        <a:pt x="27" y="58"/>
                        <a:pt x="23" y="46"/>
                      </a:cubicBezTo>
                      <a:cubicBezTo>
                        <a:pt x="24" y="43"/>
                        <a:pt x="27" y="42"/>
                        <a:pt x="29" y="41"/>
                      </a:cubicBezTo>
                      <a:cubicBezTo>
                        <a:pt x="32" y="40"/>
                        <a:pt x="33" y="37"/>
                        <a:pt x="34" y="34"/>
                      </a:cubicBezTo>
                      <a:cubicBezTo>
                        <a:pt x="39" y="34"/>
                        <a:pt x="35" y="30"/>
                        <a:pt x="36" y="28"/>
                      </a:cubicBezTo>
                      <a:cubicBezTo>
                        <a:pt x="36" y="28"/>
                        <a:pt x="36" y="28"/>
                        <a:pt x="36" y="28"/>
                      </a:cubicBezTo>
                      <a:cubicBezTo>
                        <a:pt x="38" y="24"/>
                        <a:pt x="42" y="26"/>
                        <a:pt x="45" y="24"/>
                      </a:cubicBezTo>
                      <a:cubicBezTo>
                        <a:pt x="44" y="21"/>
                        <a:pt x="39" y="19"/>
                        <a:pt x="40" y="15"/>
                      </a:cubicBezTo>
                      <a:cubicBezTo>
                        <a:pt x="40" y="14"/>
                        <a:pt x="40" y="14"/>
                        <a:pt x="40" y="13"/>
                      </a:cubicBezTo>
                      <a:cubicBezTo>
                        <a:pt x="46" y="11"/>
                        <a:pt x="43" y="3"/>
                        <a:pt x="48" y="0"/>
                      </a:cubicBezTo>
                      <a:cubicBezTo>
                        <a:pt x="48" y="1"/>
                        <a:pt x="49" y="1"/>
                        <a:pt x="49" y="2"/>
                      </a:cubicBezTo>
                      <a:cubicBezTo>
                        <a:pt x="51" y="9"/>
                        <a:pt x="55" y="16"/>
                        <a:pt x="63" y="19"/>
                      </a:cubicBezTo>
                      <a:cubicBezTo>
                        <a:pt x="58" y="27"/>
                        <a:pt x="54" y="35"/>
                        <a:pt x="49" y="43"/>
                      </a:cubicBezTo>
                      <a:cubicBezTo>
                        <a:pt x="47" y="47"/>
                        <a:pt x="45" y="50"/>
                        <a:pt x="45" y="55"/>
                      </a:cubicBezTo>
                      <a:cubicBezTo>
                        <a:pt x="43" y="58"/>
                        <a:pt x="42" y="62"/>
                        <a:pt x="38" y="64"/>
                      </a:cubicBezTo>
                      <a:cubicBezTo>
                        <a:pt x="37" y="65"/>
                        <a:pt x="35" y="66"/>
                        <a:pt x="33" y="67"/>
                      </a:cubicBezTo>
                      <a:cubicBezTo>
                        <a:pt x="32" y="67"/>
                        <a:pt x="31" y="68"/>
                        <a:pt x="30" y="68"/>
                      </a:cubicBezTo>
                      <a:cubicBezTo>
                        <a:pt x="28" y="68"/>
                        <a:pt x="25" y="68"/>
                        <a:pt x="23" y="69"/>
                      </a:cubicBezTo>
                      <a:close/>
                    </a:path>
                  </a:pathLst>
                </a:custGeom>
                <a:solidFill>
                  <a:srgbClr val="9F9D9D"/>
                </a:solidFill>
                <a:ln w="9525">
                  <a:noFill/>
                </a:ln>
              </p:spPr>
              <p:txBody>
                <a:bodyPr/>
                <a:p>
                  <a:endParaRPr lang="zh-CN" altLang="en-US"/>
                </a:p>
              </p:txBody>
            </p:sp>
            <p:sp>
              <p:nvSpPr>
                <p:cNvPr id="4776" name="Freeform 699"/>
                <p:cNvSpPr/>
                <p:nvPr userDrawn="1"/>
              </p:nvSpPr>
              <p:spPr>
                <a:xfrm>
                  <a:off x="5477" y="238"/>
                  <a:ext cx="30" cy="40"/>
                </a:xfrm>
                <a:custGeom>
                  <a:avLst/>
                  <a:gdLst/>
                  <a:ahLst/>
                  <a:cxnLst>
                    <a:cxn ang="0">
                      <a:pos x="18" y="40"/>
                    </a:cxn>
                    <a:cxn ang="0">
                      <a:pos x="17" y="40"/>
                    </a:cxn>
                    <a:cxn ang="0">
                      <a:pos x="4" y="35"/>
                    </a:cxn>
                    <a:cxn ang="0">
                      <a:pos x="2" y="22"/>
                    </a:cxn>
                    <a:cxn ang="0">
                      <a:pos x="1" y="18"/>
                    </a:cxn>
                    <a:cxn ang="0">
                      <a:pos x="3" y="17"/>
                    </a:cxn>
                    <a:cxn ang="0">
                      <a:pos x="5" y="16"/>
                    </a:cxn>
                    <a:cxn ang="0">
                      <a:pos x="5" y="16"/>
                    </a:cxn>
                    <a:cxn ang="0">
                      <a:pos x="16" y="0"/>
                    </a:cxn>
                    <a:cxn ang="0">
                      <a:pos x="30" y="5"/>
                    </a:cxn>
                    <a:cxn ang="0">
                      <a:pos x="18" y="40"/>
                    </a:cxn>
                  </a:cxnLst>
                  <a:pathLst>
                    <a:path w="26" h="35">
                      <a:moveTo>
                        <a:pt x="16" y="35"/>
                      </a:moveTo>
                      <a:cubicBezTo>
                        <a:pt x="16" y="35"/>
                        <a:pt x="15" y="35"/>
                        <a:pt x="15" y="35"/>
                      </a:cubicBezTo>
                      <a:cubicBezTo>
                        <a:pt x="6" y="34"/>
                        <a:pt x="6" y="34"/>
                        <a:pt x="4" y="31"/>
                      </a:cubicBezTo>
                      <a:cubicBezTo>
                        <a:pt x="2" y="28"/>
                        <a:pt x="0" y="24"/>
                        <a:pt x="2" y="20"/>
                      </a:cubicBezTo>
                      <a:cubicBezTo>
                        <a:pt x="2" y="19"/>
                        <a:pt x="1" y="17"/>
                        <a:pt x="1" y="16"/>
                      </a:cubicBezTo>
                      <a:cubicBezTo>
                        <a:pt x="1" y="16"/>
                        <a:pt x="2" y="16"/>
                        <a:pt x="3" y="15"/>
                      </a:cubicBezTo>
                      <a:cubicBezTo>
                        <a:pt x="4" y="16"/>
                        <a:pt x="4" y="15"/>
                        <a:pt x="5" y="14"/>
                      </a:cubicBezTo>
                      <a:cubicBezTo>
                        <a:pt x="5" y="14"/>
                        <a:pt x="5" y="14"/>
                        <a:pt x="5" y="14"/>
                      </a:cubicBezTo>
                      <a:cubicBezTo>
                        <a:pt x="3" y="6"/>
                        <a:pt x="7" y="2"/>
                        <a:pt x="14" y="0"/>
                      </a:cubicBezTo>
                      <a:cubicBezTo>
                        <a:pt x="18" y="3"/>
                        <a:pt x="22" y="5"/>
                        <a:pt x="26" y="5"/>
                      </a:cubicBezTo>
                      <a:cubicBezTo>
                        <a:pt x="23" y="15"/>
                        <a:pt x="18" y="25"/>
                        <a:pt x="16" y="35"/>
                      </a:cubicBezTo>
                      <a:close/>
                    </a:path>
                  </a:pathLst>
                </a:custGeom>
                <a:solidFill>
                  <a:srgbClr val="ABA7A7"/>
                </a:solidFill>
                <a:ln w="9525">
                  <a:noFill/>
                </a:ln>
              </p:spPr>
              <p:txBody>
                <a:bodyPr/>
                <a:p>
                  <a:endParaRPr lang="zh-CN" altLang="en-US"/>
                </a:p>
              </p:txBody>
            </p:sp>
            <p:sp>
              <p:nvSpPr>
                <p:cNvPr id="4777" name="Freeform 700"/>
                <p:cNvSpPr/>
                <p:nvPr userDrawn="1"/>
              </p:nvSpPr>
              <p:spPr>
                <a:xfrm>
                  <a:off x="5465" y="320"/>
                  <a:ext cx="9" cy="12"/>
                </a:xfrm>
                <a:custGeom>
                  <a:avLst/>
                  <a:gdLst/>
                  <a:ahLst/>
                  <a:cxnLst>
                    <a:cxn ang="0">
                      <a:pos x="1" y="9"/>
                    </a:cxn>
                    <a:cxn ang="0">
                      <a:pos x="9" y="0"/>
                    </a:cxn>
                    <a:cxn ang="0">
                      <a:pos x="2" y="12"/>
                    </a:cxn>
                    <a:cxn ang="0">
                      <a:pos x="2" y="12"/>
                    </a:cxn>
                    <a:cxn ang="0">
                      <a:pos x="0" y="10"/>
                    </a:cxn>
                    <a:cxn ang="0">
                      <a:pos x="1" y="9"/>
                    </a:cxn>
                  </a:cxnLst>
                  <a:pathLst>
                    <a:path w="8" h="10">
                      <a:moveTo>
                        <a:pt x="1" y="8"/>
                      </a:moveTo>
                      <a:cubicBezTo>
                        <a:pt x="4" y="6"/>
                        <a:pt x="4" y="1"/>
                        <a:pt x="8" y="0"/>
                      </a:cubicBezTo>
                      <a:cubicBezTo>
                        <a:pt x="8" y="4"/>
                        <a:pt x="7" y="9"/>
                        <a:pt x="2" y="10"/>
                      </a:cubicBezTo>
                      <a:cubicBezTo>
                        <a:pt x="2" y="10"/>
                        <a:pt x="2" y="10"/>
                        <a:pt x="2" y="10"/>
                      </a:cubicBezTo>
                      <a:cubicBezTo>
                        <a:pt x="1" y="10"/>
                        <a:pt x="0" y="9"/>
                        <a:pt x="0" y="9"/>
                      </a:cubicBezTo>
                      <a:cubicBezTo>
                        <a:pt x="1" y="8"/>
                        <a:pt x="1" y="8"/>
                        <a:pt x="1" y="8"/>
                      </a:cubicBezTo>
                      <a:close/>
                    </a:path>
                  </a:pathLst>
                </a:custGeom>
                <a:solidFill>
                  <a:srgbClr val="D3D1D2"/>
                </a:solidFill>
                <a:ln w="9525">
                  <a:noFill/>
                </a:ln>
              </p:spPr>
              <p:txBody>
                <a:bodyPr/>
                <a:p>
                  <a:endParaRPr lang="zh-CN" altLang="en-US"/>
                </a:p>
              </p:txBody>
            </p:sp>
            <p:sp>
              <p:nvSpPr>
                <p:cNvPr id="4778" name="Freeform 701"/>
                <p:cNvSpPr/>
                <p:nvPr userDrawn="1"/>
              </p:nvSpPr>
              <p:spPr>
                <a:xfrm>
                  <a:off x="5458" y="329"/>
                  <a:ext cx="10" cy="8"/>
                </a:xfrm>
                <a:custGeom>
                  <a:avLst/>
                  <a:gdLst/>
                  <a:ahLst/>
                  <a:cxnLst>
                    <a:cxn ang="0">
                      <a:pos x="8" y="0"/>
                    </a:cxn>
                    <a:cxn ang="0">
                      <a:pos x="10" y="2"/>
                    </a:cxn>
                    <a:cxn ang="0">
                      <a:pos x="2" y="8"/>
                    </a:cxn>
                    <a:cxn ang="0">
                      <a:pos x="1" y="6"/>
                    </a:cxn>
                    <a:cxn ang="0">
                      <a:pos x="0" y="3"/>
                    </a:cxn>
                    <a:cxn ang="0">
                      <a:pos x="8" y="0"/>
                    </a:cxn>
                  </a:cxnLst>
                  <a:pathLst>
                    <a:path w="8" h="7">
                      <a:moveTo>
                        <a:pt x="7" y="0"/>
                      </a:moveTo>
                      <a:cubicBezTo>
                        <a:pt x="7" y="1"/>
                        <a:pt x="7" y="1"/>
                        <a:pt x="8" y="2"/>
                      </a:cubicBezTo>
                      <a:cubicBezTo>
                        <a:pt x="6" y="4"/>
                        <a:pt x="4" y="5"/>
                        <a:pt x="2" y="7"/>
                      </a:cubicBezTo>
                      <a:cubicBezTo>
                        <a:pt x="2" y="7"/>
                        <a:pt x="1" y="7"/>
                        <a:pt x="1" y="6"/>
                      </a:cubicBezTo>
                      <a:cubicBezTo>
                        <a:pt x="0" y="5"/>
                        <a:pt x="0" y="4"/>
                        <a:pt x="0" y="3"/>
                      </a:cubicBezTo>
                      <a:cubicBezTo>
                        <a:pt x="3" y="2"/>
                        <a:pt x="5" y="1"/>
                        <a:pt x="7" y="0"/>
                      </a:cubicBezTo>
                      <a:close/>
                    </a:path>
                  </a:pathLst>
                </a:custGeom>
                <a:solidFill>
                  <a:srgbClr val="ABA7A8"/>
                </a:solidFill>
                <a:ln w="9525">
                  <a:noFill/>
                </a:ln>
              </p:spPr>
              <p:txBody>
                <a:bodyPr/>
                <a:p>
                  <a:endParaRPr lang="zh-CN" altLang="en-US"/>
                </a:p>
              </p:txBody>
            </p:sp>
            <p:sp>
              <p:nvSpPr>
                <p:cNvPr id="4779" name="Freeform 702"/>
                <p:cNvSpPr/>
                <p:nvPr userDrawn="1"/>
              </p:nvSpPr>
              <p:spPr>
                <a:xfrm>
                  <a:off x="5455" y="336"/>
                  <a:ext cx="6" cy="6"/>
                </a:xfrm>
                <a:custGeom>
                  <a:avLst/>
                  <a:gdLst/>
                  <a:ahLst/>
                  <a:cxnLst>
                    <a:cxn ang="0">
                      <a:pos x="6" y="1"/>
                    </a:cxn>
                    <a:cxn ang="0">
                      <a:pos x="2" y="6"/>
                    </a:cxn>
                    <a:cxn ang="0">
                      <a:pos x="2" y="6"/>
                    </a:cxn>
                    <a:cxn ang="0">
                      <a:pos x="1" y="2"/>
                    </a:cxn>
                    <a:cxn ang="0">
                      <a:pos x="6" y="1"/>
                    </a:cxn>
                  </a:cxnLst>
                  <a:pathLst>
                    <a:path w="5" h="5">
                      <a:moveTo>
                        <a:pt x="5" y="1"/>
                      </a:moveTo>
                      <a:cubicBezTo>
                        <a:pt x="5" y="3"/>
                        <a:pt x="4" y="4"/>
                        <a:pt x="2" y="5"/>
                      </a:cubicBezTo>
                      <a:cubicBezTo>
                        <a:pt x="2" y="5"/>
                        <a:pt x="2" y="5"/>
                        <a:pt x="2" y="5"/>
                      </a:cubicBezTo>
                      <a:cubicBezTo>
                        <a:pt x="1" y="4"/>
                        <a:pt x="0" y="3"/>
                        <a:pt x="1" y="2"/>
                      </a:cubicBezTo>
                      <a:cubicBezTo>
                        <a:pt x="2" y="1"/>
                        <a:pt x="3" y="0"/>
                        <a:pt x="5" y="1"/>
                      </a:cubicBezTo>
                      <a:close/>
                    </a:path>
                  </a:pathLst>
                </a:custGeom>
                <a:solidFill>
                  <a:srgbClr val="ABA7A8"/>
                </a:solidFill>
                <a:ln w="9525">
                  <a:noFill/>
                </a:ln>
              </p:spPr>
              <p:txBody>
                <a:bodyPr/>
                <a:p>
                  <a:endParaRPr lang="zh-CN" altLang="en-US"/>
                </a:p>
              </p:txBody>
            </p:sp>
            <p:sp>
              <p:nvSpPr>
                <p:cNvPr id="4780" name="Freeform 703"/>
                <p:cNvSpPr/>
                <p:nvPr userDrawn="1"/>
              </p:nvSpPr>
              <p:spPr>
                <a:xfrm>
                  <a:off x="5538" y="225"/>
                  <a:ext cx="3" cy="4"/>
                </a:xfrm>
                <a:custGeom>
                  <a:avLst/>
                  <a:gdLst/>
                  <a:ahLst/>
                  <a:cxnLst>
                    <a:cxn ang="0">
                      <a:pos x="0" y="0"/>
                    </a:cxn>
                    <a:cxn ang="0">
                      <a:pos x="3" y="0"/>
                    </a:cxn>
                    <a:cxn ang="0">
                      <a:pos x="0" y="0"/>
                    </a:cxn>
                  </a:cxnLst>
                  <a:pathLst>
                    <a:path w="3" h="3">
                      <a:moveTo>
                        <a:pt x="0" y="0"/>
                      </a:moveTo>
                      <a:cubicBezTo>
                        <a:pt x="1" y="0"/>
                        <a:pt x="2" y="0"/>
                        <a:pt x="3" y="0"/>
                      </a:cubicBezTo>
                      <a:cubicBezTo>
                        <a:pt x="2" y="3"/>
                        <a:pt x="1" y="1"/>
                        <a:pt x="0" y="0"/>
                      </a:cubicBezTo>
                      <a:close/>
                    </a:path>
                  </a:pathLst>
                </a:custGeom>
                <a:solidFill>
                  <a:srgbClr val="DEDDDF"/>
                </a:solidFill>
                <a:ln w="9525">
                  <a:noFill/>
                </a:ln>
              </p:spPr>
              <p:txBody>
                <a:bodyPr/>
                <a:p>
                  <a:endParaRPr lang="zh-CN" altLang="en-US"/>
                </a:p>
              </p:txBody>
            </p:sp>
            <p:sp>
              <p:nvSpPr>
                <p:cNvPr id="4781" name="Freeform 704"/>
                <p:cNvSpPr/>
                <p:nvPr userDrawn="1"/>
              </p:nvSpPr>
              <p:spPr>
                <a:xfrm>
                  <a:off x="5040" y="755"/>
                  <a:ext cx="41" cy="33"/>
                </a:xfrm>
                <a:custGeom>
                  <a:avLst/>
                  <a:gdLst/>
                  <a:ahLst/>
                  <a:cxnLst>
                    <a:cxn ang="0">
                      <a:pos x="0" y="17"/>
                    </a:cxn>
                    <a:cxn ang="0">
                      <a:pos x="27" y="0"/>
                    </a:cxn>
                    <a:cxn ang="0">
                      <a:pos x="33" y="0"/>
                    </a:cxn>
                    <a:cxn ang="0">
                      <a:pos x="34" y="5"/>
                    </a:cxn>
                    <a:cxn ang="0">
                      <a:pos x="35" y="13"/>
                    </a:cxn>
                    <a:cxn ang="0">
                      <a:pos x="33" y="20"/>
                    </a:cxn>
                    <a:cxn ang="0">
                      <a:pos x="22" y="30"/>
                    </a:cxn>
                    <a:cxn ang="0">
                      <a:pos x="20" y="31"/>
                    </a:cxn>
                    <a:cxn ang="0">
                      <a:pos x="11" y="30"/>
                    </a:cxn>
                    <a:cxn ang="0">
                      <a:pos x="0" y="17"/>
                    </a:cxn>
                  </a:cxnLst>
                  <a:pathLst>
                    <a:path w="36" h="29">
                      <a:moveTo>
                        <a:pt x="0" y="15"/>
                      </a:moveTo>
                      <a:cubicBezTo>
                        <a:pt x="6" y="8"/>
                        <a:pt x="16" y="4"/>
                        <a:pt x="24" y="0"/>
                      </a:cubicBezTo>
                      <a:cubicBezTo>
                        <a:pt x="26" y="0"/>
                        <a:pt x="27" y="0"/>
                        <a:pt x="29" y="0"/>
                      </a:cubicBezTo>
                      <a:cubicBezTo>
                        <a:pt x="30" y="1"/>
                        <a:pt x="26" y="3"/>
                        <a:pt x="30" y="5"/>
                      </a:cubicBezTo>
                      <a:cubicBezTo>
                        <a:pt x="36" y="7"/>
                        <a:pt x="36" y="8"/>
                        <a:pt x="31" y="12"/>
                      </a:cubicBezTo>
                      <a:cubicBezTo>
                        <a:pt x="29" y="13"/>
                        <a:pt x="25" y="14"/>
                        <a:pt x="29" y="18"/>
                      </a:cubicBezTo>
                      <a:cubicBezTo>
                        <a:pt x="28" y="22"/>
                        <a:pt x="21" y="22"/>
                        <a:pt x="20" y="27"/>
                      </a:cubicBezTo>
                      <a:cubicBezTo>
                        <a:pt x="19" y="27"/>
                        <a:pt x="18" y="27"/>
                        <a:pt x="18" y="28"/>
                      </a:cubicBezTo>
                      <a:cubicBezTo>
                        <a:pt x="15" y="29"/>
                        <a:pt x="12" y="28"/>
                        <a:pt x="10" y="27"/>
                      </a:cubicBezTo>
                      <a:cubicBezTo>
                        <a:pt x="5" y="24"/>
                        <a:pt x="2" y="20"/>
                        <a:pt x="0" y="15"/>
                      </a:cubicBezTo>
                      <a:close/>
                    </a:path>
                  </a:pathLst>
                </a:custGeom>
                <a:solidFill>
                  <a:srgbClr val="C0BFC2"/>
                </a:solidFill>
                <a:ln w="9525">
                  <a:noFill/>
                </a:ln>
              </p:spPr>
              <p:txBody>
                <a:bodyPr/>
                <a:p>
                  <a:endParaRPr lang="zh-CN" altLang="en-US"/>
                </a:p>
              </p:txBody>
            </p:sp>
            <p:sp>
              <p:nvSpPr>
                <p:cNvPr id="4782" name="Freeform 705"/>
                <p:cNvSpPr/>
                <p:nvPr userDrawn="1"/>
              </p:nvSpPr>
              <p:spPr>
                <a:xfrm>
                  <a:off x="5132" y="703"/>
                  <a:ext cx="21" cy="22"/>
                </a:xfrm>
                <a:custGeom>
                  <a:avLst/>
                  <a:gdLst/>
                  <a:ahLst/>
                  <a:cxnLst>
                    <a:cxn ang="0">
                      <a:pos x="1" y="18"/>
                    </a:cxn>
                    <a:cxn ang="0">
                      <a:pos x="12" y="1"/>
                    </a:cxn>
                    <a:cxn ang="0">
                      <a:pos x="18" y="6"/>
                    </a:cxn>
                    <a:cxn ang="0">
                      <a:pos x="18" y="12"/>
                    </a:cxn>
                    <a:cxn ang="0">
                      <a:pos x="11" y="17"/>
                    </a:cxn>
                    <a:cxn ang="0">
                      <a:pos x="1" y="18"/>
                    </a:cxn>
                  </a:cxnLst>
                  <a:pathLst>
                    <a:path w="18" h="19">
                      <a:moveTo>
                        <a:pt x="1" y="16"/>
                      </a:moveTo>
                      <a:cubicBezTo>
                        <a:pt x="0" y="7"/>
                        <a:pt x="5" y="3"/>
                        <a:pt x="11" y="1"/>
                      </a:cubicBezTo>
                      <a:cubicBezTo>
                        <a:pt x="15" y="0"/>
                        <a:pt x="18" y="1"/>
                        <a:pt x="16" y="6"/>
                      </a:cubicBezTo>
                      <a:cubicBezTo>
                        <a:pt x="16" y="7"/>
                        <a:pt x="16" y="9"/>
                        <a:pt x="16" y="11"/>
                      </a:cubicBezTo>
                      <a:cubicBezTo>
                        <a:pt x="16" y="17"/>
                        <a:pt x="14" y="19"/>
                        <a:pt x="10" y="15"/>
                      </a:cubicBezTo>
                      <a:cubicBezTo>
                        <a:pt x="6" y="12"/>
                        <a:pt x="4" y="16"/>
                        <a:pt x="1" y="16"/>
                      </a:cubicBezTo>
                      <a:close/>
                    </a:path>
                  </a:pathLst>
                </a:custGeom>
                <a:solidFill>
                  <a:srgbClr val="D5D4D6"/>
                </a:solidFill>
                <a:ln w="9525">
                  <a:noFill/>
                </a:ln>
              </p:spPr>
              <p:txBody>
                <a:bodyPr/>
                <a:p>
                  <a:endParaRPr lang="zh-CN" altLang="en-US"/>
                </a:p>
              </p:txBody>
            </p:sp>
            <p:sp>
              <p:nvSpPr>
                <p:cNvPr id="4783" name="Freeform 706"/>
                <p:cNvSpPr/>
                <p:nvPr userDrawn="1"/>
              </p:nvSpPr>
              <p:spPr>
                <a:xfrm>
                  <a:off x="5063" y="768"/>
                  <a:ext cx="26" cy="18"/>
                </a:xfrm>
                <a:custGeom>
                  <a:avLst/>
                  <a:gdLst/>
                  <a:ahLst/>
                  <a:cxnLst>
                    <a:cxn ang="0">
                      <a:pos x="0" y="18"/>
                    </a:cxn>
                    <a:cxn ang="0">
                      <a:pos x="10" y="7"/>
                    </a:cxn>
                    <a:cxn ang="0">
                      <a:pos x="26" y="0"/>
                    </a:cxn>
                    <a:cxn ang="0">
                      <a:pos x="0" y="18"/>
                    </a:cxn>
                  </a:cxnLst>
                  <a:pathLst>
                    <a:path w="23" h="16">
                      <a:moveTo>
                        <a:pt x="0" y="16"/>
                      </a:moveTo>
                      <a:cubicBezTo>
                        <a:pt x="0" y="10"/>
                        <a:pt x="5" y="9"/>
                        <a:pt x="9" y="7"/>
                      </a:cubicBezTo>
                      <a:cubicBezTo>
                        <a:pt x="14" y="6"/>
                        <a:pt x="17" y="0"/>
                        <a:pt x="23" y="0"/>
                      </a:cubicBezTo>
                      <a:cubicBezTo>
                        <a:pt x="17" y="8"/>
                        <a:pt x="9" y="12"/>
                        <a:pt x="0" y="16"/>
                      </a:cubicBezTo>
                      <a:close/>
                    </a:path>
                  </a:pathLst>
                </a:custGeom>
                <a:solidFill>
                  <a:srgbClr val="B8B7BD"/>
                </a:solidFill>
                <a:ln w="9525">
                  <a:noFill/>
                </a:ln>
              </p:spPr>
              <p:txBody>
                <a:bodyPr/>
                <a:p>
                  <a:endParaRPr lang="zh-CN" altLang="en-US"/>
                </a:p>
              </p:txBody>
            </p:sp>
            <p:sp>
              <p:nvSpPr>
                <p:cNvPr id="4784" name="Freeform 707"/>
                <p:cNvSpPr/>
                <p:nvPr userDrawn="1"/>
              </p:nvSpPr>
              <p:spPr>
                <a:xfrm>
                  <a:off x="5039" y="784"/>
                  <a:ext cx="22" cy="12"/>
                </a:xfrm>
                <a:custGeom>
                  <a:avLst/>
                  <a:gdLst/>
                  <a:ahLst/>
                  <a:cxnLst>
                    <a:cxn ang="0">
                      <a:pos x="13" y="0"/>
                    </a:cxn>
                    <a:cxn ang="0">
                      <a:pos x="22" y="3"/>
                    </a:cxn>
                    <a:cxn ang="0">
                      <a:pos x="15" y="8"/>
                    </a:cxn>
                    <a:cxn ang="0">
                      <a:pos x="10" y="10"/>
                    </a:cxn>
                    <a:cxn ang="0">
                      <a:pos x="4" y="12"/>
                    </a:cxn>
                    <a:cxn ang="0">
                      <a:pos x="13" y="0"/>
                    </a:cxn>
                  </a:cxnLst>
                  <a:pathLst>
                    <a:path w="19" h="11">
                      <a:moveTo>
                        <a:pt x="12" y="0"/>
                      </a:moveTo>
                      <a:cubicBezTo>
                        <a:pt x="15" y="1"/>
                        <a:pt x="17" y="2"/>
                        <a:pt x="19" y="3"/>
                      </a:cubicBezTo>
                      <a:cubicBezTo>
                        <a:pt x="18" y="6"/>
                        <a:pt x="15" y="6"/>
                        <a:pt x="13" y="8"/>
                      </a:cubicBezTo>
                      <a:cubicBezTo>
                        <a:pt x="12" y="8"/>
                        <a:pt x="10" y="9"/>
                        <a:pt x="9" y="10"/>
                      </a:cubicBezTo>
                      <a:cubicBezTo>
                        <a:pt x="7" y="10"/>
                        <a:pt x="6" y="10"/>
                        <a:pt x="4" y="11"/>
                      </a:cubicBezTo>
                      <a:cubicBezTo>
                        <a:pt x="0" y="2"/>
                        <a:pt x="5" y="0"/>
                        <a:pt x="12" y="0"/>
                      </a:cubicBezTo>
                      <a:close/>
                    </a:path>
                  </a:pathLst>
                </a:custGeom>
                <a:solidFill>
                  <a:srgbClr val="B8B7BD"/>
                </a:solidFill>
                <a:ln w="9525">
                  <a:noFill/>
                </a:ln>
              </p:spPr>
              <p:txBody>
                <a:bodyPr/>
                <a:p>
                  <a:endParaRPr lang="zh-CN" altLang="en-US"/>
                </a:p>
              </p:txBody>
            </p:sp>
            <p:sp>
              <p:nvSpPr>
                <p:cNvPr id="4785" name="Freeform 708"/>
                <p:cNvSpPr/>
                <p:nvPr userDrawn="1"/>
              </p:nvSpPr>
              <p:spPr>
                <a:xfrm>
                  <a:off x="5135" y="691"/>
                  <a:ext cx="7" cy="7"/>
                </a:xfrm>
                <a:custGeom>
                  <a:avLst/>
                  <a:gdLst/>
                  <a:ahLst/>
                  <a:cxnLst>
                    <a:cxn ang="0">
                      <a:pos x="2" y="7"/>
                    </a:cxn>
                    <a:cxn ang="0">
                      <a:pos x="1" y="1"/>
                    </a:cxn>
                    <a:cxn ang="0">
                      <a:pos x="7" y="2"/>
                    </a:cxn>
                    <a:cxn ang="0">
                      <a:pos x="2" y="7"/>
                    </a:cxn>
                  </a:cxnLst>
                  <a:pathLst>
                    <a:path w="6" h="6">
                      <a:moveTo>
                        <a:pt x="2" y="6"/>
                      </a:moveTo>
                      <a:cubicBezTo>
                        <a:pt x="2" y="4"/>
                        <a:pt x="0" y="3"/>
                        <a:pt x="1" y="1"/>
                      </a:cubicBezTo>
                      <a:cubicBezTo>
                        <a:pt x="2" y="0"/>
                        <a:pt x="4" y="2"/>
                        <a:pt x="6" y="2"/>
                      </a:cubicBezTo>
                      <a:cubicBezTo>
                        <a:pt x="5" y="4"/>
                        <a:pt x="4" y="5"/>
                        <a:pt x="2" y="6"/>
                      </a:cubicBezTo>
                      <a:close/>
                    </a:path>
                  </a:pathLst>
                </a:custGeom>
                <a:solidFill>
                  <a:srgbClr val="C5C3C5"/>
                </a:solidFill>
                <a:ln w="9525">
                  <a:noFill/>
                </a:ln>
              </p:spPr>
              <p:txBody>
                <a:bodyPr/>
                <a:p>
                  <a:endParaRPr lang="zh-CN" altLang="en-US"/>
                </a:p>
              </p:txBody>
            </p:sp>
            <p:sp>
              <p:nvSpPr>
                <p:cNvPr id="4786" name="Freeform 709"/>
                <p:cNvSpPr/>
                <p:nvPr userDrawn="1"/>
              </p:nvSpPr>
              <p:spPr>
                <a:xfrm>
                  <a:off x="5145" y="679"/>
                  <a:ext cx="24" cy="14"/>
                </a:xfrm>
                <a:custGeom>
                  <a:avLst/>
                  <a:gdLst/>
                  <a:ahLst/>
                  <a:cxnLst>
                    <a:cxn ang="0">
                      <a:pos x="20" y="0"/>
                    </a:cxn>
                    <a:cxn ang="0">
                      <a:pos x="21" y="3"/>
                    </a:cxn>
                    <a:cxn ang="0">
                      <a:pos x="0" y="14"/>
                    </a:cxn>
                    <a:cxn ang="0">
                      <a:pos x="20" y="0"/>
                    </a:cxn>
                  </a:cxnLst>
                  <a:pathLst>
                    <a:path w="21" h="12">
                      <a:moveTo>
                        <a:pt x="18" y="0"/>
                      </a:moveTo>
                      <a:cubicBezTo>
                        <a:pt x="19" y="0"/>
                        <a:pt x="21" y="2"/>
                        <a:pt x="19" y="3"/>
                      </a:cubicBezTo>
                      <a:cubicBezTo>
                        <a:pt x="13" y="6"/>
                        <a:pt x="6" y="9"/>
                        <a:pt x="0" y="12"/>
                      </a:cubicBezTo>
                      <a:cubicBezTo>
                        <a:pt x="4" y="6"/>
                        <a:pt x="11" y="2"/>
                        <a:pt x="18" y="0"/>
                      </a:cubicBezTo>
                      <a:close/>
                    </a:path>
                  </a:pathLst>
                </a:custGeom>
                <a:solidFill>
                  <a:srgbClr val="CCCBCD"/>
                </a:solidFill>
                <a:ln w="9525">
                  <a:noFill/>
                </a:ln>
              </p:spPr>
              <p:txBody>
                <a:bodyPr/>
                <a:p>
                  <a:endParaRPr lang="zh-CN" altLang="en-US"/>
                </a:p>
              </p:txBody>
            </p:sp>
            <p:sp>
              <p:nvSpPr>
                <p:cNvPr id="4787" name="Freeform 710"/>
                <p:cNvSpPr/>
                <p:nvPr userDrawn="1"/>
              </p:nvSpPr>
              <p:spPr>
                <a:xfrm>
                  <a:off x="5175" y="633"/>
                  <a:ext cx="16" cy="12"/>
                </a:xfrm>
                <a:custGeom>
                  <a:avLst/>
                  <a:gdLst/>
                  <a:ahLst/>
                  <a:cxnLst>
                    <a:cxn ang="0">
                      <a:pos x="0" y="12"/>
                    </a:cxn>
                    <a:cxn ang="0">
                      <a:pos x="16" y="2"/>
                    </a:cxn>
                    <a:cxn ang="0">
                      <a:pos x="10" y="7"/>
                    </a:cxn>
                    <a:cxn ang="0">
                      <a:pos x="2" y="10"/>
                    </a:cxn>
                    <a:cxn ang="0">
                      <a:pos x="0" y="12"/>
                    </a:cxn>
                  </a:cxnLst>
                  <a:pathLst>
                    <a:path w="14" h="11">
                      <a:moveTo>
                        <a:pt x="0" y="11"/>
                      </a:moveTo>
                      <a:cubicBezTo>
                        <a:pt x="3" y="5"/>
                        <a:pt x="7" y="0"/>
                        <a:pt x="14" y="2"/>
                      </a:cubicBezTo>
                      <a:cubicBezTo>
                        <a:pt x="12" y="4"/>
                        <a:pt x="10" y="5"/>
                        <a:pt x="9" y="7"/>
                      </a:cubicBezTo>
                      <a:cubicBezTo>
                        <a:pt x="7" y="10"/>
                        <a:pt x="5" y="11"/>
                        <a:pt x="2" y="10"/>
                      </a:cubicBezTo>
                      <a:cubicBezTo>
                        <a:pt x="1" y="10"/>
                        <a:pt x="1" y="10"/>
                        <a:pt x="0" y="11"/>
                      </a:cubicBezTo>
                      <a:close/>
                    </a:path>
                  </a:pathLst>
                </a:custGeom>
                <a:solidFill>
                  <a:srgbClr val="A9A7A9"/>
                </a:solidFill>
                <a:ln w="9525">
                  <a:noFill/>
                </a:ln>
              </p:spPr>
              <p:txBody>
                <a:bodyPr/>
                <a:p>
                  <a:endParaRPr lang="zh-CN" altLang="en-US"/>
                </a:p>
              </p:txBody>
            </p:sp>
            <p:sp>
              <p:nvSpPr>
                <p:cNvPr id="4788" name="Freeform 711"/>
                <p:cNvSpPr/>
                <p:nvPr userDrawn="1"/>
              </p:nvSpPr>
              <p:spPr>
                <a:xfrm>
                  <a:off x="5177" y="641"/>
                  <a:ext cx="14" cy="8"/>
                </a:xfrm>
                <a:custGeom>
                  <a:avLst/>
                  <a:gdLst/>
                  <a:ahLst/>
                  <a:cxnLst>
                    <a:cxn ang="0">
                      <a:pos x="0" y="3"/>
                    </a:cxn>
                    <a:cxn ang="0">
                      <a:pos x="8" y="0"/>
                    </a:cxn>
                    <a:cxn ang="0">
                      <a:pos x="14" y="4"/>
                    </a:cxn>
                    <a:cxn ang="0">
                      <a:pos x="7" y="6"/>
                    </a:cxn>
                    <a:cxn ang="0">
                      <a:pos x="0" y="3"/>
                    </a:cxn>
                  </a:cxnLst>
                  <a:pathLst>
                    <a:path w="12" h="7">
                      <a:moveTo>
                        <a:pt x="0" y="3"/>
                      </a:moveTo>
                      <a:cubicBezTo>
                        <a:pt x="2" y="2"/>
                        <a:pt x="4" y="1"/>
                        <a:pt x="7" y="0"/>
                      </a:cubicBezTo>
                      <a:cubicBezTo>
                        <a:pt x="8" y="2"/>
                        <a:pt x="12" y="1"/>
                        <a:pt x="12" y="4"/>
                      </a:cubicBezTo>
                      <a:cubicBezTo>
                        <a:pt x="12" y="7"/>
                        <a:pt x="9" y="6"/>
                        <a:pt x="6" y="6"/>
                      </a:cubicBezTo>
                      <a:cubicBezTo>
                        <a:pt x="4" y="6"/>
                        <a:pt x="1" y="6"/>
                        <a:pt x="0" y="3"/>
                      </a:cubicBezTo>
                      <a:close/>
                    </a:path>
                  </a:pathLst>
                </a:custGeom>
                <a:solidFill>
                  <a:srgbClr val="BBB8BA"/>
                </a:solidFill>
                <a:ln w="9525">
                  <a:noFill/>
                </a:ln>
              </p:spPr>
              <p:txBody>
                <a:bodyPr/>
                <a:p>
                  <a:endParaRPr lang="zh-CN" altLang="en-US"/>
                </a:p>
              </p:txBody>
            </p:sp>
            <p:sp>
              <p:nvSpPr>
                <p:cNvPr id="4789" name="Freeform 712"/>
                <p:cNvSpPr/>
                <p:nvPr userDrawn="1"/>
              </p:nvSpPr>
              <p:spPr>
                <a:xfrm>
                  <a:off x="5191" y="622"/>
                  <a:ext cx="11" cy="8"/>
                </a:xfrm>
                <a:custGeom>
                  <a:avLst/>
                  <a:gdLst/>
                  <a:ahLst/>
                  <a:cxnLst>
                    <a:cxn ang="0">
                      <a:pos x="4" y="8"/>
                    </a:cxn>
                    <a:cxn ang="0">
                      <a:pos x="3" y="2"/>
                    </a:cxn>
                    <a:cxn ang="0">
                      <a:pos x="8" y="0"/>
                    </a:cxn>
                    <a:cxn ang="0">
                      <a:pos x="4" y="8"/>
                    </a:cxn>
                  </a:cxnLst>
                  <a:pathLst>
                    <a:path w="10" h="7">
                      <a:moveTo>
                        <a:pt x="4" y="7"/>
                      </a:moveTo>
                      <a:cubicBezTo>
                        <a:pt x="1" y="6"/>
                        <a:pt x="0" y="4"/>
                        <a:pt x="3" y="2"/>
                      </a:cubicBezTo>
                      <a:cubicBezTo>
                        <a:pt x="5" y="1"/>
                        <a:pt x="7" y="1"/>
                        <a:pt x="8" y="0"/>
                      </a:cubicBezTo>
                      <a:cubicBezTo>
                        <a:pt x="10" y="5"/>
                        <a:pt x="7" y="6"/>
                        <a:pt x="4" y="7"/>
                      </a:cubicBezTo>
                      <a:close/>
                    </a:path>
                  </a:pathLst>
                </a:custGeom>
                <a:solidFill>
                  <a:srgbClr val="ADAAAE"/>
                </a:solidFill>
                <a:ln w="9525">
                  <a:noFill/>
                </a:ln>
              </p:spPr>
              <p:txBody>
                <a:bodyPr/>
                <a:p>
                  <a:endParaRPr lang="zh-CN" altLang="en-US"/>
                </a:p>
              </p:txBody>
            </p:sp>
            <p:sp>
              <p:nvSpPr>
                <p:cNvPr id="4790" name="Freeform 713"/>
                <p:cNvSpPr/>
                <p:nvPr userDrawn="1"/>
              </p:nvSpPr>
              <p:spPr>
                <a:xfrm>
                  <a:off x="5141" y="656"/>
                  <a:ext cx="4" cy="3"/>
                </a:xfrm>
                <a:custGeom>
                  <a:avLst/>
                  <a:gdLst/>
                  <a:ahLst/>
                  <a:cxnLst>
                    <a:cxn ang="0">
                      <a:pos x="0" y="0"/>
                    </a:cxn>
                    <a:cxn ang="0">
                      <a:pos x="4" y="0"/>
                    </a:cxn>
                    <a:cxn ang="0">
                      <a:pos x="0" y="0"/>
                    </a:cxn>
                  </a:cxnLst>
                  <a:pathLst>
                    <a:path w="3" h="3">
                      <a:moveTo>
                        <a:pt x="0" y="0"/>
                      </a:moveTo>
                      <a:cubicBezTo>
                        <a:pt x="1" y="0"/>
                        <a:pt x="2" y="0"/>
                        <a:pt x="3" y="0"/>
                      </a:cubicBezTo>
                      <a:cubicBezTo>
                        <a:pt x="2" y="3"/>
                        <a:pt x="1" y="1"/>
                        <a:pt x="0" y="0"/>
                      </a:cubicBezTo>
                      <a:close/>
                    </a:path>
                  </a:pathLst>
                </a:custGeom>
                <a:solidFill>
                  <a:srgbClr val="C5C3C5"/>
                </a:solidFill>
                <a:ln w="9525">
                  <a:noFill/>
                </a:ln>
              </p:spPr>
              <p:txBody>
                <a:bodyPr/>
                <a:p>
                  <a:endParaRPr lang="zh-CN" altLang="en-US"/>
                </a:p>
              </p:txBody>
            </p:sp>
            <p:sp>
              <p:nvSpPr>
                <p:cNvPr id="4791" name="Freeform 714"/>
                <p:cNvSpPr/>
                <p:nvPr userDrawn="1"/>
              </p:nvSpPr>
              <p:spPr>
                <a:xfrm>
                  <a:off x="5130" y="672"/>
                  <a:ext cx="2" cy="1"/>
                </a:xfrm>
                <a:custGeom>
                  <a:avLst/>
                  <a:gdLst/>
                  <a:ahLst/>
                  <a:cxnLst>
                    <a:cxn ang="0">
                      <a:pos x="0" y="0"/>
                    </a:cxn>
                    <a:cxn ang="0">
                      <a:pos x="1" y="0"/>
                    </a:cxn>
                    <a:cxn ang="0">
                      <a:pos x="0" y="0"/>
                    </a:cxn>
                  </a:cxnLst>
                  <a:pathLst>
                    <a:path w="2" h="1">
                      <a:moveTo>
                        <a:pt x="0" y="0"/>
                      </a:moveTo>
                      <a:cubicBezTo>
                        <a:pt x="1" y="0"/>
                        <a:pt x="1" y="0"/>
                        <a:pt x="1" y="0"/>
                      </a:cubicBezTo>
                      <a:cubicBezTo>
                        <a:pt x="2" y="1"/>
                        <a:pt x="1" y="1"/>
                        <a:pt x="0" y="0"/>
                      </a:cubicBezTo>
                      <a:close/>
                    </a:path>
                  </a:pathLst>
                </a:custGeom>
                <a:solidFill>
                  <a:srgbClr val="AFADAF"/>
                </a:solidFill>
                <a:ln w="9525">
                  <a:noFill/>
                </a:ln>
              </p:spPr>
              <p:txBody>
                <a:bodyPr/>
                <a:p>
                  <a:endParaRPr lang="zh-CN" altLang="en-US"/>
                </a:p>
              </p:txBody>
            </p:sp>
            <p:sp>
              <p:nvSpPr>
                <p:cNvPr id="4792" name="Freeform 715"/>
                <p:cNvSpPr/>
                <p:nvPr userDrawn="1"/>
              </p:nvSpPr>
              <p:spPr>
                <a:xfrm>
                  <a:off x="5242" y="583"/>
                  <a:ext cx="4" cy="5"/>
                </a:xfrm>
                <a:custGeom>
                  <a:avLst/>
                  <a:gdLst/>
                  <a:ahLst/>
                  <a:cxnLst>
                    <a:cxn ang="0">
                      <a:pos x="4" y="2"/>
                    </a:cxn>
                    <a:cxn ang="0">
                      <a:pos x="0" y="5"/>
                    </a:cxn>
                    <a:cxn ang="0">
                      <a:pos x="4" y="2"/>
                    </a:cxn>
                  </a:cxnLst>
                  <a:pathLst>
                    <a:path w="4" h="4">
                      <a:moveTo>
                        <a:pt x="4" y="2"/>
                      </a:moveTo>
                      <a:cubicBezTo>
                        <a:pt x="3" y="3"/>
                        <a:pt x="2" y="3"/>
                        <a:pt x="0" y="4"/>
                      </a:cubicBezTo>
                      <a:cubicBezTo>
                        <a:pt x="1" y="1"/>
                        <a:pt x="2" y="0"/>
                        <a:pt x="4" y="2"/>
                      </a:cubicBezTo>
                      <a:close/>
                    </a:path>
                  </a:pathLst>
                </a:custGeom>
                <a:solidFill>
                  <a:srgbClr val="B8B1B4"/>
                </a:solidFill>
                <a:ln w="9525">
                  <a:noFill/>
                </a:ln>
              </p:spPr>
              <p:txBody>
                <a:bodyPr/>
                <a:p>
                  <a:endParaRPr lang="zh-CN" altLang="en-US"/>
                </a:p>
              </p:txBody>
            </p:sp>
            <p:sp>
              <p:nvSpPr>
                <p:cNvPr id="4793" name="Freeform 716"/>
                <p:cNvSpPr/>
                <p:nvPr userDrawn="1"/>
              </p:nvSpPr>
              <p:spPr>
                <a:xfrm>
                  <a:off x="5243" y="568"/>
                  <a:ext cx="1" cy="1"/>
                </a:xfrm>
                <a:custGeom>
                  <a:avLst/>
                  <a:gdLst/>
                  <a:ahLst/>
                  <a:cxnLst>
                    <a:cxn ang="0">
                      <a:pos x="0" y="1"/>
                    </a:cxn>
                    <a:cxn ang="0">
                      <a:pos x="0" y="0"/>
                    </a:cxn>
                    <a:cxn ang="0">
                      <a:pos x="0" y="1"/>
                    </a:cxn>
                  </a:cxnLst>
                  <a:pathLst>
                    <a:path w="1" h="1">
                      <a:moveTo>
                        <a:pt x="0" y="1"/>
                      </a:moveTo>
                      <a:cubicBezTo>
                        <a:pt x="0" y="1"/>
                        <a:pt x="0" y="0"/>
                        <a:pt x="0" y="0"/>
                      </a:cubicBezTo>
                      <a:cubicBezTo>
                        <a:pt x="1" y="0"/>
                        <a:pt x="1" y="0"/>
                        <a:pt x="0" y="1"/>
                      </a:cubicBezTo>
                      <a:close/>
                    </a:path>
                  </a:pathLst>
                </a:custGeom>
                <a:solidFill>
                  <a:srgbClr val="C0BABB"/>
                </a:solidFill>
                <a:ln w="9525">
                  <a:noFill/>
                </a:ln>
              </p:spPr>
              <p:txBody>
                <a:bodyPr/>
                <a:p>
                  <a:endParaRPr lang="zh-CN" altLang="en-US"/>
                </a:p>
              </p:txBody>
            </p:sp>
            <p:sp>
              <p:nvSpPr>
                <p:cNvPr id="4794" name="Freeform 717"/>
                <p:cNvSpPr/>
                <p:nvPr userDrawn="1"/>
              </p:nvSpPr>
              <p:spPr>
                <a:xfrm>
                  <a:off x="5643" y="850"/>
                  <a:ext cx="2" cy="1"/>
                </a:xfrm>
                <a:custGeom>
                  <a:avLst/>
                  <a:gdLst/>
                  <a:ahLst/>
                  <a:cxnLst>
                    <a:cxn ang="0">
                      <a:pos x="2" y="0"/>
                    </a:cxn>
                    <a:cxn ang="0">
                      <a:pos x="1" y="1"/>
                    </a:cxn>
                    <a:cxn ang="0">
                      <a:pos x="0" y="0"/>
                    </a:cxn>
                    <a:cxn ang="0">
                      <a:pos x="2" y="0"/>
                    </a:cxn>
                  </a:cxnLst>
                  <a:pathLst>
                    <a:path w="2" h="1">
                      <a:moveTo>
                        <a:pt x="2" y="0"/>
                      </a:moveTo>
                      <a:cubicBezTo>
                        <a:pt x="1" y="0"/>
                        <a:pt x="1" y="1"/>
                        <a:pt x="1" y="1"/>
                      </a:cubicBezTo>
                      <a:cubicBezTo>
                        <a:pt x="1" y="1"/>
                        <a:pt x="0" y="1"/>
                        <a:pt x="0" y="0"/>
                      </a:cubicBezTo>
                      <a:cubicBezTo>
                        <a:pt x="0" y="0"/>
                        <a:pt x="1" y="0"/>
                        <a:pt x="2" y="0"/>
                      </a:cubicBezTo>
                      <a:close/>
                    </a:path>
                  </a:pathLst>
                </a:custGeom>
                <a:solidFill>
                  <a:srgbClr val="729BA7"/>
                </a:solidFill>
                <a:ln w="9525">
                  <a:noFill/>
                </a:ln>
              </p:spPr>
              <p:txBody>
                <a:bodyPr/>
                <a:p>
                  <a:endParaRPr lang="zh-CN" altLang="en-US"/>
                </a:p>
              </p:txBody>
            </p:sp>
            <p:sp>
              <p:nvSpPr>
                <p:cNvPr id="4795" name="Freeform 718"/>
                <p:cNvSpPr/>
                <p:nvPr userDrawn="1"/>
              </p:nvSpPr>
              <p:spPr>
                <a:xfrm>
                  <a:off x="5641" y="845"/>
                  <a:ext cx="3" cy="2"/>
                </a:xfrm>
                <a:custGeom>
                  <a:avLst/>
                  <a:gdLst/>
                  <a:ahLst/>
                  <a:cxnLst>
                    <a:cxn ang="0">
                      <a:pos x="0" y="0"/>
                    </a:cxn>
                    <a:cxn ang="0">
                      <a:pos x="2" y="0"/>
                    </a:cxn>
                    <a:cxn ang="0">
                      <a:pos x="3" y="1"/>
                    </a:cxn>
                    <a:cxn ang="0">
                      <a:pos x="0" y="0"/>
                    </a:cxn>
                  </a:cxnLst>
                  <a:pathLst>
                    <a:path w="3" h="2">
                      <a:moveTo>
                        <a:pt x="0" y="0"/>
                      </a:moveTo>
                      <a:cubicBezTo>
                        <a:pt x="0" y="0"/>
                        <a:pt x="1" y="0"/>
                        <a:pt x="2" y="0"/>
                      </a:cubicBezTo>
                      <a:cubicBezTo>
                        <a:pt x="2" y="0"/>
                        <a:pt x="2" y="1"/>
                        <a:pt x="3" y="1"/>
                      </a:cubicBezTo>
                      <a:cubicBezTo>
                        <a:pt x="1" y="2"/>
                        <a:pt x="0" y="1"/>
                        <a:pt x="0" y="0"/>
                      </a:cubicBezTo>
                      <a:close/>
                    </a:path>
                  </a:pathLst>
                </a:custGeom>
                <a:solidFill>
                  <a:srgbClr val="464C54"/>
                </a:solidFill>
                <a:ln w="9525">
                  <a:noFill/>
                </a:ln>
              </p:spPr>
              <p:txBody>
                <a:bodyPr/>
                <a:p>
                  <a:endParaRPr lang="zh-CN" altLang="en-US"/>
                </a:p>
              </p:txBody>
            </p:sp>
            <p:sp>
              <p:nvSpPr>
                <p:cNvPr id="4796" name="Freeform 719"/>
                <p:cNvSpPr/>
                <p:nvPr userDrawn="1"/>
              </p:nvSpPr>
              <p:spPr>
                <a:xfrm>
                  <a:off x="5637" y="843"/>
                  <a:ext cx="2" cy="2"/>
                </a:xfrm>
                <a:custGeom>
                  <a:avLst/>
                  <a:gdLst/>
                  <a:ahLst/>
                  <a:cxnLst>
                    <a:cxn ang="0">
                      <a:pos x="2" y="0"/>
                    </a:cxn>
                    <a:cxn ang="0">
                      <a:pos x="2" y="2"/>
                    </a:cxn>
                    <a:cxn ang="0">
                      <a:pos x="0" y="1"/>
                    </a:cxn>
                    <a:cxn ang="0">
                      <a:pos x="2" y="0"/>
                    </a:cxn>
                  </a:cxnLst>
                  <a:pathLst>
                    <a:path w="2" h="2">
                      <a:moveTo>
                        <a:pt x="2" y="0"/>
                      </a:moveTo>
                      <a:cubicBezTo>
                        <a:pt x="2" y="1"/>
                        <a:pt x="2" y="2"/>
                        <a:pt x="2" y="2"/>
                      </a:cubicBezTo>
                      <a:cubicBezTo>
                        <a:pt x="1" y="2"/>
                        <a:pt x="0" y="2"/>
                        <a:pt x="0" y="1"/>
                      </a:cubicBezTo>
                      <a:cubicBezTo>
                        <a:pt x="0" y="1"/>
                        <a:pt x="1" y="0"/>
                        <a:pt x="2" y="0"/>
                      </a:cubicBezTo>
                      <a:close/>
                    </a:path>
                  </a:pathLst>
                </a:custGeom>
                <a:solidFill>
                  <a:srgbClr val="464C54"/>
                </a:solidFill>
                <a:ln w="9525">
                  <a:noFill/>
                </a:ln>
              </p:spPr>
              <p:txBody>
                <a:bodyPr/>
                <a:p>
                  <a:endParaRPr lang="zh-CN" altLang="en-US"/>
                </a:p>
              </p:txBody>
            </p:sp>
            <p:sp>
              <p:nvSpPr>
                <p:cNvPr id="4797" name="Freeform 720"/>
                <p:cNvSpPr/>
                <p:nvPr userDrawn="1"/>
              </p:nvSpPr>
              <p:spPr>
                <a:xfrm>
                  <a:off x="5589" y="303"/>
                  <a:ext cx="49" cy="32"/>
                </a:xfrm>
                <a:custGeom>
                  <a:avLst/>
                  <a:gdLst/>
                  <a:ahLst/>
                  <a:cxnLst>
                    <a:cxn ang="0">
                      <a:pos x="45" y="0"/>
                    </a:cxn>
                    <a:cxn ang="0">
                      <a:pos x="49" y="10"/>
                    </a:cxn>
                    <a:cxn ang="0">
                      <a:pos x="15" y="18"/>
                    </a:cxn>
                    <a:cxn ang="0">
                      <a:pos x="13" y="22"/>
                    </a:cxn>
                    <a:cxn ang="0">
                      <a:pos x="18" y="24"/>
                    </a:cxn>
                    <a:cxn ang="0">
                      <a:pos x="19" y="28"/>
                    </a:cxn>
                    <a:cxn ang="0">
                      <a:pos x="14" y="30"/>
                    </a:cxn>
                    <a:cxn ang="0">
                      <a:pos x="6" y="22"/>
                    </a:cxn>
                    <a:cxn ang="0">
                      <a:pos x="1" y="18"/>
                    </a:cxn>
                    <a:cxn ang="0">
                      <a:pos x="0" y="17"/>
                    </a:cxn>
                    <a:cxn ang="0">
                      <a:pos x="0" y="16"/>
                    </a:cxn>
                    <a:cxn ang="0">
                      <a:pos x="4" y="14"/>
                    </a:cxn>
                    <a:cxn ang="0">
                      <a:pos x="33" y="6"/>
                    </a:cxn>
                    <a:cxn ang="0">
                      <a:pos x="45" y="0"/>
                    </a:cxn>
                  </a:cxnLst>
                  <a:pathLst>
                    <a:path w="43" h="28">
                      <a:moveTo>
                        <a:pt x="40" y="0"/>
                      </a:moveTo>
                      <a:cubicBezTo>
                        <a:pt x="41" y="3"/>
                        <a:pt x="42" y="6"/>
                        <a:pt x="43" y="9"/>
                      </a:cubicBezTo>
                      <a:cubicBezTo>
                        <a:pt x="33" y="10"/>
                        <a:pt x="25" y="16"/>
                        <a:pt x="14" y="16"/>
                      </a:cubicBezTo>
                      <a:cubicBezTo>
                        <a:pt x="13" y="16"/>
                        <a:pt x="11" y="18"/>
                        <a:pt x="12" y="20"/>
                      </a:cubicBezTo>
                      <a:cubicBezTo>
                        <a:pt x="12" y="22"/>
                        <a:pt x="14" y="21"/>
                        <a:pt x="16" y="21"/>
                      </a:cubicBezTo>
                      <a:cubicBezTo>
                        <a:pt x="18" y="22"/>
                        <a:pt x="17" y="24"/>
                        <a:pt x="17" y="25"/>
                      </a:cubicBezTo>
                      <a:cubicBezTo>
                        <a:pt x="16" y="26"/>
                        <a:pt x="14" y="26"/>
                        <a:pt x="13" y="27"/>
                      </a:cubicBezTo>
                      <a:cubicBezTo>
                        <a:pt x="7" y="28"/>
                        <a:pt x="6" y="24"/>
                        <a:pt x="6" y="20"/>
                      </a:cubicBezTo>
                      <a:cubicBezTo>
                        <a:pt x="6" y="17"/>
                        <a:pt x="4" y="15"/>
                        <a:pt x="1" y="16"/>
                      </a:cubicBezTo>
                      <a:cubicBezTo>
                        <a:pt x="0" y="16"/>
                        <a:pt x="0" y="16"/>
                        <a:pt x="0" y="15"/>
                      </a:cubicBezTo>
                      <a:cubicBezTo>
                        <a:pt x="0" y="15"/>
                        <a:pt x="0" y="15"/>
                        <a:pt x="0" y="14"/>
                      </a:cubicBezTo>
                      <a:cubicBezTo>
                        <a:pt x="1" y="14"/>
                        <a:pt x="3" y="13"/>
                        <a:pt x="4" y="13"/>
                      </a:cubicBezTo>
                      <a:cubicBezTo>
                        <a:pt x="12" y="10"/>
                        <a:pt x="19" y="4"/>
                        <a:pt x="29" y="6"/>
                      </a:cubicBezTo>
                      <a:cubicBezTo>
                        <a:pt x="33" y="7"/>
                        <a:pt x="35" y="1"/>
                        <a:pt x="40" y="0"/>
                      </a:cubicBezTo>
                      <a:close/>
                    </a:path>
                  </a:pathLst>
                </a:custGeom>
                <a:solidFill>
                  <a:srgbClr val="81878B"/>
                </a:solidFill>
                <a:ln w="9525">
                  <a:noFill/>
                </a:ln>
              </p:spPr>
              <p:txBody>
                <a:bodyPr/>
                <a:p>
                  <a:endParaRPr lang="zh-CN" altLang="en-US"/>
                </a:p>
              </p:txBody>
            </p:sp>
            <p:sp>
              <p:nvSpPr>
                <p:cNvPr id="4798" name="Freeform 721"/>
                <p:cNvSpPr/>
                <p:nvPr userDrawn="1"/>
              </p:nvSpPr>
              <p:spPr>
                <a:xfrm>
                  <a:off x="5576" y="348"/>
                  <a:ext cx="10" cy="7"/>
                </a:xfrm>
                <a:custGeom>
                  <a:avLst/>
                  <a:gdLst/>
                  <a:ahLst/>
                  <a:cxnLst>
                    <a:cxn ang="0">
                      <a:pos x="0" y="5"/>
                    </a:cxn>
                    <a:cxn ang="0">
                      <a:pos x="10" y="2"/>
                    </a:cxn>
                    <a:cxn ang="0">
                      <a:pos x="3" y="4"/>
                    </a:cxn>
                    <a:cxn ang="0">
                      <a:pos x="0" y="5"/>
                    </a:cxn>
                  </a:cxnLst>
                  <a:pathLst>
                    <a:path w="9" h="6">
                      <a:moveTo>
                        <a:pt x="0" y="5"/>
                      </a:moveTo>
                      <a:cubicBezTo>
                        <a:pt x="2" y="1"/>
                        <a:pt x="5" y="0"/>
                        <a:pt x="9" y="2"/>
                      </a:cubicBezTo>
                      <a:cubicBezTo>
                        <a:pt x="7" y="2"/>
                        <a:pt x="5" y="3"/>
                        <a:pt x="3" y="4"/>
                      </a:cubicBezTo>
                      <a:cubicBezTo>
                        <a:pt x="2" y="5"/>
                        <a:pt x="2" y="6"/>
                        <a:pt x="0" y="5"/>
                      </a:cubicBezTo>
                      <a:close/>
                    </a:path>
                  </a:pathLst>
                </a:custGeom>
                <a:solidFill>
                  <a:srgbClr val="8C9093"/>
                </a:solidFill>
                <a:ln w="9525">
                  <a:noFill/>
                </a:ln>
              </p:spPr>
              <p:txBody>
                <a:bodyPr/>
                <a:p>
                  <a:endParaRPr lang="zh-CN" altLang="en-US"/>
                </a:p>
              </p:txBody>
            </p:sp>
            <p:sp>
              <p:nvSpPr>
                <p:cNvPr id="4799" name="Freeform 722"/>
                <p:cNvSpPr/>
                <p:nvPr userDrawn="1"/>
              </p:nvSpPr>
              <p:spPr>
                <a:xfrm>
                  <a:off x="5576" y="352"/>
                  <a:ext cx="3" cy="4"/>
                </a:xfrm>
                <a:custGeom>
                  <a:avLst/>
                  <a:gdLst/>
                  <a:ahLst/>
                  <a:cxnLst>
                    <a:cxn ang="0">
                      <a:pos x="0" y="1"/>
                    </a:cxn>
                    <a:cxn ang="0">
                      <a:pos x="3" y="0"/>
                    </a:cxn>
                    <a:cxn ang="0">
                      <a:pos x="1" y="4"/>
                    </a:cxn>
                    <a:cxn ang="0">
                      <a:pos x="1" y="4"/>
                    </a:cxn>
                    <a:cxn ang="0">
                      <a:pos x="0" y="2"/>
                    </a:cxn>
                    <a:cxn ang="0">
                      <a:pos x="0" y="1"/>
                    </a:cxn>
                  </a:cxnLst>
                  <a:pathLst>
                    <a:path w="3" h="3">
                      <a:moveTo>
                        <a:pt x="0" y="1"/>
                      </a:moveTo>
                      <a:cubicBezTo>
                        <a:pt x="1" y="1"/>
                        <a:pt x="2" y="1"/>
                        <a:pt x="3" y="0"/>
                      </a:cubicBezTo>
                      <a:cubicBezTo>
                        <a:pt x="2" y="1"/>
                        <a:pt x="2" y="2"/>
                        <a:pt x="1" y="3"/>
                      </a:cubicBezTo>
                      <a:cubicBezTo>
                        <a:pt x="1" y="3"/>
                        <a:pt x="1" y="3"/>
                        <a:pt x="1" y="3"/>
                      </a:cubicBezTo>
                      <a:cubicBezTo>
                        <a:pt x="0" y="3"/>
                        <a:pt x="0" y="3"/>
                        <a:pt x="0" y="2"/>
                      </a:cubicBezTo>
                      <a:cubicBezTo>
                        <a:pt x="0" y="2"/>
                        <a:pt x="0" y="1"/>
                        <a:pt x="0" y="1"/>
                      </a:cubicBezTo>
                      <a:close/>
                    </a:path>
                  </a:pathLst>
                </a:custGeom>
                <a:solidFill>
                  <a:srgbClr val="A3A2A3"/>
                </a:solidFill>
                <a:ln w="9525">
                  <a:noFill/>
                </a:ln>
              </p:spPr>
              <p:txBody>
                <a:bodyPr/>
                <a:p>
                  <a:endParaRPr lang="zh-CN" altLang="en-US"/>
                </a:p>
              </p:txBody>
            </p:sp>
            <p:sp>
              <p:nvSpPr>
                <p:cNvPr id="4800" name="Freeform 723"/>
                <p:cNvSpPr/>
                <p:nvPr userDrawn="1"/>
              </p:nvSpPr>
              <p:spPr>
                <a:xfrm>
                  <a:off x="5342" y="544"/>
                  <a:ext cx="10" cy="11"/>
                </a:xfrm>
                <a:custGeom>
                  <a:avLst/>
                  <a:gdLst/>
                  <a:ahLst/>
                  <a:cxnLst>
                    <a:cxn ang="0">
                      <a:pos x="0" y="1"/>
                    </a:cxn>
                    <a:cxn ang="0">
                      <a:pos x="4" y="0"/>
                    </a:cxn>
                    <a:cxn ang="0">
                      <a:pos x="4" y="11"/>
                    </a:cxn>
                    <a:cxn ang="0">
                      <a:pos x="0" y="1"/>
                    </a:cxn>
                  </a:cxnLst>
                  <a:pathLst>
                    <a:path w="9" h="10">
                      <a:moveTo>
                        <a:pt x="0" y="1"/>
                      </a:moveTo>
                      <a:cubicBezTo>
                        <a:pt x="2" y="1"/>
                        <a:pt x="3" y="0"/>
                        <a:pt x="4" y="0"/>
                      </a:cubicBezTo>
                      <a:cubicBezTo>
                        <a:pt x="5" y="3"/>
                        <a:pt x="9" y="7"/>
                        <a:pt x="4" y="10"/>
                      </a:cubicBezTo>
                      <a:cubicBezTo>
                        <a:pt x="2" y="7"/>
                        <a:pt x="1" y="4"/>
                        <a:pt x="0" y="1"/>
                      </a:cubicBezTo>
                      <a:close/>
                    </a:path>
                  </a:pathLst>
                </a:custGeom>
                <a:solidFill>
                  <a:srgbClr val="40434A"/>
                </a:solidFill>
                <a:ln w="9525">
                  <a:noFill/>
                </a:ln>
              </p:spPr>
              <p:txBody>
                <a:bodyPr/>
                <a:p>
                  <a:endParaRPr lang="zh-CN" altLang="en-US"/>
                </a:p>
              </p:txBody>
            </p:sp>
            <p:sp>
              <p:nvSpPr>
                <p:cNvPr id="4801" name="Freeform 724"/>
                <p:cNvSpPr/>
                <p:nvPr userDrawn="1"/>
              </p:nvSpPr>
              <p:spPr>
                <a:xfrm>
                  <a:off x="5365" y="576"/>
                  <a:ext cx="2" cy="4"/>
                </a:xfrm>
                <a:custGeom>
                  <a:avLst/>
                  <a:gdLst/>
                  <a:ahLst/>
                  <a:cxnLst>
                    <a:cxn ang="0">
                      <a:pos x="1" y="0"/>
                    </a:cxn>
                    <a:cxn ang="0">
                      <a:pos x="2" y="2"/>
                    </a:cxn>
                    <a:cxn ang="0">
                      <a:pos x="0" y="4"/>
                    </a:cxn>
                    <a:cxn ang="0">
                      <a:pos x="1" y="0"/>
                    </a:cxn>
                  </a:cxnLst>
                  <a:pathLst>
                    <a:path w="2" h="3">
                      <a:moveTo>
                        <a:pt x="1" y="0"/>
                      </a:moveTo>
                      <a:cubicBezTo>
                        <a:pt x="2" y="1"/>
                        <a:pt x="2" y="2"/>
                        <a:pt x="2" y="2"/>
                      </a:cubicBezTo>
                      <a:cubicBezTo>
                        <a:pt x="1" y="3"/>
                        <a:pt x="1" y="3"/>
                        <a:pt x="0" y="3"/>
                      </a:cubicBezTo>
                      <a:cubicBezTo>
                        <a:pt x="0" y="2"/>
                        <a:pt x="1" y="1"/>
                        <a:pt x="1" y="0"/>
                      </a:cubicBezTo>
                      <a:close/>
                    </a:path>
                  </a:pathLst>
                </a:custGeom>
                <a:solidFill>
                  <a:srgbClr val="3E4148"/>
                </a:solidFill>
                <a:ln w="9525">
                  <a:noFill/>
                </a:ln>
              </p:spPr>
              <p:txBody>
                <a:bodyPr/>
                <a:p>
                  <a:endParaRPr lang="zh-CN" altLang="en-US"/>
                </a:p>
              </p:txBody>
            </p:sp>
            <p:sp>
              <p:nvSpPr>
                <p:cNvPr id="4802" name="Freeform 725"/>
                <p:cNvSpPr/>
                <p:nvPr userDrawn="1"/>
              </p:nvSpPr>
              <p:spPr>
                <a:xfrm>
                  <a:off x="5322" y="512"/>
                  <a:ext cx="28" cy="32"/>
                </a:xfrm>
                <a:custGeom>
                  <a:avLst/>
                  <a:gdLst/>
                  <a:ahLst/>
                  <a:cxnLst>
                    <a:cxn ang="0">
                      <a:pos x="10" y="5"/>
                    </a:cxn>
                    <a:cxn ang="0">
                      <a:pos x="21" y="18"/>
                    </a:cxn>
                    <a:cxn ang="0">
                      <a:pos x="18" y="32"/>
                    </a:cxn>
                    <a:cxn ang="0">
                      <a:pos x="2" y="14"/>
                    </a:cxn>
                    <a:cxn ang="0">
                      <a:pos x="1" y="9"/>
                    </a:cxn>
                    <a:cxn ang="0">
                      <a:pos x="10" y="5"/>
                    </a:cxn>
                  </a:cxnLst>
                  <a:pathLst>
                    <a:path w="24" h="28">
                      <a:moveTo>
                        <a:pt x="9" y="5"/>
                      </a:moveTo>
                      <a:cubicBezTo>
                        <a:pt x="11" y="9"/>
                        <a:pt x="13" y="13"/>
                        <a:pt x="18" y="16"/>
                      </a:cubicBezTo>
                      <a:cubicBezTo>
                        <a:pt x="24" y="20"/>
                        <a:pt x="23" y="23"/>
                        <a:pt x="16" y="28"/>
                      </a:cubicBezTo>
                      <a:cubicBezTo>
                        <a:pt x="8" y="26"/>
                        <a:pt x="8" y="17"/>
                        <a:pt x="2" y="13"/>
                      </a:cubicBezTo>
                      <a:cubicBezTo>
                        <a:pt x="0" y="12"/>
                        <a:pt x="0" y="10"/>
                        <a:pt x="1" y="8"/>
                      </a:cubicBezTo>
                      <a:cubicBezTo>
                        <a:pt x="1" y="0"/>
                        <a:pt x="1" y="0"/>
                        <a:pt x="9" y="5"/>
                      </a:cubicBezTo>
                      <a:close/>
                    </a:path>
                  </a:pathLst>
                </a:custGeom>
                <a:solidFill>
                  <a:srgbClr val="616467"/>
                </a:solidFill>
                <a:ln w="9525">
                  <a:noFill/>
                </a:ln>
              </p:spPr>
              <p:txBody>
                <a:bodyPr/>
                <a:p>
                  <a:endParaRPr lang="zh-CN" altLang="en-US"/>
                </a:p>
              </p:txBody>
            </p:sp>
            <p:sp>
              <p:nvSpPr>
                <p:cNvPr id="4803" name="Freeform 726"/>
                <p:cNvSpPr/>
                <p:nvPr userDrawn="1"/>
              </p:nvSpPr>
              <p:spPr>
                <a:xfrm>
                  <a:off x="5285" y="487"/>
                  <a:ext cx="40" cy="40"/>
                </a:xfrm>
                <a:custGeom>
                  <a:avLst/>
                  <a:gdLst/>
                  <a:ahLst/>
                  <a:cxnLst>
                    <a:cxn ang="0">
                      <a:pos x="38" y="34"/>
                    </a:cxn>
                    <a:cxn ang="0">
                      <a:pos x="40" y="40"/>
                    </a:cxn>
                    <a:cxn ang="0">
                      <a:pos x="18" y="24"/>
                    </a:cxn>
                    <a:cxn ang="0">
                      <a:pos x="7" y="17"/>
                    </a:cxn>
                    <a:cxn ang="0">
                      <a:pos x="0" y="10"/>
                    </a:cxn>
                    <a:cxn ang="0">
                      <a:pos x="1" y="2"/>
                    </a:cxn>
                    <a:cxn ang="0">
                      <a:pos x="15" y="8"/>
                    </a:cxn>
                    <a:cxn ang="0">
                      <a:pos x="31" y="24"/>
                    </a:cxn>
                    <a:cxn ang="0">
                      <a:pos x="38" y="34"/>
                    </a:cxn>
                  </a:cxnLst>
                  <a:pathLst>
                    <a:path w="34" h="34">
                      <a:moveTo>
                        <a:pt x="33" y="29"/>
                      </a:moveTo>
                      <a:cubicBezTo>
                        <a:pt x="33" y="31"/>
                        <a:pt x="34" y="32"/>
                        <a:pt x="34" y="34"/>
                      </a:cubicBezTo>
                      <a:cubicBezTo>
                        <a:pt x="27" y="31"/>
                        <a:pt x="22" y="25"/>
                        <a:pt x="16" y="21"/>
                      </a:cubicBezTo>
                      <a:cubicBezTo>
                        <a:pt x="13" y="18"/>
                        <a:pt x="11" y="15"/>
                        <a:pt x="6" y="15"/>
                      </a:cubicBezTo>
                      <a:cubicBezTo>
                        <a:pt x="2" y="15"/>
                        <a:pt x="0" y="13"/>
                        <a:pt x="0" y="9"/>
                      </a:cubicBezTo>
                      <a:cubicBezTo>
                        <a:pt x="1" y="6"/>
                        <a:pt x="1" y="4"/>
                        <a:pt x="1" y="2"/>
                      </a:cubicBezTo>
                      <a:cubicBezTo>
                        <a:pt x="6" y="0"/>
                        <a:pt x="9" y="5"/>
                        <a:pt x="13" y="7"/>
                      </a:cubicBezTo>
                      <a:cubicBezTo>
                        <a:pt x="16" y="13"/>
                        <a:pt x="19" y="20"/>
                        <a:pt x="27" y="21"/>
                      </a:cubicBezTo>
                      <a:cubicBezTo>
                        <a:pt x="32" y="22"/>
                        <a:pt x="27" y="29"/>
                        <a:pt x="33" y="29"/>
                      </a:cubicBezTo>
                      <a:close/>
                    </a:path>
                  </a:pathLst>
                </a:custGeom>
                <a:solidFill>
                  <a:srgbClr val="2F3639"/>
                </a:solidFill>
                <a:ln w="9525">
                  <a:noFill/>
                </a:ln>
              </p:spPr>
              <p:txBody>
                <a:bodyPr/>
                <a:p>
                  <a:endParaRPr lang="zh-CN" altLang="en-US"/>
                </a:p>
              </p:txBody>
            </p:sp>
            <p:sp>
              <p:nvSpPr>
                <p:cNvPr id="4804" name="Freeform 727"/>
                <p:cNvSpPr/>
                <p:nvPr userDrawn="1"/>
              </p:nvSpPr>
              <p:spPr>
                <a:xfrm>
                  <a:off x="5258" y="518"/>
                  <a:ext cx="3" cy="6"/>
                </a:xfrm>
                <a:custGeom>
                  <a:avLst/>
                  <a:gdLst/>
                  <a:ahLst/>
                  <a:cxnLst>
                    <a:cxn ang="0">
                      <a:pos x="2" y="6"/>
                    </a:cxn>
                    <a:cxn ang="0">
                      <a:pos x="0" y="1"/>
                    </a:cxn>
                    <a:cxn ang="0">
                      <a:pos x="3" y="2"/>
                    </a:cxn>
                    <a:cxn ang="0">
                      <a:pos x="2" y="6"/>
                    </a:cxn>
                  </a:cxnLst>
                  <a:pathLst>
                    <a:path w="3" h="5">
                      <a:moveTo>
                        <a:pt x="2" y="5"/>
                      </a:moveTo>
                      <a:cubicBezTo>
                        <a:pt x="1" y="4"/>
                        <a:pt x="0" y="2"/>
                        <a:pt x="0" y="1"/>
                      </a:cubicBezTo>
                      <a:cubicBezTo>
                        <a:pt x="1" y="0"/>
                        <a:pt x="2" y="1"/>
                        <a:pt x="3" y="2"/>
                      </a:cubicBezTo>
                      <a:cubicBezTo>
                        <a:pt x="3" y="3"/>
                        <a:pt x="2" y="4"/>
                        <a:pt x="2" y="5"/>
                      </a:cubicBezTo>
                      <a:close/>
                    </a:path>
                  </a:pathLst>
                </a:custGeom>
                <a:solidFill>
                  <a:srgbClr val="858F91"/>
                </a:solidFill>
                <a:ln w="9525">
                  <a:noFill/>
                </a:ln>
              </p:spPr>
              <p:txBody>
                <a:bodyPr/>
                <a:p>
                  <a:endParaRPr lang="zh-CN" altLang="en-US"/>
                </a:p>
              </p:txBody>
            </p:sp>
            <p:sp>
              <p:nvSpPr>
                <p:cNvPr id="4805" name="Freeform 728"/>
                <p:cNvSpPr/>
                <p:nvPr userDrawn="1"/>
              </p:nvSpPr>
              <p:spPr>
                <a:xfrm>
                  <a:off x="5525" y="336"/>
                  <a:ext cx="35" cy="42"/>
                </a:xfrm>
                <a:custGeom>
                  <a:avLst/>
                  <a:gdLst/>
                  <a:ahLst/>
                  <a:cxnLst>
                    <a:cxn ang="0">
                      <a:pos x="23" y="35"/>
                    </a:cxn>
                    <a:cxn ang="0">
                      <a:pos x="21" y="36"/>
                    </a:cxn>
                    <a:cxn ang="0">
                      <a:pos x="1" y="32"/>
                    </a:cxn>
                    <a:cxn ang="0">
                      <a:pos x="1" y="30"/>
                    </a:cxn>
                    <a:cxn ang="0">
                      <a:pos x="1" y="24"/>
                    </a:cxn>
                    <a:cxn ang="0">
                      <a:pos x="1" y="24"/>
                    </a:cxn>
                    <a:cxn ang="0">
                      <a:pos x="9" y="17"/>
                    </a:cxn>
                    <a:cxn ang="0">
                      <a:pos x="15" y="22"/>
                    </a:cxn>
                    <a:cxn ang="0">
                      <a:pos x="18" y="14"/>
                    </a:cxn>
                    <a:cxn ang="0">
                      <a:pos x="33" y="1"/>
                    </a:cxn>
                    <a:cxn ang="0">
                      <a:pos x="33" y="4"/>
                    </a:cxn>
                    <a:cxn ang="0">
                      <a:pos x="33" y="10"/>
                    </a:cxn>
                    <a:cxn ang="0">
                      <a:pos x="35" y="12"/>
                    </a:cxn>
                    <a:cxn ang="0">
                      <a:pos x="23" y="35"/>
                    </a:cxn>
                  </a:cxnLst>
                  <a:pathLst>
                    <a:path w="30" h="36">
                      <a:moveTo>
                        <a:pt x="20" y="30"/>
                      </a:moveTo>
                      <a:cubicBezTo>
                        <a:pt x="19" y="31"/>
                        <a:pt x="19" y="31"/>
                        <a:pt x="18" y="31"/>
                      </a:cubicBezTo>
                      <a:cubicBezTo>
                        <a:pt x="11" y="36"/>
                        <a:pt x="6" y="34"/>
                        <a:pt x="1" y="28"/>
                      </a:cubicBezTo>
                      <a:cubicBezTo>
                        <a:pt x="1" y="27"/>
                        <a:pt x="1" y="27"/>
                        <a:pt x="1" y="26"/>
                      </a:cubicBezTo>
                      <a:cubicBezTo>
                        <a:pt x="1" y="24"/>
                        <a:pt x="0" y="22"/>
                        <a:pt x="1" y="21"/>
                      </a:cubicBezTo>
                      <a:cubicBezTo>
                        <a:pt x="1" y="21"/>
                        <a:pt x="1" y="21"/>
                        <a:pt x="1" y="21"/>
                      </a:cubicBezTo>
                      <a:cubicBezTo>
                        <a:pt x="3" y="18"/>
                        <a:pt x="5" y="15"/>
                        <a:pt x="8" y="15"/>
                      </a:cubicBezTo>
                      <a:cubicBezTo>
                        <a:pt x="10" y="15"/>
                        <a:pt x="9" y="21"/>
                        <a:pt x="13" y="19"/>
                      </a:cubicBezTo>
                      <a:cubicBezTo>
                        <a:pt x="16" y="18"/>
                        <a:pt x="14" y="12"/>
                        <a:pt x="16" y="12"/>
                      </a:cubicBezTo>
                      <a:cubicBezTo>
                        <a:pt x="24" y="13"/>
                        <a:pt x="20" y="0"/>
                        <a:pt x="29" y="1"/>
                      </a:cubicBezTo>
                      <a:cubicBezTo>
                        <a:pt x="29" y="2"/>
                        <a:pt x="29" y="3"/>
                        <a:pt x="29" y="4"/>
                      </a:cubicBezTo>
                      <a:cubicBezTo>
                        <a:pt x="30" y="5"/>
                        <a:pt x="30" y="7"/>
                        <a:pt x="29" y="9"/>
                      </a:cubicBezTo>
                      <a:cubicBezTo>
                        <a:pt x="29" y="10"/>
                        <a:pt x="30" y="10"/>
                        <a:pt x="30" y="11"/>
                      </a:cubicBezTo>
                      <a:cubicBezTo>
                        <a:pt x="28" y="18"/>
                        <a:pt x="21" y="23"/>
                        <a:pt x="20" y="30"/>
                      </a:cubicBezTo>
                      <a:close/>
                    </a:path>
                  </a:pathLst>
                </a:custGeom>
                <a:solidFill>
                  <a:srgbClr val="818589"/>
                </a:solidFill>
                <a:ln w="9525">
                  <a:noFill/>
                </a:ln>
              </p:spPr>
              <p:txBody>
                <a:bodyPr/>
                <a:p>
                  <a:endParaRPr lang="zh-CN" altLang="en-US"/>
                </a:p>
              </p:txBody>
            </p:sp>
            <p:sp>
              <p:nvSpPr>
                <p:cNvPr id="4806" name="Freeform 729"/>
                <p:cNvSpPr/>
                <p:nvPr userDrawn="1"/>
              </p:nvSpPr>
              <p:spPr>
                <a:xfrm>
                  <a:off x="5544" y="342"/>
                  <a:ext cx="33" cy="29"/>
                </a:xfrm>
                <a:custGeom>
                  <a:avLst/>
                  <a:gdLst/>
                  <a:ahLst/>
                  <a:cxnLst>
                    <a:cxn ang="0">
                      <a:pos x="4" y="29"/>
                    </a:cxn>
                    <a:cxn ang="0">
                      <a:pos x="15" y="6"/>
                    </a:cxn>
                    <a:cxn ang="0">
                      <a:pos x="19" y="4"/>
                    </a:cxn>
                    <a:cxn ang="0">
                      <a:pos x="29" y="9"/>
                    </a:cxn>
                    <a:cxn ang="0">
                      <a:pos x="31" y="11"/>
                    </a:cxn>
                    <a:cxn ang="0">
                      <a:pos x="33" y="13"/>
                    </a:cxn>
                    <a:cxn ang="0">
                      <a:pos x="27" y="15"/>
                    </a:cxn>
                    <a:cxn ang="0">
                      <a:pos x="21" y="16"/>
                    </a:cxn>
                    <a:cxn ang="0">
                      <a:pos x="4" y="29"/>
                    </a:cxn>
                  </a:cxnLst>
                  <a:pathLst>
                    <a:path w="29" h="25">
                      <a:moveTo>
                        <a:pt x="4" y="25"/>
                      </a:moveTo>
                      <a:cubicBezTo>
                        <a:pt x="0" y="15"/>
                        <a:pt x="9" y="11"/>
                        <a:pt x="14" y="6"/>
                      </a:cubicBezTo>
                      <a:cubicBezTo>
                        <a:pt x="15" y="5"/>
                        <a:pt x="16" y="5"/>
                        <a:pt x="17" y="4"/>
                      </a:cubicBezTo>
                      <a:cubicBezTo>
                        <a:pt x="24" y="0"/>
                        <a:pt x="24" y="0"/>
                        <a:pt x="26" y="8"/>
                      </a:cubicBezTo>
                      <a:cubicBezTo>
                        <a:pt x="26" y="10"/>
                        <a:pt x="27" y="10"/>
                        <a:pt x="28" y="10"/>
                      </a:cubicBezTo>
                      <a:cubicBezTo>
                        <a:pt x="29" y="11"/>
                        <a:pt x="29" y="12"/>
                        <a:pt x="29" y="12"/>
                      </a:cubicBezTo>
                      <a:cubicBezTo>
                        <a:pt x="28" y="13"/>
                        <a:pt x="25" y="15"/>
                        <a:pt x="24" y="13"/>
                      </a:cubicBezTo>
                      <a:cubicBezTo>
                        <a:pt x="22" y="11"/>
                        <a:pt x="21" y="11"/>
                        <a:pt x="19" y="14"/>
                      </a:cubicBezTo>
                      <a:cubicBezTo>
                        <a:pt x="15" y="19"/>
                        <a:pt x="10" y="22"/>
                        <a:pt x="4" y="25"/>
                      </a:cubicBezTo>
                      <a:close/>
                    </a:path>
                  </a:pathLst>
                </a:custGeom>
                <a:solidFill>
                  <a:srgbClr val="8C9093"/>
                </a:solidFill>
                <a:ln w="9525">
                  <a:noFill/>
                </a:ln>
              </p:spPr>
              <p:txBody>
                <a:bodyPr/>
                <a:p>
                  <a:endParaRPr lang="zh-CN" altLang="en-US"/>
                </a:p>
              </p:txBody>
            </p:sp>
            <p:sp>
              <p:nvSpPr>
                <p:cNvPr id="4807" name="Freeform 730"/>
                <p:cNvSpPr/>
                <p:nvPr userDrawn="1"/>
              </p:nvSpPr>
              <p:spPr>
                <a:xfrm>
                  <a:off x="5567" y="333"/>
                  <a:ext cx="9" cy="7"/>
                </a:xfrm>
                <a:custGeom>
                  <a:avLst/>
                  <a:gdLst/>
                  <a:ahLst/>
                  <a:cxnLst>
                    <a:cxn ang="0">
                      <a:pos x="9" y="3"/>
                    </a:cxn>
                    <a:cxn ang="0">
                      <a:pos x="5" y="4"/>
                    </a:cxn>
                    <a:cxn ang="0">
                      <a:pos x="0" y="5"/>
                    </a:cxn>
                    <a:cxn ang="0">
                      <a:pos x="0" y="3"/>
                    </a:cxn>
                    <a:cxn ang="0">
                      <a:pos x="6" y="1"/>
                    </a:cxn>
                    <a:cxn ang="0">
                      <a:pos x="9" y="3"/>
                    </a:cxn>
                  </a:cxnLst>
                  <a:pathLst>
                    <a:path w="8" h="6">
                      <a:moveTo>
                        <a:pt x="8" y="3"/>
                      </a:moveTo>
                      <a:cubicBezTo>
                        <a:pt x="6" y="3"/>
                        <a:pt x="6" y="4"/>
                        <a:pt x="5" y="4"/>
                      </a:cubicBezTo>
                      <a:cubicBezTo>
                        <a:pt x="3" y="5"/>
                        <a:pt x="2" y="6"/>
                        <a:pt x="0" y="5"/>
                      </a:cubicBezTo>
                      <a:cubicBezTo>
                        <a:pt x="0" y="5"/>
                        <a:pt x="0" y="3"/>
                        <a:pt x="0" y="3"/>
                      </a:cubicBezTo>
                      <a:cubicBezTo>
                        <a:pt x="2" y="0"/>
                        <a:pt x="4" y="1"/>
                        <a:pt x="6" y="1"/>
                      </a:cubicBezTo>
                      <a:cubicBezTo>
                        <a:pt x="7" y="1"/>
                        <a:pt x="7" y="2"/>
                        <a:pt x="8" y="3"/>
                      </a:cubicBezTo>
                      <a:close/>
                    </a:path>
                  </a:pathLst>
                </a:custGeom>
                <a:solidFill>
                  <a:srgbClr val="8C9093"/>
                </a:solidFill>
                <a:ln w="9525">
                  <a:noFill/>
                </a:ln>
              </p:spPr>
              <p:txBody>
                <a:bodyPr/>
                <a:p>
                  <a:endParaRPr lang="zh-CN" altLang="en-US"/>
                </a:p>
              </p:txBody>
            </p:sp>
            <p:sp>
              <p:nvSpPr>
                <p:cNvPr id="4808" name="Freeform 731"/>
                <p:cNvSpPr/>
                <p:nvPr userDrawn="1"/>
              </p:nvSpPr>
              <p:spPr>
                <a:xfrm>
                  <a:off x="5557" y="341"/>
                  <a:ext cx="6" cy="6"/>
                </a:xfrm>
                <a:custGeom>
                  <a:avLst/>
                  <a:gdLst/>
                  <a:ahLst/>
                  <a:cxnLst>
                    <a:cxn ang="0">
                      <a:pos x="1" y="6"/>
                    </a:cxn>
                    <a:cxn ang="0">
                      <a:pos x="1" y="0"/>
                    </a:cxn>
                    <a:cxn ang="0">
                      <a:pos x="1" y="6"/>
                    </a:cxn>
                  </a:cxnLst>
                  <a:pathLst>
                    <a:path w="5" h="5">
                      <a:moveTo>
                        <a:pt x="1" y="5"/>
                      </a:moveTo>
                      <a:cubicBezTo>
                        <a:pt x="0" y="3"/>
                        <a:pt x="0" y="1"/>
                        <a:pt x="1" y="0"/>
                      </a:cubicBezTo>
                      <a:cubicBezTo>
                        <a:pt x="5" y="2"/>
                        <a:pt x="2" y="3"/>
                        <a:pt x="1" y="5"/>
                      </a:cubicBezTo>
                      <a:close/>
                    </a:path>
                  </a:pathLst>
                </a:custGeom>
                <a:solidFill>
                  <a:srgbClr val="8C9093"/>
                </a:solidFill>
                <a:ln w="9525">
                  <a:noFill/>
                </a:ln>
              </p:spPr>
              <p:txBody>
                <a:bodyPr/>
                <a:p>
                  <a:endParaRPr lang="zh-CN" altLang="en-US"/>
                </a:p>
              </p:txBody>
            </p:sp>
            <p:sp>
              <p:nvSpPr>
                <p:cNvPr id="4809" name="Freeform 732"/>
                <p:cNvSpPr/>
                <p:nvPr userDrawn="1"/>
              </p:nvSpPr>
              <p:spPr>
                <a:xfrm>
                  <a:off x="5586" y="319"/>
                  <a:ext cx="4" cy="3"/>
                </a:xfrm>
                <a:custGeom>
                  <a:avLst/>
                  <a:gdLst/>
                  <a:ahLst/>
                  <a:cxnLst>
                    <a:cxn ang="0">
                      <a:pos x="2" y="0"/>
                    </a:cxn>
                    <a:cxn ang="0">
                      <a:pos x="4" y="2"/>
                    </a:cxn>
                    <a:cxn ang="0">
                      <a:pos x="0" y="3"/>
                    </a:cxn>
                    <a:cxn ang="0">
                      <a:pos x="2" y="0"/>
                    </a:cxn>
                  </a:cxnLst>
                  <a:pathLst>
                    <a:path w="3" h="3">
                      <a:moveTo>
                        <a:pt x="2" y="0"/>
                      </a:moveTo>
                      <a:cubicBezTo>
                        <a:pt x="2" y="1"/>
                        <a:pt x="3" y="2"/>
                        <a:pt x="3" y="2"/>
                      </a:cubicBezTo>
                      <a:cubicBezTo>
                        <a:pt x="2" y="3"/>
                        <a:pt x="1" y="3"/>
                        <a:pt x="0" y="3"/>
                      </a:cubicBezTo>
                      <a:cubicBezTo>
                        <a:pt x="0" y="1"/>
                        <a:pt x="1" y="1"/>
                        <a:pt x="2" y="0"/>
                      </a:cubicBezTo>
                      <a:close/>
                    </a:path>
                  </a:pathLst>
                </a:custGeom>
                <a:solidFill>
                  <a:srgbClr val="878487"/>
                </a:solidFill>
                <a:ln w="9525">
                  <a:noFill/>
                </a:ln>
              </p:spPr>
              <p:txBody>
                <a:bodyPr/>
                <a:p>
                  <a:endParaRPr lang="zh-CN" altLang="en-US"/>
                </a:p>
              </p:txBody>
            </p:sp>
            <p:sp>
              <p:nvSpPr>
                <p:cNvPr id="4810" name="Freeform 733"/>
                <p:cNvSpPr/>
                <p:nvPr userDrawn="1"/>
              </p:nvSpPr>
              <p:spPr>
                <a:xfrm>
                  <a:off x="5028" y="772"/>
                  <a:ext cx="24" cy="26"/>
                </a:xfrm>
                <a:custGeom>
                  <a:avLst/>
                  <a:gdLst/>
                  <a:ahLst/>
                  <a:cxnLst>
                    <a:cxn ang="0">
                      <a:pos x="24" y="11"/>
                    </a:cxn>
                    <a:cxn ang="0">
                      <a:pos x="14" y="24"/>
                    </a:cxn>
                    <a:cxn ang="0">
                      <a:pos x="3" y="16"/>
                    </a:cxn>
                    <a:cxn ang="0">
                      <a:pos x="0" y="10"/>
                    </a:cxn>
                    <a:cxn ang="0">
                      <a:pos x="1" y="9"/>
                    </a:cxn>
                    <a:cxn ang="0">
                      <a:pos x="11" y="0"/>
                    </a:cxn>
                    <a:cxn ang="0">
                      <a:pos x="11" y="0"/>
                    </a:cxn>
                    <a:cxn ang="0">
                      <a:pos x="16" y="2"/>
                    </a:cxn>
                    <a:cxn ang="0">
                      <a:pos x="24" y="11"/>
                    </a:cxn>
                  </a:cxnLst>
                  <a:pathLst>
                    <a:path w="21" h="22">
                      <a:moveTo>
                        <a:pt x="21" y="10"/>
                      </a:moveTo>
                      <a:cubicBezTo>
                        <a:pt x="17" y="12"/>
                        <a:pt x="12" y="14"/>
                        <a:pt x="13" y="21"/>
                      </a:cubicBezTo>
                      <a:cubicBezTo>
                        <a:pt x="8" y="22"/>
                        <a:pt x="3" y="21"/>
                        <a:pt x="3" y="14"/>
                      </a:cubicBezTo>
                      <a:cubicBezTo>
                        <a:pt x="3" y="12"/>
                        <a:pt x="1" y="11"/>
                        <a:pt x="0" y="9"/>
                      </a:cubicBezTo>
                      <a:cubicBezTo>
                        <a:pt x="1" y="8"/>
                        <a:pt x="1" y="8"/>
                        <a:pt x="1" y="8"/>
                      </a:cubicBezTo>
                      <a:cubicBezTo>
                        <a:pt x="4" y="6"/>
                        <a:pt x="6" y="3"/>
                        <a:pt x="10" y="0"/>
                      </a:cubicBezTo>
                      <a:cubicBezTo>
                        <a:pt x="10" y="0"/>
                        <a:pt x="10" y="0"/>
                        <a:pt x="10" y="0"/>
                      </a:cubicBezTo>
                      <a:cubicBezTo>
                        <a:pt x="12" y="0"/>
                        <a:pt x="14" y="0"/>
                        <a:pt x="14" y="2"/>
                      </a:cubicBezTo>
                      <a:cubicBezTo>
                        <a:pt x="14" y="7"/>
                        <a:pt x="19" y="7"/>
                        <a:pt x="21" y="10"/>
                      </a:cubicBezTo>
                      <a:close/>
                    </a:path>
                  </a:pathLst>
                </a:custGeom>
                <a:solidFill>
                  <a:srgbClr val="D3D1D3"/>
                </a:solidFill>
                <a:ln w="9525">
                  <a:noFill/>
                </a:ln>
              </p:spPr>
              <p:txBody>
                <a:bodyPr/>
                <a:p>
                  <a:endParaRPr lang="zh-CN" altLang="en-US"/>
                </a:p>
              </p:txBody>
            </p:sp>
            <p:sp>
              <p:nvSpPr>
                <p:cNvPr id="4811" name="Rectangle 734"/>
                <p:cNvSpPr/>
                <p:nvPr userDrawn="1"/>
              </p:nvSpPr>
              <p:spPr>
                <a:xfrm>
                  <a:off x="5473" y="700"/>
                  <a:ext cx="1" cy="1"/>
                </a:xfrm>
                <a:prstGeom prst="rect">
                  <a:avLst/>
                </a:prstGeom>
                <a:solidFill>
                  <a:srgbClr val="333A43"/>
                </a:solidFill>
                <a:ln w="9525">
                  <a:noFill/>
                </a:ln>
              </p:spPr>
              <p:txBody>
                <a:bodyPr wrap="square" lIns="91440" tIns="45720" rIns="91440" bIns="45720" anchor="t" anchorCtr="0"/>
                <a:p>
                  <a:pPr lvl="0"/>
                  <a:endParaRPr lang="zh-CN" altLang="en-US">
                    <a:latin typeface="Arial" panose="020B0604020202020204" pitchFamily="34" charset="0"/>
                    <a:ea typeface="微软雅黑" panose="020B0503020204020204" charset="-122"/>
                  </a:endParaRPr>
                </a:p>
              </p:txBody>
            </p:sp>
            <p:sp>
              <p:nvSpPr>
                <p:cNvPr id="4812" name="Rectangle 735"/>
                <p:cNvSpPr/>
                <p:nvPr userDrawn="1"/>
              </p:nvSpPr>
              <p:spPr>
                <a:xfrm>
                  <a:off x="5466" y="702"/>
                  <a:ext cx="1" cy="1"/>
                </a:xfrm>
                <a:prstGeom prst="rect">
                  <a:avLst/>
                </a:prstGeom>
                <a:solidFill>
                  <a:srgbClr val="333A43"/>
                </a:solidFill>
                <a:ln w="9525">
                  <a:noFill/>
                </a:ln>
              </p:spPr>
              <p:txBody>
                <a:bodyPr wrap="square" lIns="91440" tIns="45720" rIns="91440" bIns="45720" anchor="t" anchorCtr="0"/>
                <a:p>
                  <a:pPr lvl="0"/>
                  <a:endParaRPr lang="zh-CN" altLang="en-US">
                    <a:latin typeface="Arial" panose="020B0604020202020204" pitchFamily="34" charset="0"/>
                    <a:ea typeface="微软雅黑" panose="020B0503020204020204" charset="-122"/>
                  </a:endParaRPr>
                </a:p>
              </p:txBody>
            </p:sp>
            <p:sp>
              <p:nvSpPr>
                <p:cNvPr id="4813" name="Freeform 736"/>
                <p:cNvSpPr/>
                <p:nvPr userDrawn="1"/>
              </p:nvSpPr>
              <p:spPr>
                <a:xfrm>
                  <a:off x="5554" y="150"/>
                  <a:ext cx="7" cy="9"/>
                </a:xfrm>
                <a:custGeom>
                  <a:avLst/>
                  <a:gdLst/>
                  <a:ahLst/>
                  <a:cxnLst>
                    <a:cxn ang="0">
                      <a:pos x="5" y="1"/>
                    </a:cxn>
                    <a:cxn ang="0">
                      <a:pos x="7" y="3"/>
                    </a:cxn>
                    <a:cxn ang="0">
                      <a:pos x="3" y="7"/>
                    </a:cxn>
                    <a:cxn ang="0">
                      <a:pos x="2" y="0"/>
                    </a:cxn>
                    <a:cxn ang="0">
                      <a:pos x="5" y="1"/>
                    </a:cxn>
                  </a:cxnLst>
                  <a:pathLst>
                    <a:path w="6" h="7">
                      <a:moveTo>
                        <a:pt x="5" y="1"/>
                      </a:moveTo>
                      <a:cubicBezTo>
                        <a:pt x="5" y="2"/>
                        <a:pt x="5" y="2"/>
                        <a:pt x="6" y="3"/>
                      </a:cubicBezTo>
                      <a:cubicBezTo>
                        <a:pt x="5" y="4"/>
                        <a:pt x="4" y="7"/>
                        <a:pt x="3" y="6"/>
                      </a:cubicBezTo>
                      <a:cubicBezTo>
                        <a:pt x="0" y="4"/>
                        <a:pt x="1" y="2"/>
                        <a:pt x="2" y="0"/>
                      </a:cubicBezTo>
                      <a:cubicBezTo>
                        <a:pt x="3" y="0"/>
                        <a:pt x="4" y="1"/>
                        <a:pt x="5" y="1"/>
                      </a:cubicBezTo>
                      <a:close/>
                    </a:path>
                  </a:pathLst>
                </a:custGeom>
                <a:solidFill>
                  <a:srgbClr val="8A9094"/>
                </a:solidFill>
                <a:ln w="9525">
                  <a:noFill/>
                </a:ln>
              </p:spPr>
              <p:txBody>
                <a:bodyPr/>
                <a:p>
                  <a:endParaRPr lang="zh-CN" altLang="en-US"/>
                </a:p>
              </p:txBody>
            </p:sp>
            <p:sp>
              <p:nvSpPr>
                <p:cNvPr id="4814" name="Freeform 737"/>
                <p:cNvSpPr/>
                <p:nvPr userDrawn="1"/>
              </p:nvSpPr>
              <p:spPr>
                <a:xfrm>
                  <a:off x="5451" y="152"/>
                  <a:ext cx="81" cy="77"/>
                </a:xfrm>
                <a:custGeom>
                  <a:avLst/>
                  <a:gdLst/>
                  <a:ahLst/>
                  <a:cxnLst>
                    <a:cxn ang="0">
                      <a:pos x="81" y="3"/>
                    </a:cxn>
                    <a:cxn ang="0">
                      <a:pos x="65" y="32"/>
                    </a:cxn>
                    <a:cxn ang="0">
                      <a:pos x="62" y="37"/>
                    </a:cxn>
                    <a:cxn ang="0">
                      <a:pos x="50" y="59"/>
                    </a:cxn>
                    <a:cxn ang="0">
                      <a:pos x="32" y="71"/>
                    </a:cxn>
                    <a:cxn ang="0">
                      <a:pos x="26" y="63"/>
                    </a:cxn>
                    <a:cxn ang="0">
                      <a:pos x="28" y="58"/>
                    </a:cxn>
                    <a:cxn ang="0">
                      <a:pos x="24" y="58"/>
                    </a:cxn>
                    <a:cxn ang="0">
                      <a:pos x="6" y="74"/>
                    </a:cxn>
                    <a:cxn ang="0">
                      <a:pos x="4" y="75"/>
                    </a:cxn>
                    <a:cxn ang="0">
                      <a:pos x="1" y="72"/>
                    </a:cxn>
                    <a:cxn ang="0">
                      <a:pos x="4" y="66"/>
                    </a:cxn>
                    <a:cxn ang="0">
                      <a:pos x="19" y="45"/>
                    </a:cxn>
                    <a:cxn ang="0">
                      <a:pos x="34" y="27"/>
                    </a:cxn>
                    <a:cxn ang="0">
                      <a:pos x="35" y="35"/>
                    </a:cxn>
                    <a:cxn ang="0">
                      <a:pos x="38" y="35"/>
                    </a:cxn>
                    <a:cxn ang="0">
                      <a:pos x="62" y="8"/>
                    </a:cxn>
                    <a:cxn ang="0">
                      <a:pos x="67" y="12"/>
                    </a:cxn>
                    <a:cxn ang="0">
                      <a:pos x="62" y="20"/>
                    </a:cxn>
                    <a:cxn ang="0">
                      <a:pos x="65" y="12"/>
                    </a:cxn>
                    <a:cxn ang="0">
                      <a:pos x="62" y="8"/>
                    </a:cxn>
                    <a:cxn ang="0">
                      <a:pos x="71" y="2"/>
                    </a:cxn>
                    <a:cxn ang="0">
                      <a:pos x="81" y="3"/>
                    </a:cxn>
                  </a:cxnLst>
                  <a:pathLst>
                    <a:path w="70" h="67">
                      <a:moveTo>
                        <a:pt x="70" y="3"/>
                      </a:moveTo>
                      <a:cubicBezTo>
                        <a:pt x="67" y="12"/>
                        <a:pt x="65" y="21"/>
                        <a:pt x="57" y="28"/>
                      </a:cubicBezTo>
                      <a:cubicBezTo>
                        <a:pt x="55" y="29"/>
                        <a:pt x="54" y="31"/>
                        <a:pt x="54" y="33"/>
                      </a:cubicBezTo>
                      <a:cubicBezTo>
                        <a:pt x="54" y="41"/>
                        <a:pt x="49" y="46"/>
                        <a:pt x="44" y="52"/>
                      </a:cubicBezTo>
                      <a:cubicBezTo>
                        <a:pt x="38" y="54"/>
                        <a:pt x="33" y="58"/>
                        <a:pt x="28" y="62"/>
                      </a:cubicBezTo>
                      <a:cubicBezTo>
                        <a:pt x="26" y="60"/>
                        <a:pt x="26" y="57"/>
                        <a:pt x="23" y="55"/>
                      </a:cubicBezTo>
                      <a:cubicBezTo>
                        <a:pt x="23" y="54"/>
                        <a:pt x="25" y="52"/>
                        <a:pt x="25" y="51"/>
                      </a:cubicBezTo>
                      <a:cubicBezTo>
                        <a:pt x="24" y="50"/>
                        <a:pt x="22" y="51"/>
                        <a:pt x="21" y="51"/>
                      </a:cubicBezTo>
                      <a:cubicBezTo>
                        <a:pt x="17" y="57"/>
                        <a:pt x="8" y="57"/>
                        <a:pt x="6" y="65"/>
                      </a:cubicBezTo>
                      <a:cubicBezTo>
                        <a:pt x="6" y="66"/>
                        <a:pt x="5" y="66"/>
                        <a:pt x="4" y="66"/>
                      </a:cubicBezTo>
                      <a:cubicBezTo>
                        <a:pt x="2" y="66"/>
                        <a:pt x="0" y="67"/>
                        <a:pt x="1" y="63"/>
                      </a:cubicBezTo>
                      <a:cubicBezTo>
                        <a:pt x="2" y="61"/>
                        <a:pt x="3" y="60"/>
                        <a:pt x="4" y="58"/>
                      </a:cubicBezTo>
                      <a:cubicBezTo>
                        <a:pt x="8" y="52"/>
                        <a:pt x="12" y="46"/>
                        <a:pt x="17" y="40"/>
                      </a:cubicBezTo>
                      <a:cubicBezTo>
                        <a:pt x="21" y="35"/>
                        <a:pt x="26" y="30"/>
                        <a:pt x="30" y="24"/>
                      </a:cubicBezTo>
                      <a:cubicBezTo>
                        <a:pt x="31" y="27"/>
                        <a:pt x="31" y="29"/>
                        <a:pt x="31" y="31"/>
                      </a:cubicBezTo>
                      <a:cubicBezTo>
                        <a:pt x="32" y="31"/>
                        <a:pt x="33" y="32"/>
                        <a:pt x="33" y="31"/>
                      </a:cubicBezTo>
                      <a:cubicBezTo>
                        <a:pt x="38" y="22"/>
                        <a:pt x="50" y="18"/>
                        <a:pt x="54" y="7"/>
                      </a:cubicBezTo>
                      <a:cubicBezTo>
                        <a:pt x="56" y="7"/>
                        <a:pt x="58" y="8"/>
                        <a:pt x="58" y="11"/>
                      </a:cubicBezTo>
                      <a:cubicBezTo>
                        <a:pt x="57" y="13"/>
                        <a:pt x="56" y="16"/>
                        <a:pt x="54" y="18"/>
                      </a:cubicBezTo>
                      <a:cubicBezTo>
                        <a:pt x="56" y="16"/>
                        <a:pt x="57" y="14"/>
                        <a:pt x="57" y="11"/>
                      </a:cubicBezTo>
                      <a:cubicBezTo>
                        <a:pt x="59" y="8"/>
                        <a:pt x="56" y="7"/>
                        <a:pt x="54" y="7"/>
                      </a:cubicBezTo>
                      <a:cubicBezTo>
                        <a:pt x="55" y="3"/>
                        <a:pt x="57" y="0"/>
                        <a:pt x="62" y="2"/>
                      </a:cubicBezTo>
                      <a:cubicBezTo>
                        <a:pt x="65" y="3"/>
                        <a:pt x="67" y="4"/>
                        <a:pt x="70" y="3"/>
                      </a:cubicBezTo>
                      <a:close/>
                    </a:path>
                  </a:pathLst>
                </a:custGeom>
                <a:solidFill>
                  <a:srgbClr val="8D8F93"/>
                </a:solidFill>
                <a:ln w="9525">
                  <a:noFill/>
                </a:ln>
              </p:spPr>
              <p:txBody>
                <a:bodyPr/>
                <a:p>
                  <a:endParaRPr lang="zh-CN" altLang="en-US"/>
                </a:p>
              </p:txBody>
            </p:sp>
            <p:sp>
              <p:nvSpPr>
                <p:cNvPr id="4815" name="Freeform 738"/>
                <p:cNvSpPr/>
                <p:nvPr userDrawn="1"/>
              </p:nvSpPr>
              <p:spPr>
                <a:xfrm>
                  <a:off x="5090" y="709"/>
                  <a:ext cx="19" cy="19"/>
                </a:xfrm>
                <a:custGeom>
                  <a:avLst/>
                  <a:gdLst/>
                  <a:ahLst/>
                  <a:cxnLst>
                    <a:cxn ang="0">
                      <a:pos x="0" y="8"/>
                    </a:cxn>
                    <a:cxn ang="0">
                      <a:pos x="11" y="2"/>
                    </a:cxn>
                    <a:cxn ang="0">
                      <a:pos x="19" y="1"/>
                    </a:cxn>
                    <a:cxn ang="0">
                      <a:pos x="9" y="16"/>
                    </a:cxn>
                    <a:cxn ang="0">
                      <a:pos x="0" y="8"/>
                    </a:cxn>
                  </a:cxnLst>
                  <a:pathLst>
                    <a:path w="16" h="17">
                      <a:moveTo>
                        <a:pt x="0" y="8"/>
                      </a:moveTo>
                      <a:cubicBezTo>
                        <a:pt x="3" y="6"/>
                        <a:pt x="8" y="6"/>
                        <a:pt x="10" y="2"/>
                      </a:cubicBezTo>
                      <a:cubicBezTo>
                        <a:pt x="12" y="1"/>
                        <a:pt x="13" y="0"/>
                        <a:pt x="16" y="1"/>
                      </a:cubicBezTo>
                      <a:cubicBezTo>
                        <a:pt x="15" y="7"/>
                        <a:pt x="5" y="8"/>
                        <a:pt x="8" y="15"/>
                      </a:cubicBezTo>
                      <a:cubicBezTo>
                        <a:pt x="2" y="17"/>
                        <a:pt x="2" y="11"/>
                        <a:pt x="0" y="8"/>
                      </a:cubicBezTo>
                      <a:close/>
                    </a:path>
                  </a:pathLst>
                </a:custGeom>
                <a:solidFill>
                  <a:srgbClr val="ACAAAD"/>
                </a:solidFill>
                <a:ln w="9525">
                  <a:noFill/>
                </a:ln>
              </p:spPr>
              <p:txBody>
                <a:bodyPr/>
                <a:p>
                  <a:endParaRPr lang="zh-CN" altLang="en-US"/>
                </a:p>
              </p:txBody>
            </p:sp>
            <p:sp>
              <p:nvSpPr>
                <p:cNvPr id="4816" name="Freeform 739"/>
                <p:cNvSpPr/>
                <p:nvPr userDrawn="1"/>
              </p:nvSpPr>
              <p:spPr>
                <a:xfrm>
                  <a:off x="5028" y="772"/>
                  <a:ext cx="12" cy="11"/>
                </a:xfrm>
                <a:custGeom>
                  <a:avLst/>
                  <a:gdLst/>
                  <a:ahLst/>
                  <a:cxnLst>
                    <a:cxn ang="0">
                      <a:pos x="12" y="0"/>
                    </a:cxn>
                    <a:cxn ang="0">
                      <a:pos x="1" y="9"/>
                    </a:cxn>
                    <a:cxn ang="0">
                      <a:pos x="0" y="7"/>
                    </a:cxn>
                    <a:cxn ang="0">
                      <a:pos x="12" y="0"/>
                    </a:cxn>
                  </a:cxnLst>
                  <a:pathLst>
                    <a:path w="10" h="9">
                      <a:moveTo>
                        <a:pt x="10" y="0"/>
                      </a:moveTo>
                      <a:cubicBezTo>
                        <a:pt x="7" y="3"/>
                        <a:pt x="7" y="9"/>
                        <a:pt x="1" y="8"/>
                      </a:cubicBezTo>
                      <a:cubicBezTo>
                        <a:pt x="0" y="8"/>
                        <a:pt x="0" y="7"/>
                        <a:pt x="0" y="6"/>
                      </a:cubicBezTo>
                      <a:cubicBezTo>
                        <a:pt x="3" y="5"/>
                        <a:pt x="5" y="1"/>
                        <a:pt x="10" y="0"/>
                      </a:cubicBezTo>
                      <a:close/>
                    </a:path>
                  </a:pathLst>
                </a:custGeom>
                <a:solidFill>
                  <a:srgbClr val="C0BFC2"/>
                </a:solidFill>
                <a:ln w="9525">
                  <a:noFill/>
                </a:ln>
              </p:spPr>
              <p:txBody>
                <a:bodyPr/>
                <a:p>
                  <a:endParaRPr lang="zh-CN" altLang="en-US"/>
                </a:p>
              </p:txBody>
            </p:sp>
            <p:sp>
              <p:nvSpPr>
                <p:cNvPr id="4817" name="Freeform 740"/>
                <p:cNvSpPr/>
                <p:nvPr userDrawn="1"/>
              </p:nvSpPr>
              <p:spPr>
                <a:xfrm>
                  <a:off x="5043" y="585"/>
                  <a:ext cx="22" cy="20"/>
                </a:xfrm>
                <a:custGeom>
                  <a:avLst/>
                  <a:gdLst/>
                  <a:ahLst/>
                  <a:cxnLst>
                    <a:cxn ang="0">
                      <a:pos x="1" y="14"/>
                    </a:cxn>
                    <a:cxn ang="0">
                      <a:pos x="2" y="10"/>
                    </a:cxn>
                    <a:cxn ang="0">
                      <a:pos x="15" y="3"/>
                    </a:cxn>
                    <a:cxn ang="0">
                      <a:pos x="22" y="2"/>
                    </a:cxn>
                    <a:cxn ang="0">
                      <a:pos x="19" y="3"/>
                    </a:cxn>
                    <a:cxn ang="0">
                      <a:pos x="19" y="10"/>
                    </a:cxn>
                    <a:cxn ang="0">
                      <a:pos x="22" y="17"/>
                    </a:cxn>
                    <a:cxn ang="0">
                      <a:pos x="15" y="20"/>
                    </a:cxn>
                    <a:cxn ang="0">
                      <a:pos x="12" y="20"/>
                    </a:cxn>
                    <a:cxn ang="0">
                      <a:pos x="4" y="20"/>
                    </a:cxn>
                    <a:cxn ang="0">
                      <a:pos x="1" y="18"/>
                    </a:cxn>
                    <a:cxn ang="0">
                      <a:pos x="1" y="14"/>
                    </a:cxn>
                  </a:cxnLst>
                  <a:pathLst>
                    <a:path w="19" h="17">
                      <a:moveTo>
                        <a:pt x="1" y="12"/>
                      </a:moveTo>
                      <a:cubicBezTo>
                        <a:pt x="1" y="11"/>
                        <a:pt x="1" y="10"/>
                        <a:pt x="2" y="9"/>
                      </a:cubicBezTo>
                      <a:cubicBezTo>
                        <a:pt x="6" y="7"/>
                        <a:pt x="10" y="6"/>
                        <a:pt x="13" y="3"/>
                      </a:cubicBezTo>
                      <a:cubicBezTo>
                        <a:pt x="14" y="1"/>
                        <a:pt x="17" y="0"/>
                        <a:pt x="19" y="2"/>
                      </a:cubicBezTo>
                      <a:cubicBezTo>
                        <a:pt x="18" y="2"/>
                        <a:pt x="18" y="3"/>
                        <a:pt x="17" y="3"/>
                      </a:cubicBezTo>
                      <a:cubicBezTo>
                        <a:pt x="15" y="5"/>
                        <a:pt x="16" y="7"/>
                        <a:pt x="17" y="9"/>
                      </a:cubicBezTo>
                      <a:cubicBezTo>
                        <a:pt x="19" y="10"/>
                        <a:pt x="19" y="12"/>
                        <a:pt x="19" y="15"/>
                      </a:cubicBezTo>
                      <a:cubicBezTo>
                        <a:pt x="18" y="17"/>
                        <a:pt x="16" y="17"/>
                        <a:pt x="13" y="17"/>
                      </a:cubicBezTo>
                      <a:cubicBezTo>
                        <a:pt x="12" y="17"/>
                        <a:pt x="12" y="17"/>
                        <a:pt x="11" y="17"/>
                      </a:cubicBezTo>
                      <a:cubicBezTo>
                        <a:pt x="8" y="17"/>
                        <a:pt x="6" y="17"/>
                        <a:pt x="4" y="17"/>
                      </a:cubicBezTo>
                      <a:cubicBezTo>
                        <a:pt x="3" y="17"/>
                        <a:pt x="2" y="17"/>
                        <a:pt x="1" y="16"/>
                      </a:cubicBezTo>
                      <a:cubicBezTo>
                        <a:pt x="0" y="15"/>
                        <a:pt x="0" y="14"/>
                        <a:pt x="1" y="12"/>
                      </a:cubicBezTo>
                      <a:close/>
                    </a:path>
                  </a:pathLst>
                </a:custGeom>
                <a:solidFill>
                  <a:srgbClr val="C9C6C9"/>
                </a:solidFill>
                <a:ln w="9525">
                  <a:noFill/>
                </a:ln>
              </p:spPr>
              <p:txBody>
                <a:bodyPr/>
                <a:p>
                  <a:endParaRPr lang="zh-CN" altLang="en-US"/>
                </a:p>
              </p:txBody>
            </p:sp>
            <p:sp>
              <p:nvSpPr>
                <p:cNvPr id="4818" name="Freeform 741"/>
                <p:cNvSpPr/>
                <p:nvPr userDrawn="1"/>
              </p:nvSpPr>
              <p:spPr>
                <a:xfrm>
                  <a:off x="5118" y="581"/>
                  <a:ext cx="5" cy="3"/>
                </a:xfrm>
                <a:custGeom>
                  <a:avLst/>
                  <a:gdLst/>
                  <a:ahLst/>
                  <a:cxnLst>
                    <a:cxn ang="0">
                      <a:pos x="0" y="0"/>
                    </a:cxn>
                    <a:cxn ang="0">
                      <a:pos x="5" y="3"/>
                    </a:cxn>
                    <a:cxn ang="0">
                      <a:pos x="0" y="0"/>
                    </a:cxn>
                  </a:cxnLst>
                  <a:pathLst>
                    <a:path w="4" h="3">
                      <a:moveTo>
                        <a:pt x="0" y="0"/>
                      </a:moveTo>
                      <a:cubicBezTo>
                        <a:pt x="2" y="0"/>
                        <a:pt x="3" y="1"/>
                        <a:pt x="4" y="3"/>
                      </a:cubicBezTo>
                      <a:cubicBezTo>
                        <a:pt x="2" y="3"/>
                        <a:pt x="1" y="1"/>
                        <a:pt x="0" y="0"/>
                      </a:cubicBezTo>
                      <a:close/>
                    </a:path>
                  </a:pathLst>
                </a:custGeom>
                <a:solidFill>
                  <a:srgbClr val="E0E0E2"/>
                </a:solidFill>
                <a:ln w="9525">
                  <a:noFill/>
                </a:ln>
              </p:spPr>
              <p:txBody>
                <a:bodyPr/>
                <a:p>
                  <a:endParaRPr lang="zh-CN" altLang="en-US"/>
                </a:p>
              </p:txBody>
            </p:sp>
            <p:sp>
              <p:nvSpPr>
                <p:cNvPr id="4819" name="Freeform 742"/>
                <p:cNvSpPr/>
                <p:nvPr userDrawn="1"/>
              </p:nvSpPr>
              <p:spPr>
                <a:xfrm>
                  <a:off x="5115" y="588"/>
                  <a:ext cx="2" cy="1"/>
                </a:xfrm>
                <a:custGeom>
                  <a:avLst/>
                  <a:gdLst/>
                  <a:ahLst/>
                  <a:cxnLst>
                    <a:cxn ang="0">
                      <a:pos x="0" y="0"/>
                    </a:cxn>
                    <a:cxn ang="0">
                      <a:pos x="1" y="0"/>
                    </a:cxn>
                    <a:cxn ang="0">
                      <a:pos x="0" y="0"/>
                    </a:cxn>
                  </a:cxnLst>
                  <a:pathLst>
                    <a:path w="2" h="1">
                      <a:moveTo>
                        <a:pt x="0" y="0"/>
                      </a:moveTo>
                      <a:cubicBezTo>
                        <a:pt x="1" y="0"/>
                        <a:pt x="1" y="0"/>
                        <a:pt x="1" y="0"/>
                      </a:cubicBezTo>
                      <a:cubicBezTo>
                        <a:pt x="2" y="1"/>
                        <a:pt x="1" y="1"/>
                        <a:pt x="0" y="0"/>
                      </a:cubicBezTo>
                      <a:close/>
                    </a:path>
                  </a:pathLst>
                </a:custGeom>
                <a:solidFill>
                  <a:srgbClr val="E0E0E2"/>
                </a:solidFill>
                <a:ln w="9525">
                  <a:noFill/>
                </a:ln>
              </p:spPr>
              <p:txBody>
                <a:bodyPr/>
                <a:p>
                  <a:endParaRPr lang="zh-CN" altLang="en-US"/>
                </a:p>
              </p:txBody>
            </p:sp>
            <p:sp>
              <p:nvSpPr>
                <p:cNvPr id="4820" name="Freeform 743"/>
                <p:cNvSpPr/>
                <p:nvPr userDrawn="1"/>
              </p:nvSpPr>
              <p:spPr>
                <a:xfrm>
                  <a:off x="5020" y="600"/>
                  <a:ext cx="54" cy="61"/>
                </a:xfrm>
                <a:custGeom>
                  <a:avLst/>
                  <a:gdLst/>
                  <a:ahLst/>
                  <a:cxnLst>
                    <a:cxn ang="0">
                      <a:pos x="36" y="2"/>
                    </a:cxn>
                    <a:cxn ang="0">
                      <a:pos x="44" y="2"/>
                    </a:cxn>
                    <a:cxn ang="0">
                      <a:pos x="44" y="2"/>
                    </a:cxn>
                    <a:cxn ang="0">
                      <a:pos x="50" y="8"/>
                    </a:cxn>
                    <a:cxn ang="0">
                      <a:pos x="50" y="8"/>
                    </a:cxn>
                    <a:cxn ang="0">
                      <a:pos x="51" y="17"/>
                    </a:cxn>
                    <a:cxn ang="0">
                      <a:pos x="51" y="40"/>
                    </a:cxn>
                    <a:cxn ang="0">
                      <a:pos x="48" y="46"/>
                    </a:cxn>
                    <a:cxn ang="0">
                      <a:pos x="40" y="54"/>
                    </a:cxn>
                    <a:cxn ang="0">
                      <a:pos x="28" y="61"/>
                    </a:cxn>
                    <a:cxn ang="0">
                      <a:pos x="2" y="55"/>
                    </a:cxn>
                    <a:cxn ang="0">
                      <a:pos x="3" y="48"/>
                    </a:cxn>
                    <a:cxn ang="0">
                      <a:pos x="2" y="46"/>
                    </a:cxn>
                    <a:cxn ang="0">
                      <a:pos x="24" y="34"/>
                    </a:cxn>
                    <a:cxn ang="0">
                      <a:pos x="27" y="34"/>
                    </a:cxn>
                    <a:cxn ang="0">
                      <a:pos x="29" y="17"/>
                    </a:cxn>
                    <a:cxn ang="0">
                      <a:pos x="25" y="4"/>
                    </a:cxn>
                    <a:cxn ang="0">
                      <a:pos x="36" y="2"/>
                    </a:cxn>
                  </a:cxnLst>
                  <a:pathLst>
                    <a:path w="47" h="53">
                      <a:moveTo>
                        <a:pt x="32" y="2"/>
                      </a:moveTo>
                      <a:cubicBezTo>
                        <a:pt x="34" y="2"/>
                        <a:pt x="37" y="3"/>
                        <a:pt x="39" y="2"/>
                      </a:cubicBezTo>
                      <a:cubicBezTo>
                        <a:pt x="39" y="2"/>
                        <a:pt x="39" y="2"/>
                        <a:pt x="39" y="2"/>
                      </a:cubicBezTo>
                      <a:cubicBezTo>
                        <a:pt x="42" y="3"/>
                        <a:pt x="41" y="6"/>
                        <a:pt x="44" y="7"/>
                      </a:cubicBezTo>
                      <a:cubicBezTo>
                        <a:pt x="44" y="7"/>
                        <a:pt x="44" y="7"/>
                        <a:pt x="44" y="7"/>
                      </a:cubicBezTo>
                      <a:cubicBezTo>
                        <a:pt x="47" y="9"/>
                        <a:pt x="45" y="12"/>
                        <a:pt x="45" y="15"/>
                      </a:cubicBezTo>
                      <a:cubicBezTo>
                        <a:pt x="44" y="21"/>
                        <a:pt x="38" y="28"/>
                        <a:pt x="45" y="35"/>
                      </a:cubicBezTo>
                      <a:cubicBezTo>
                        <a:pt x="46" y="36"/>
                        <a:pt x="43" y="38"/>
                        <a:pt x="42" y="40"/>
                      </a:cubicBezTo>
                      <a:cubicBezTo>
                        <a:pt x="40" y="42"/>
                        <a:pt x="36" y="44"/>
                        <a:pt x="35" y="47"/>
                      </a:cubicBezTo>
                      <a:cubicBezTo>
                        <a:pt x="31" y="48"/>
                        <a:pt x="28" y="50"/>
                        <a:pt x="25" y="53"/>
                      </a:cubicBezTo>
                      <a:cubicBezTo>
                        <a:pt x="19" y="46"/>
                        <a:pt x="11" y="45"/>
                        <a:pt x="2" y="48"/>
                      </a:cubicBezTo>
                      <a:cubicBezTo>
                        <a:pt x="0" y="46"/>
                        <a:pt x="2" y="44"/>
                        <a:pt x="3" y="42"/>
                      </a:cubicBezTo>
                      <a:cubicBezTo>
                        <a:pt x="2" y="42"/>
                        <a:pt x="2" y="41"/>
                        <a:pt x="2" y="40"/>
                      </a:cubicBezTo>
                      <a:cubicBezTo>
                        <a:pt x="9" y="38"/>
                        <a:pt x="13" y="31"/>
                        <a:pt x="21" y="30"/>
                      </a:cubicBezTo>
                      <a:cubicBezTo>
                        <a:pt x="22" y="30"/>
                        <a:pt x="23" y="30"/>
                        <a:pt x="24" y="30"/>
                      </a:cubicBezTo>
                      <a:cubicBezTo>
                        <a:pt x="30" y="23"/>
                        <a:pt x="29" y="21"/>
                        <a:pt x="26" y="15"/>
                      </a:cubicBezTo>
                      <a:cubicBezTo>
                        <a:pt x="23" y="12"/>
                        <a:pt x="18" y="9"/>
                        <a:pt x="22" y="4"/>
                      </a:cubicBezTo>
                      <a:cubicBezTo>
                        <a:pt x="25" y="3"/>
                        <a:pt x="28" y="0"/>
                        <a:pt x="32" y="2"/>
                      </a:cubicBezTo>
                      <a:close/>
                    </a:path>
                  </a:pathLst>
                </a:custGeom>
                <a:solidFill>
                  <a:srgbClr val="BFBBBD"/>
                </a:solidFill>
                <a:ln w="9525">
                  <a:noFill/>
                </a:ln>
              </p:spPr>
              <p:txBody>
                <a:bodyPr/>
                <a:p>
                  <a:endParaRPr lang="zh-CN" altLang="en-US"/>
                </a:p>
              </p:txBody>
            </p:sp>
            <p:sp>
              <p:nvSpPr>
                <p:cNvPr id="4821" name="Freeform 744"/>
                <p:cNvSpPr/>
                <p:nvPr userDrawn="1"/>
              </p:nvSpPr>
              <p:spPr>
                <a:xfrm>
                  <a:off x="5061" y="613"/>
                  <a:ext cx="25" cy="42"/>
                </a:xfrm>
                <a:custGeom>
                  <a:avLst/>
                  <a:gdLst/>
                  <a:ahLst/>
                  <a:cxnLst>
                    <a:cxn ang="0">
                      <a:pos x="0" y="42"/>
                    </a:cxn>
                    <a:cxn ang="0">
                      <a:pos x="5" y="33"/>
                    </a:cxn>
                    <a:cxn ang="0">
                      <a:pos x="11" y="21"/>
                    </a:cxn>
                    <a:cxn ang="0">
                      <a:pos x="18" y="1"/>
                    </a:cxn>
                    <a:cxn ang="0">
                      <a:pos x="20" y="0"/>
                    </a:cxn>
                    <a:cxn ang="0">
                      <a:pos x="20" y="0"/>
                    </a:cxn>
                    <a:cxn ang="0">
                      <a:pos x="25" y="19"/>
                    </a:cxn>
                    <a:cxn ang="0">
                      <a:pos x="11" y="37"/>
                    </a:cxn>
                    <a:cxn ang="0">
                      <a:pos x="0" y="42"/>
                    </a:cxn>
                  </a:cxnLst>
                  <a:pathLst>
                    <a:path w="22" h="36">
                      <a:moveTo>
                        <a:pt x="0" y="36"/>
                      </a:moveTo>
                      <a:cubicBezTo>
                        <a:pt x="0" y="32"/>
                        <a:pt x="2" y="30"/>
                        <a:pt x="5" y="29"/>
                      </a:cubicBezTo>
                      <a:cubicBezTo>
                        <a:pt x="9" y="26"/>
                        <a:pt x="11" y="24"/>
                        <a:pt x="10" y="18"/>
                      </a:cubicBezTo>
                      <a:cubicBezTo>
                        <a:pt x="9" y="12"/>
                        <a:pt x="4" y="2"/>
                        <a:pt x="16" y="1"/>
                      </a:cubicBezTo>
                      <a:cubicBezTo>
                        <a:pt x="17" y="1"/>
                        <a:pt x="18" y="0"/>
                        <a:pt x="18" y="0"/>
                      </a:cubicBezTo>
                      <a:cubicBezTo>
                        <a:pt x="18" y="0"/>
                        <a:pt x="18" y="0"/>
                        <a:pt x="18" y="0"/>
                      </a:cubicBezTo>
                      <a:cubicBezTo>
                        <a:pt x="22" y="5"/>
                        <a:pt x="17" y="13"/>
                        <a:pt x="22" y="17"/>
                      </a:cubicBezTo>
                      <a:cubicBezTo>
                        <a:pt x="20" y="23"/>
                        <a:pt x="15" y="28"/>
                        <a:pt x="10" y="32"/>
                      </a:cubicBezTo>
                      <a:cubicBezTo>
                        <a:pt x="7" y="33"/>
                        <a:pt x="3" y="34"/>
                        <a:pt x="0" y="36"/>
                      </a:cubicBezTo>
                      <a:close/>
                    </a:path>
                  </a:pathLst>
                </a:custGeom>
                <a:solidFill>
                  <a:srgbClr val="D1CFD2"/>
                </a:solidFill>
                <a:ln w="9525">
                  <a:noFill/>
                </a:ln>
              </p:spPr>
              <p:txBody>
                <a:bodyPr/>
                <a:p>
                  <a:endParaRPr lang="zh-CN" altLang="en-US"/>
                </a:p>
              </p:txBody>
            </p:sp>
            <p:sp>
              <p:nvSpPr>
                <p:cNvPr id="4822" name="Freeform 745"/>
                <p:cNvSpPr/>
                <p:nvPr userDrawn="1"/>
              </p:nvSpPr>
              <p:spPr>
                <a:xfrm>
                  <a:off x="5059" y="608"/>
                  <a:ext cx="22" cy="38"/>
                </a:xfrm>
                <a:custGeom>
                  <a:avLst/>
                  <a:gdLst/>
                  <a:ahLst/>
                  <a:cxnLst>
                    <a:cxn ang="0">
                      <a:pos x="19" y="5"/>
                    </a:cxn>
                    <a:cxn ang="0">
                      <a:pos x="16" y="9"/>
                    </a:cxn>
                    <a:cxn ang="0">
                      <a:pos x="13" y="13"/>
                    </a:cxn>
                    <a:cxn ang="0">
                      <a:pos x="16" y="28"/>
                    </a:cxn>
                    <a:cxn ang="0">
                      <a:pos x="6" y="38"/>
                    </a:cxn>
                    <a:cxn ang="0">
                      <a:pos x="10" y="31"/>
                    </a:cxn>
                    <a:cxn ang="0">
                      <a:pos x="0" y="27"/>
                    </a:cxn>
                    <a:cxn ang="0">
                      <a:pos x="11" y="0"/>
                    </a:cxn>
                    <a:cxn ang="0">
                      <a:pos x="15" y="1"/>
                    </a:cxn>
                    <a:cxn ang="0">
                      <a:pos x="19" y="5"/>
                    </a:cxn>
                  </a:cxnLst>
                  <a:pathLst>
                    <a:path w="19" h="33">
                      <a:moveTo>
                        <a:pt x="17" y="5"/>
                      </a:moveTo>
                      <a:cubicBezTo>
                        <a:pt x="19" y="8"/>
                        <a:pt x="17" y="9"/>
                        <a:pt x="14" y="8"/>
                      </a:cubicBezTo>
                      <a:cubicBezTo>
                        <a:pt x="11" y="8"/>
                        <a:pt x="11" y="9"/>
                        <a:pt x="12" y="12"/>
                      </a:cubicBezTo>
                      <a:cubicBezTo>
                        <a:pt x="13" y="16"/>
                        <a:pt x="13" y="21"/>
                        <a:pt x="14" y="25"/>
                      </a:cubicBezTo>
                      <a:cubicBezTo>
                        <a:pt x="14" y="30"/>
                        <a:pt x="11" y="33"/>
                        <a:pt x="6" y="33"/>
                      </a:cubicBezTo>
                      <a:cubicBezTo>
                        <a:pt x="6" y="30"/>
                        <a:pt x="9" y="29"/>
                        <a:pt x="9" y="27"/>
                      </a:cubicBezTo>
                      <a:cubicBezTo>
                        <a:pt x="7" y="24"/>
                        <a:pt x="3" y="27"/>
                        <a:pt x="0" y="24"/>
                      </a:cubicBezTo>
                      <a:cubicBezTo>
                        <a:pt x="8" y="18"/>
                        <a:pt x="8" y="8"/>
                        <a:pt x="10" y="0"/>
                      </a:cubicBezTo>
                      <a:cubicBezTo>
                        <a:pt x="11" y="1"/>
                        <a:pt x="12" y="1"/>
                        <a:pt x="13" y="1"/>
                      </a:cubicBezTo>
                      <a:cubicBezTo>
                        <a:pt x="15" y="2"/>
                        <a:pt x="15" y="4"/>
                        <a:pt x="17" y="5"/>
                      </a:cubicBezTo>
                      <a:close/>
                    </a:path>
                  </a:pathLst>
                </a:custGeom>
                <a:solidFill>
                  <a:srgbClr val="C9C6C9"/>
                </a:solidFill>
                <a:ln w="9525">
                  <a:noFill/>
                </a:ln>
              </p:spPr>
              <p:txBody>
                <a:bodyPr/>
                <a:p>
                  <a:endParaRPr lang="zh-CN" altLang="en-US"/>
                </a:p>
              </p:txBody>
            </p:sp>
            <p:sp>
              <p:nvSpPr>
                <p:cNvPr id="4823" name="Freeform 746"/>
                <p:cNvSpPr/>
                <p:nvPr userDrawn="1"/>
              </p:nvSpPr>
              <p:spPr>
                <a:xfrm>
                  <a:off x="5081" y="605"/>
                  <a:ext cx="13" cy="8"/>
                </a:xfrm>
                <a:custGeom>
                  <a:avLst/>
                  <a:gdLst/>
                  <a:ahLst/>
                  <a:cxnLst>
                    <a:cxn ang="0">
                      <a:pos x="0" y="8"/>
                    </a:cxn>
                    <a:cxn ang="0">
                      <a:pos x="13" y="0"/>
                    </a:cxn>
                    <a:cxn ang="0">
                      <a:pos x="0" y="8"/>
                    </a:cxn>
                  </a:cxnLst>
                  <a:pathLst>
                    <a:path w="11" h="7">
                      <a:moveTo>
                        <a:pt x="0" y="7"/>
                      </a:moveTo>
                      <a:cubicBezTo>
                        <a:pt x="2" y="2"/>
                        <a:pt x="7" y="2"/>
                        <a:pt x="11" y="0"/>
                      </a:cubicBezTo>
                      <a:cubicBezTo>
                        <a:pt x="8" y="5"/>
                        <a:pt x="5" y="7"/>
                        <a:pt x="0" y="7"/>
                      </a:cubicBezTo>
                      <a:close/>
                    </a:path>
                  </a:pathLst>
                </a:custGeom>
                <a:solidFill>
                  <a:srgbClr val="ECF0F7"/>
                </a:solidFill>
                <a:ln w="9525">
                  <a:noFill/>
                </a:ln>
              </p:spPr>
              <p:txBody>
                <a:bodyPr/>
                <a:p>
                  <a:endParaRPr lang="zh-CN" altLang="en-US"/>
                </a:p>
              </p:txBody>
            </p:sp>
            <p:sp>
              <p:nvSpPr>
                <p:cNvPr id="4824" name="Freeform 747"/>
                <p:cNvSpPr/>
                <p:nvPr userDrawn="1"/>
              </p:nvSpPr>
              <p:spPr>
                <a:xfrm>
                  <a:off x="5065" y="603"/>
                  <a:ext cx="6" cy="5"/>
                </a:xfrm>
                <a:custGeom>
                  <a:avLst/>
                  <a:gdLst/>
                  <a:ahLst/>
                  <a:cxnLst>
                    <a:cxn ang="0">
                      <a:pos x="6" y="5"/>
                    </a:cxn>
                    <a:cxn ang="0">
                      <a:pos x="0" y="0"/>
                    </a:cxn>
                    <a:cxn ang="0">
                      <a:pos x="6" y="5"/>
                    </a:cxn>
                  </a:cxnLst>
                  <a:pathLst>
                    <a:path w="5" h="5">
                      <a:moveTo>
                        <a:pt x="5" y="5"/>
                      </a:moveTo>
                      <a:cubicBezTo>
                        <a:pt x="2" y="5"/>
                        <a:pt x="1" y="2"/>
                        <a:pt x="0" y="0"/>
                      </a:cubicBezTo>
                      <a:cubicBezTo>
                        <a:pt x="4" y="0"/>
                        <a:pt x="4" y="3"/>
                        <a:pt x="5" y="5"/>
                      </a:cubicBezTo>
                      <a:close/>
                    </a:path>
                  </a:pathLst>
                </a:custGeom>
                <a:solidFill>
                  <a:srgbClr val="C9C6C9"/>
                </a:solidFill>
                <a:ln w="9525">
                  <a:noFill/>
                </a:ln>
              </p:spPr>
              <p:txBody>
                <a:bodyPr/>
                <a:p>
                  <a:endParaRPr lang="zh-CN" altLang="en-US"/>
                </a:p>
              </p:txBody>
            </p:sp>
            <p:sp>
              <p:nvSpPr>
                <p:cNvPr id="4825" name="Freeform 748"/>
                <p:cNvSpPr/>
                <p:nvPr userDrawn="1"/>
              </p:nvSpPr>
              <p:spPr>
                <a:xfrm>
                  <a:off x="5074" y="610"/>
                  <a:ext cx="5" cy="4"/>
                </a:xfrm>
                <a:custGeom>
                  <a:avLst/>
                  <a:gdLst/>
                  <a:ahLst/>
                  <a:cxnLst>
                    <a:cxn ang="0">
                      <a:pos x="5" y="4"/>
                    </a:cxn>
                    <a:cxn ang="0">
                      <a:pos x="0" y="0"/>
                    </a:cxn>
                    <a:cxn ang="0">
                      <a:pos x="5" y="4"/>
                    </a:cxn>
                  </a:cxnLst>
                  <a:pathLst>
                    <a:path w="4" h="4">
                      <a:moveTo>
                        <a:pt x="4" y="4"/>
                      </a:moveTo>
                      <a:cubicBezTo>
                        <a:pt x="2" y="4"/>
                        <a:pt x="1" y="2"/>
                        <a:pt x="0" y="0"/>
                      </a:cubicBezTo>
                      <a:cubicBezTo>
                        <a:pt x="2" y="1"/>
                        <a:pt x="3" y="2"/>
                        <a:pt x="4" y="4"/>
                      </a:cubicBezTo>
                      <a:close/>
                    </a:path>
                  </a:pathLst>
                </a:custGeom>
                <a:solidFill>
                  <a:srgbClr val="D1CFD2"/>
                </a:solidFill>
                <a:ln w="9525">
                  <a:noFill/>
                </a:ln>
              </p:spPr>
              <p:txBody>
                <a:bodyPr/>
                <a:p>
                  <a:endParaRPr lang="zh-CN" altLang="en-US"/>
                </a:p>
              </p:txBody>
            </p:sp>
            <p:sp>
              <p:nvSpPr>
                <p:cNvPr id="4826" name="Freeform 749"/>
                <p:cNvSpPr/>
                <p:nvPr userDrawn="1"/>
              </p:nvSpPr>
              <p:spPr>
                <a:xfrm>
                  <a:off x="5155" y="597"/>
                  <a:ext cx="1" cy="1"/>
                </a:xfrm>
                <a:custGeom>
                  <a:avLst/>
                  <a:gdLst/>
                  <a:ahLst/>
                  <a:cxnLst>
                    <a:cxn ang="0">
                      <a:pos x="0" y="0"/>
                    </a:cxn>
                    <a:cxn ang="0">
                      <a:pos x="1" y="0"/>
                    </a:cxn>
                    <a:cxn ang="0">
                      <a:pos x="1" y="1"/>
                    </a:cxn>
                    <a:cxn ang="0">
                      <a:pos x="0" y="0"/>
                    </a:cxn>
                  </a:cxnLst>
                  <a:pathLst>
                    <a:path w="1" h="1">
                      <a:moveTo>
                        <a:pt x="0" y="0"/>
                      </a:moveTo>
                      <a:lnTo>
                        <a:pt x="1" y="0"/>
                      </a:lnTo>
                      <a:lnTo>
                        <a:pt x="1" y="1"/>
                      </a:lnTo>
                      <a:lnTo>
                        <a:pt x="0" y="0"/>
                      </a:lnTo>
                      <a:close/>
                    </a:path>
                  </a:pathLst>
                </a:custGeom>
                <a:solidFill>
                  <a:srgbClr val="D9D8DB"/>
                </a:solidFill>
                <a:ln w="9525">
                  <a:noFill/>
                </a:ln>
              </p:spPr>
              <p:txBody>
                <a:bodyPr/>
                <a:p>
                  <a:endParaRPr lang="zh-CN" altLang="en-US"/>
                </a:p>
              </p:txBody>
            </p:sp>
            <p:sp>
              <p:nvSpPr>
                <p:cNvPr id="4827" name="Freeform 750"/>
                <p:cNvSpPr/>
                <p:nvPr userDrawn="1"/>
              </p:nvSpPr>
              <p:spPr>
                <a:xfrm>
                  <a:off x="4966" y="599"/>
                  <a:ext cx="97" cy="74"/>
                </a:xfrm>
                <a:custGeom>
                  <a:avLst/>
                  <a:gdLst/>
                  <a:ahLst/>
                  <a:cxnLst>
                    <a:cxn ang="0">
                      <a:pos x="79" y="5"/>
                    </a:cxn>
                    <a:cxn ang="0">
                      <a:pos x="97" y="20"/>
                    </a:cxn>
                    <a:cxn ang="0">
                      <a:pos x="88" y="40"/>
                    </a:cxn>
                    <a:cxn ang="0">
                      <a:pos x="81" y="37"/>
                    </a:cxn>
                    <a:cxn ang="0">
                      <a:pos x="75" y="33"/>
                    </a:cxn>
                    <a:cxn ang="0">
                      <a:pos x="81" y="37"/>
                    </a:cxn>
                    <a:cxn ang="0">
                      <a:pos x="66" y="47"/>
                    </a:cxn>
                    <a:cxn ang="0">
                      <a:pos x="56" y="47"/>
                    </a:cxn>
                    <a:cxn ang="0">
                      <a:pos x="53" y="45"/>
                    </a:cxn>
                    <a:cxn ang="0">
                      <a:pos x="53" y="46"/>
                    </a:cxn>
                    <a:cxn ang="0">
                      <a:pos x="53" y="45"/>
                    </a:cxn>
                    <a:cxn ang="0">
                      <a:pos x="43" y="39"/>
                    </a:cxn>
                    <a:cxn ang="0">
                      <a:pos x="42" y="50"/>
                    </a:cxn>
                    <a:cxn ang="0">
                      <a:pos x="46" y="63"/>
                    </a:cxn>
                    <a:cxn ang="0">
                      <a:pos x="36" y="60"/>
                    </a:cxn>
                    <a:cxn ang="0">
                      <a:pos x="30" y="56"/>
                    </a:cxn>
                    <a:cxn ang="0">
                      <a:pos x="20" y="74"/>
                    </a:cxn>
                    <a:cxn ang="0">
                      <a:pos x="11" y="58"/>
                    </a:cxn>
                    <a:cxn ang="0">
                      <a:pos x="5" y="57"/>
                    </a:cxn>
                    <a:cxn ang="0">
                      <a:pos x="2" y="60"/>
                    </a:cxn>
                    <a:cxn ang="0">
                      <a:pos x="2" y="54"/>
                    </a:cxn>
                    <a:cxn ang="0">
                      <a:pos x="11" y="50"/>
                    </a:cxn>
                    <a:cxn ang="0">
                      <a:pos x="5" y="45"/>
                    </a:cxn>
                    <a:cxn ang="0">
                      <a:pos x="25" y="30"/>
                    </a:cxn>
                    <a:cxn ang="0">
                      <a:pos x="56" y="15"/>
                    </a:cxn>
                    <a:cxn ang="0">
                      <a:pos x="49" y="11"/>
                    </a:cxn>
                    <a:cxn ang="0">
                      <a:pos x="71" y="0"/>
                    </a:cxn>
                    <a:cxn ang="0">
                      <a:pos x="75" y="1"/>
                    </a:cxn>
                    <a:cxn ang="0">
                      <a:pos x="79" y="5"/>
                    </a:cxn>
                  </a:cxnLst>
                  <a:pathLst>
                    <a:path w="84" h="64">
                      <a:moveTo>
                        <a:pt x="69" y="5"/>
                      </a:moveTo>
                      <a:cubicBezTo>
                        <a:pt x="73" y="16"/>
                        <a:pt x="75" y="18"/>
                        <a:pt x="84" y="18"/>
                      </a:cubicBezTo>
                      <a:cubicBezTo>
                        <a:pt x="78" y="23"/>
                        <a:pt x="74" y="28"/>
                        <a:pt x="77" y="35"/>
                      </a:cubicBezTo>
                      <a:cubicBezTo>
                        <a:pt x="74" y="36"/>
                        <a:pt x="72" y="33"/>
                        <a:pt x="71" y="32"/>
                      </a:cubicBezTo>
                      <a:cubicBezTo>
                        <a:pt x="71" y="28"/>
                        <a:pt x="67" y="29"/>
                        <a:pt x="65" y="29"/>
                      </a:cubicBezTo>
                      <a:cubicBezTo>
                        <a:pt x="67" y="30"/>
                        <a:pt x="71" y="28"/>
                        <a:pt x="71" y="32"/>
                      </a:cubicBezTo>
                      <a:cubicBezTo>
                        <a:pt x="66" y="35"/>
                        <a:pt x="60" y="35"/>
                        <a:pt x="58" y="41"/>
                      </a:cubicBezTo>
                      <a:cubicBezTo>
                        <a:pt x="56" y="46"/>
                        <a:pt x="52" y="41"/>
                        <a:pt x="49" y="41"/>
                      </a:cubicBezTo>
                      <a:cubicBezTo>
                        <a:pt x="48" y="41"/>
                        <a:pt x="47" y="40"/>
                        <a:pt x="46" y="39"/>
                      </a:cubicBezTo>
                      <a:cubicBezTo>
                        <a:pt x="45" y="40"/>
                        <a:pt x="47" y="41"/>
                        <a:pt x="46" y="40"/>
                      </a:cubicBezTo>
                      <a:cubicBezTo>
                        <a:pt x="46" y="40"/>
                        <a:pt x="46" y="39"/>
                        <a:pt x="46" y="39"/>
                      </a:cubicBezTo>
                      <a:cubicBezTo>
                        <a:pt x="42" y="40"/>
                        <a:pt x="42" y="35"/>
                        <a:pt x="38" y="34"/>
                      </a:cubicBezTo>
                      <a:cubicBezTo>
                        <a:pt x="36" y="37"/>
                        <a:pt x="35" y="39"/>
                        <a:pt x="37" y="44"/>
                      </a:cubicBezTo>
                      <a:cubicBezTo>
                        <a:pt x="39" y="47"/>
                        <a:pt x="35" y="52"/>
                        <a:pt x="40" y="55"/>
                      </a:cubicBezTo>
                      <a:cubicBezTo>
                        <a:pt x="36" y="55"/>
                        <a:pt x="32" y="60"/>
                        <a:pt x="32" y="52"/>
                      </a:cubicBezTo>
                      <a:cubicBezTo>
                        <a:pt x="32" y="48"/>
                        <a:pt x="28" y="48"/>
                        <a:pt x="26" y="49"/>
                      </a:cubicBezTo>
                      <a:cubicBezTo>
                        <a:pt x="21" y="52"/>
                        <a:pt x="17" y="56"/>
                        <a:pt x="18" y="64"/>
                      </a:cubicBezTo>
                      <a:cubicBezTo>
                        <a:pt x="14" y="60"/>
                        <a:pt x="6" y="60"/>
                        <a:pt x="10" y="51"/>
                      </a:cubicBezTo>
                      <a:cubicBezTo>
                        <a:pt x="11" y="50"/>
                        <a:pt x="7" y="48"/>
                        <a:pt x="5" y="50"/>
                      </a:cubicBezTo>
                      <a:cubicBezTo>
                        <a:pt x="4" y="52"/>
                        <a:pt x="4" y="55"/>
                        <a:pt x="2" y="52"/>
                      </a:cubicBezTo>
                      <a:cubicBezTo>
                        <a:pt x="0" y="51"/>
                        <a:pt x="1" y="49"/>
                        <a:pt x="2" y="47"/>
                      </a:cubicBezTo>
                      <a:cubicBezTo>
                        <a:pt x="3" y="43"/>
                        <a:pt x="7" y="45"/>
                        <a:pt x="10" y="44"/>
                      </a:cubicBezTo>
                      <a:cubicBezTo>
                        <a:pt x="9" y="41"/>
                        <a:pt x="6" y="41"/>
                        <a:pt x="5" y="39"/>
                      </a:cubicBezTo>
                      <a:cubicBezTo>
                        <a:pt x="7" y="30"/>
                        <a:pt x="15" y="29"/>
                        <a:pt x="22" y="26"/>
                      </a:cubicBezTo>
                      <a:cubicBezTo>
                        <a:pt x="31" y="22"/>
                        <a:pt x="41" y="20"/>
                        <a:pt x="49" y="13"/>
                      </a:cubicBezTo>
                      <a:cubicBezTo>
                        <a:pt x="46" y="13"/>
                        <a:pt x="44" y="13"/>
                        <a:pt x="43" y="10"/>
                      </a:cubicBezTo>
                      <a:cubicBezTo>
                        <a:pt x="48" y="4"/>
                        <a:pt x="56" y="3"/>
                        <a:pt x="62" y="0"/>
                      </a:cubicBezTo>
                      <a:cubicBezTo>
                        <a:pt x="63" y="0"/>
                        <a:pt x="64" y="1"/>
                        <a:pt x="65" y="1"/>
                      </a:cubicBezTo>
                      <a:cubicBezTo>
                        <a:pt x="67" y="2"/>
                        <a:pt x="67" y="4"/>
                        <a:pt x="69" y="5"/>
                      </a:cubicBezTo>
                      <a:close/>
                    </a:path>
                  </a:pathLst>
                </a:custGeom>
                <a:solidFill>
                  <a:srgbClr val="B8B4B6"/>
                </a:solidFill>
                <a:ln w="9525">
                  <a:noFill/>
                </a:ln>
              </p:spPr>
              <p:txBody>
                <a:bodyPr/>
                <a:p>
                  <a:endParaRPr lang="zh-CN" altLang="en-US"/>
                </a:p>
              </p:txBody>
            </p:sp>
            <p:sp>
              <p:nvSpPr>
                <p:cNvPr id="4828" name="Freeform 751"/>
                <p:cNvSpPr/>
                <p:nvPr userDrawn="1"/>
              </p:nvSpPr>
              <p:spPr>
                <a:xfrm>
                  <a:off x="4903" y="608"/>
                  <a:ext cx="126" cy="56"/>
                </a:xfrm>
                <a:custGeom>
                  <a:avLst/>
                  <a:gdLst/>
                  <a:ahLst/>
                  <a:cxnLst>
                    <a:cxn ang="0">
                      <a:pos x="113" y="2"/>
                    </a:cxn>
                    <a:cxn ang="0">
                      <a:pos x="126" y="2"/>
                    </a:cxn>
                    <a:cxn ang="0">
                      <a:pos x="89" y="23"/>
                    </a:cxn>
                    <a:cxn ang="0">
                      <a:pos x="68" y="36"/>
                    </a:cxn>
                    <a:cxn ang="0">
                      <a:pos x="66" y="35"/>
                    </a:cxn>
                    <a:cxn ang="0">
                      <a:pos x="38" y="43"/>
                    </a:cxn>
                    <a:cxn ang="0">
                      <a:pos x="25" y="44"/>
                    </a:cxn>
                    <a:cxn ang="0">
                      <a:pos x="18" y="56"/>
                    </a:cxn>
                    <a:cxn ang="0">
                      <a:pos x="5" y="47"/>
                    </a:cxn>
                    <a:cxn ang="0">
                      <a:pos x="0" y="47"/>
                    </a:cxn>
                    <a:cxn ang="0">
                      <a:pos x="10" y="43"/>
                    </a:cxn>
                    <a:cxn ang="0">
                      <a:pos x="12" y="42"/>
                    </a:cxn>
                    <a:cxn ang="0">
                      <a:pos x="25" y="37"/>
                    </a:cxn>
                    <a:cxn ang="0">
                      <a:pos x="59" y="21"/>
                    </a:cxn>
                    <a:cxn ang="0">
                      <a:pos x="71" y="14"/>
                    </a:cxn>
                    <a:cxn ang="0">
                      <a:pos x="79" y="11"/>
                    </a:cxn>
                    <a:cxn ang="0">
                      <a:pos x="61" y="29"/>
                    </a:cxn>
                    <a:cxn ang="0">
                      <a:pos x="79" y="14"/>
                    </a:cxn>
                    <a:cxn ang="0">
                      <a:pos x="83" y="4"/>
                    </a:cxn>
                    <a:cxn ang="0">
                      <a:pos x="85" y="1"/>
                    </a:cxn>
                    <a:cxn ang="0">
                      <a:pos x="89" y="1"/>
                    </a:cxn>
                    <a:cxn ang="0">
                      <a:pos x="91" y="8"/>
                    </a:cxn>
                    <a:cxn ang="0">
                      <a:pos x="93" y="9"/>
                    </a:cxn>
                    <a:cxn ang="0">
                      <a:pos x="97" y="8"/>
                    </a:cxn>
                    <a:cxn ang="0">
                      <a:pos x="101" y="5"/>
                    </a:cxn>
                    <a:cxn ang="0">
                      <a:pos x="104" y="4"/>
                    </a:cxn>
                    <a:cxn ang="0">
                      <a:pos x="106" y="4"/>
                    </a:cxn>
                    <a:cxn ang="0">
                      <a:pos x="107" y="3"/>
                    </a:cxn>
                    <a:cxn ang="0">
                      <a:pos x="109" y="2"/>
                    </a:cxn>
                    <a:cxn ang="0">
                      <a:pos x="113" y="2"/>
                    </a:cxn>
                  </a:cxnLst>
                  <a:pathLst>
                    <a:path w="110" h="48">
                      <a:moveTo>
                        <a:pt x="99" y="2"/>
                      </a:moveTo>
                      <a:cubicBezTo>
                        <a:pt x="102" y="5"/>
                        <a:pt x="106" y="2"/>
                        <a:pt x="110" y="2"/>
                      </a:cubicBezTo>
                      <a:cubicBezTo>
                        <a:pt x="102" y="13"/>
                        <a:pt x="90" y="16"/>
                        <a:pt x="78" y="20"/>
                      </a:cubicBezTo>
                      <a:cubicBezTo>
                        <a:pt x="72" y="23"/>
                        <a:pt x="65" y="26"/>
                        <a:pt x="60" y="31"/>
                      </a:cubicBezTo>
                      <a:cubicBezTo>
                        <a:pt x="59" y="31"/>
                        <a:pt x="58" y="30"/>
                        <a:pt x="58" y="30"/>
                      </a:cubicBezTo>
                      <a:cubicBezTo>
                        <a:pt x="50" y="34"/>
                        <a:pt x="42" y="35"/>
                        <a:pt x="34" y="37"/>
                      </a:cubicBezTo>
                      <a:cubicBezTo>
                        <a:pt x="30" y="36"/>
                        <a:pt x="27" y="44"/>
                        <a:pt x="22" y="38"/>
                      </a:cubicBezTo>
                      <a:cubicBezTo>
                        <a:pt x="18" y="39"/>
                        <a:pt x="19" y="44"/>
                        <a:pt x="16" y="48"/>
                      </a:cubicBezTo>
                      <a:cubicBezTo>
                        <a:pt x="15" y="42"/>
                        <a:pt x="13" y="37"/>
                        <a:pt x="5" y="41"/>
                      </a:cubicBezTo>
                      <a:cubicBezTo>
                        <a:pt x="4" y="42"/>
                        <a:pt x="2" y="42"/>
                        <a:pt x="0" y="41"/>
                      </a:cubicBezTo>
                      <a:cubicBezTo>
                        <a:pt x="3" y="40"/>
                        <a:pt x="6" y="38"/>
                        <a:pt x="9" y="37"/>
                      </a:cubicBezTo>
                      <a:cubicBezTo>
                        <a:pt x="9" y="37"/>
                        <a:pt x="10" y="36"/>
                        <a:pt x="11" y="36"/>
                      </a:cubicBezTo>
                      <a:cubicBezTo>
                        <a:pt x="14" y="33"/>
                        <a:pt x="19" y="37"/>
                        <a:pt x="22" y="32"/>
                      </a:cubicBezTo>
                      <a:cubicBezTo>
                        <a:pt x="31" y="24"/>
                        <a:pt x="42" y="22"/>
                        <a:pt x="52" y="18"/>
                      </a:cubicBezTo>
                      <a:cubicBezTo>
                        <a:pt x="56" y="16"/>
                        <a:pt x="59" y="14"/>
                        <a:pt x="62" y="12"/>
                      </a:cubicBezTo>
                      <a:cubicBezTo>
                        <a:pt x="64" y="9"/>
                        <a:pt x="66" y="8"/>
                        <a:pt x="69" y="10"/>
                      </a:cubicBezTo>
                      <a:cubicBezTo>
                        <a:pt x="67" y="18"/>
                        <a:pt x="59" y="21"/>
                        <a:pt x="54" y="25"/>
                      </a:cubicBezTo>
                      <a:cubicBezTo>
                        <a:pt x="59" y="21"/>
                        <a:pt x="66" y="19"/>
                        <a:pt x="69" y="12"/>
                      </a:cubicBezTo>
                      <a:cubicBezTo>
                        <a:pt x="70" y="9"/>
                        <a:pt x="72" y="7"/>
                        <a:pt x="73" y="4"/>
                      </a:cubicBezTo>
                      <a:cubicBezTo>
                        <a:pt x="74" y="3"/>
                        <a:pt x="74" y="2"/>
                        <a:pt x="75" y="1"/>
                      </a:cubicBezTo>
                      <a:cubicBezTo>
                        <a:pt x="76" y="1"/>
                        <a:pt x="77" y="0"/>
                        <a:pt x="78" y="1"/>
                      </a:cubicBezTo>
                      <a:cubicBezTo>
                        <a:pt x="79" y="3"/>
                        <a:pt x="79" y="5"/>
                        <a:pt x="80" y="7"/>
                      </a:cubicBezTo>
                      <a:cubicBezTo>
                        <a:pt x="81" y="8"/>
                        <a:pt x="81" y="8"/>
                        <a:pt x="82" y="8"/>
                      </a:cubicBezTo>
                      <a:cubicBezTo>
                        <a:pt x="83" y="8"/>
                        <a:pt x="84" y="7"/>
                        <a:pt x="85" y="7"/>
                      </a:cubicBezTo>
                      <a:cubicBezTo>
                        <a:pt x="86" y="7"/>
                        <a:pt x="87" y="6"/>
                        <a:pt x="89" y="5"/>
                      </a:cubicBezTo>
                      <a:cubicBezTo>
                        <a:pt x="89" y="5"/>
                        <a:pt x="90" y="4"/>
                        <a:pt x="91" y="4"/>
                      </a:cubicBezTo>
                      <a:cubicBezTo>
                        <a:pt x="92" y="3"/>
                        <a:pt x="92" y="6"/>
                        <a:pt x="93" y="4"/>
                      </a:cubicBezTo>
                      <a:cubicBezTo>
                        <a:pt x="93" y="4"/>
                        <a:pt x="94" y="3"/>
                        <a:pt x="94" y="3"/>
                      </a:cubicBezTo>
                      <a:cubicBezTo>
                        <a:pt x="94" y="3"/>
                        <a:pt x="95" y="2"/>
                        <a:pt x="96" y="2"/>
                      </a:cubicBezTo>
                      <a:cubicBezTo>
                        <a:pt x="97" y="2"/>
                        <a:pt x="98" y="2"/>
                        <a:pt x="99" y="2"/>
                      </a:cubicBezTo>
                      <a:close/>
                    </a:path>
                  </a:pathLst>
                </a:custGeom>
                <a:solidFill>
                  <a:srgbClr val="A8A6A9"/>
                </a:solidFill>
                <a:ln w="9525">
                  <a:noFill/>
                </a:ln>
              </p:spPr>
              <p:txBody>
                <a:bodyPr/>
                <a:p>
                  <a:endParaRPr lang="zh-CN" altLang="en-US"/>
                </a:p>
              </p:txBody>
            </p:sp>
            <p:sp>
              <p:nvSpPr>
                <p:cNvPr id="4829" name="Freeform 752"/>
                <p:cNvSpPr/>
                <p:nvPr userDrawn="1"/>
              </p:nvSpPr>
              <p:spPr>
                <a:xfrm>
                  <a:off x="4974" y="685"/>
                  <a:ext cx="15" cy="11"/>
                </a:xfrm>
                <a:custGeom>
                  <a:avLst/>
                  <a:gdLst/>
                  <a:ahLst/>
                  <a:cxnLst>
                    <a:cxn ang="0">
                      <a:pos x="1" y="11"/>
                    </a:cxn>
                    <a:cxn ang="0">
                      <a:pos x="2" y="5"/>
                    </a:cxn>
                    <a:cxn ang="0">
                      <a:pos x="13" y="0"/>
                    </a:cxn>
                    <a:cxn ang="0">
                      <a:pos x="15" y="1"/>
                    </a:cxn>
                    <a:cxn ang="0">
                      <a:pos x="13" y="4"/>
                    </a:cxn>
                    <a:cxn ang="0">
                      <a:pos x="1" y="11"/>
                    </a:cxn>
                  </a:cxnLst>
                  <a:pathLst>
                    <a:path w="13" h="10">
                      <a:moveTo>
                        <a:pt x="1" y="10"/>
                      </a:moveTo>
                      <a:cubicBezTo>
                        <a:pt x="0" y="8"/>
                        <a:pt x="0" y="5"/>
                        <a:pt x="2" y="5"/>
                      </a:cubicBezTo>
                      <a:cubicBezTo>
                        <a:pt x="6" y="4"/>
                        <a:pt x="8" y="0"/>
                        <a:pt x="12" y="0"/>
                      </a:cubicBezTo>
                      <a:cubicBezTo>
                        <a:pt x="12" y="0"/>
                        <a:pt x="13" y="1"/>
                        <a:pt x="13" y="1"/>
                      </a:cubicBezTo>
                      <a:cubicBezTo>
                        <a:pt x="13" y="2"/>
                        <a:pt x="13" y="4"/>
                        <a:pt x="12" y="4"/>
                      </a:cubicBezTo>
                      <a:cubicBezTo>
                        <a:pt x="9" y="6"/>
                        <a:pt x="5" y="8"/>
                        <a:pt x="1" y="10"/>
                      </a:cubicBezTo>
                      <a:close/>
                    </a:path>
                  </a:pathLst>
                </a:custGeom>
                <a:solidFill>
                  <a:srgbClr val="ADA6A7"/>
                </a:solidFill>
                <a:ln w="9525">
                  <a:noFill/>
                </a:ln>
              </p:spPr>
              <p:txBody>
                <a:bodyPr/>
                <a:p>
                  <a:endParaRPr lang="zh-CN" altLang="en-US"/>
                </a:p>
              </p:txBody>
            </p:sp>
            <p:sp>
              <p:nvSpPr>
                <p:cNvPr id="4830" name="Freeform 753"/>
                <p:cNvSpPr/>
                <p:nvPr userDrawn="1"/>
              </p:nvSpPr>
              <p:spPr>
                <a:xfrm>
                  <a:off x="4942" y="666"/>
                  <a:ext cx="17" cy="12"/>
                </a:xfrm>
                <a:custGeom>
                  <a:avLst/>
                  <a:gdLst/>
                  <a:ahLst/>
                  <a:cxnLst>
                    <a:cxn ang="0">
                      <a:pos x="14" y="6"/>
                    </a:cxn>
                    <a:cxn ang="0">
                      <a:pos x="0" y="12"/>
                    </a:cxn>
                    <a:cxn ang="0">
                      <a:pos x="12" y="0"/>
                    </a:cxn>
                    <a:cxn ang="0">
                      <a:pos x="15" y="1"/>
                    </a:cxn>
                    <a:cxn ang="0">
                      <a:pos x="17" y="3"/>
                    </a:cxn>
                    <a:cxn ang="0">
                      <a:pos x="17" y="4"/>
                    </a:cxn>
                    <a:cxn ang="0">
                      <a:pos x="14" y="6"/>
                    </a:cxn>
                  </a:cxnLst>
                  <a:pathLst>
                    <a:path w="15" h="10">
                      <a:moveTo>
                        <a:pt x="13" y="5"/>
                      </a:moveTo>
                      <a:cubicBezTo>
                        <a:pt x="9" y="6"/>
                        <a:pt x="6" y="7"/>
                        <a:pt x="0" y="10"/>
                      </a:cubicBezTo>
                      <a:cubicBezTo>
                        <a:pt x="3" y="4"/>
                        <a:pt x="7" y="2"/>
                        <a:pt x="11" y="0"/>
                      </a:cubicBezTo>
                      <a:cubicBezTo>
                        <a:pt x="12" y="1"/>
                        <a:pt x="13" y="1"/>
                        <a:pt x="14" y="1"/>
                      </a:cubicBezTo>
                      <a:cubicBezTo>
                        <a:pt x="15" y="2"/>
                        <a:pt x="15" y="2"/>
                        <a:pt x="15" y="3"/>
                      </a:cubicBezTo>
                      <a:cubicBezTo>
                        <a:pt x="15" y="3"/>
                        <a:pt x="15" y="3"/>
                        <a:pt x="15" y="4"/>
                      </a:cubicBezTo>
                      <a:cubicBezTo>
                        <a:pt x="14" y="4"/>
                        <a:pt x="13" y="4"/>
                        <a:pt x="13" y="5"/>
                      </a:cubicBezTo>
                      <a:close/>
                    </a:path>
                  </a:pathLst>
                </a:custGeom>
                <a:solidFill>
                  <a:srgbClr val="C2C2C4"/>
                </a:solidFill>
                <a:ln w="9525">
                  <a:noFill/>
                </a:ln>
              </p:spPr>
              <p:txBody>
                <a:bodyPr/>
                <a:p>
                  <a:endParaRPr lang="zh-CN" altLang="en-US"/>
                </a:p>
              </p:txBody>
            </p:sp>
            <p:sp>
              <p:nvSpPr>
                <p:cNvPr id="4831" name="Freeform 754"/>
                <p:cNvSpPr/>
                <p:nvPr userDrawn="1"/>
              </p:nvSpPr>
              <p:spPr>
                <a:xfrm>
                  <a:off x="5012" y="649"/>
                  <a:ext cx="12" cy="9"/>
                </a:xfrm>
                <a:custGeom>
                  <a:avLst/>
                  <a:gdLst/>
                  <a:ahLst/>
                  <a:cxnLst>
                    <a:cxn ang="0">
                      <a:pos x="12" y="0"/>
                    </a:cxn>
                    <a:cxn ang="0">
                      <a:pos x="10" y="6"/>
                    </a:cxn>
                    <a:cxn ang="0">
                      <a:pos x="7" y="7"/>
                    </a:cxn>
                    <a:cxn ang="0">
                      <a:pos x="1" y="5"/>
                    </a:cxn>
                    <a:cxn ang="0">
                      <a:pos x="7" y="2"/>
                    </a:cxn>
                    <a:cxn ang="0">
                      <a:pos x="12" y="0"/>
                    </a:cxn>
                  </a:cxnLst>
                  <a:pathLst>
                    <a:path w="10" h="8">
                      <a:moveTo>
                        <a:pt x="10" y="0"/>
                      </a:moveTo>
                      <a:cubicBezTo>
                        <a:pt x="10" y="2"/>
                        <a:pt x="10" y="4"/>
                        <a:pt x="9" y="6"/>
                      </a:cubicBezTo>
                      <a:cubicBezTo>
                        <a:pt x="8" y="6"/>
                        <a:pt x="7" y="6"/>
                        <a:pt x="6" y="7"/>
                      </a:cubicBezTo>
                      <a:cubicBezTo>
                        <a:pt x="4" y="7"/>
                        <a:pt x="1" y="8"/>
                        <a:pt x="1" y="5"/>
                      </a:cubicBezTo>
                      <a:cubicBezTo>
                        <a:pt x="0" y="2"/>
                        <a:pt x="4" y="2"/>
                        <a:pt x="6" y="2"/>
                      </a:cubicBezTo>
                      <a:cubicBezTo>
                        <a:pt x="7" y="1"/>
                        <a:pt x="8" y="1"/>
                        <a:pt x="10" y="0"/>
                      </a:cubicBezTo>
                      <a:close/>
                    </a:path>
                  </a:pathLst>
                </a:custGeom>
                <a:solidFill>
                  <a:srgbClr val="B8B4B6"/>
                </a:solidFill>
                <a:ln w="9525">
                  <a:noFill/>
                </a:ln>
              </p:spPr>
              <p:txBody>
                <a:bodyPr/>
                <a:p>
                  <a:endParaRPr lang="zh-CN" altLang="en-US"/>
                </a:p>
              </p:txBody>
            </p:sp>
            <p:sp>
              <p:nvSpPr>
                <p:cNvPr id="4832" name="Freeform 755"/>
                <p:cNvSpPr/>
                <p:nvPr userDrawn="1"/>
              </p:nvSpPr>
              <p:spPr>
                <a:xfrm>
                  <a:off x="4958" y="664"/>
                  <a:ext cx="7" cy="7"/>
                </a:xfrm>
                <a:custGeom>
                  <a:avLst/>
                  <a:gdLst/>
                  <a:ahLst/>
                  <a:cxnLst>
                    <a:cxn ang="0">
                      <a:pos x="1" y="7"/>
                    </a:cxn>
                    <a:cxn ang="0">
                      <a:pos x="0" y="3"/>
                    </a:cxn>
                    <a:cxn ang="0">
                      <a:pos x="3" y="2"/>
                    </a:cxn>
                    <a:cxn ang="0">
                      <a:pos x="5" y="1"/>
                    </a:cxn>
                    <a:cxn ang="0">
                      <a:pos x="5" y="3"/>
                    </a:cxn>
                    <a:cxn ang="0">
                      <a:pos x="1" y="7"/>
                    </a:cxn>
                  </a:cxnLst>
                  <a:pathLst>
                    <a:path w="6" h="6">
                      <a:moveTo>
                        <a:pt x="1" y="6"/>
                      </a:moveTo>
                      <a:cubicBezTo>
                        <a:pt x="0" y="5"/>
                        <a:pt x="0" y="4"/>
                        <a:pt x="0" y="3"/>
                      </a:cubicBezTo>
                      <a:cubicBezTo>
                        <a:pt x="1" y="3"/>
                        <a:pt x="2" y="2"/>
                        <a:pt x="3" y="2"/>
                      </a:cubicBezTo>
                      <a:cubicBezTo>
                        <a:pt x="4" y="1"/>
                        <a:pt x="5" y="0"/>
                        <a:pt x="5" y="1"/>
                      </a:cubicBezTo>
                      <a:cubicBezTo>
                        <a:pt x="6" y="2"/>
                        <a:pt x="5" y="3"/>
                        <a:pt x="5" y="3"/>
                      </a:cubicBezTo>
                      <a:cubicBezTo>
                        <a:pt x="3" y="4"/>
                        <a:pt x="2" y="5"/>
                        <a:pt x="1" y="6"/>
                      </a:cubicBezTo>
                      <a:close/>
                    </a:path>
                  </a:pathLst>
                </a:custGeom>
                <a:solidFill>
                  <a:srgbClr val="B8B4B6"/>
                </a:solidFill>
                <a:ln w="9525">
                  <a:noFill/>
                </a:ln>
              </p:spPr>
              <p:txBody>
                <a:bodyPr/>
                <a:p>
                  <a:endParaRPr lang="zh-CN" altLang="en-US"/>
                </a:p>
              </p:txBody>
            </p:sp>
            <p:sp>
              <p:nvSpPr>
                <p:cNvPr id="4833" name="Freeform 756"/>
                <p:cNvSpPr/>
                <p:nvPr userDrawn="1"/>
              </p:nvSpPr>
              <p:spPr>
                <a:xfrm>
                  <a:off x="4964" y="646"/>
                  <a:ext cx="3" cy="3"/>
                </a:xfrm>
                <a:custGeom>
                  <a:avLst/>
                  <a:gdLst/>
                  <a:ahLst/>
                  <a:cxnLst>
                    <a:cxn ang="0">
                      <a:pos x="2" y="3"/>
                    </a:cxn>
                    <a:cxn ang="0">
                      <a:pos x="0" y="3"/>
                    </a:cxn>
                    <a:cxn ang="0">
                      <a:pos x="1" y="1"/>
                    </a:cxn>
                    <a:cxn ang="0">
                      <a:pos x="3" y="1"/>
                    </a:cxn>
                    <a:cxn ang="0">
                      <a:pos x="2" y="3"/>
                    </a:cxn>
                  </a:cxnLst>
                  <a:pathLst>
                    <a:path w="3" h="2">
                      <a:moveTo>
                        <a:pt x="2" y="2"/>
                      </a:moveTo>
                      <a:cubicBezTo>
                        <a:pt x="1" y="2"/>
                        <a:pt x="1" y="2"/>
                        <a:pt x="0" y="2"/>
                      </a:cubicBezTo>
                      <a:cubicBezTo>
                        <a:pt x="1" y="2"/>
                        <a:pt x="1" y="1"/>
                        <a:pt x="1" y="1"/>
                      </a:cubicBezTo>
                      <a:cubicBezTo>
                        <a:pt x="2" y="0"/>
                        <a:pt x="3" y="1"/>
                        <a:pt x="3" y="1"/>
                      </a:cubicBezTo>
                      <a:cubicBezTo>
                        <a:pt x="3" y="1"/>
                        <a:pt x="2" y="2"/>
                        <a:pt x="2" y="2"/>
                      </a:cubicBezTo>
                      <a:close/>
                    </a:path>
                  </a:pathLst>
                </a:custGeom>
                <a:solidFill>
                  <a:srgbClr val="B8B4B6"/>
                </a:solidFill>
                <a:ln w="9525">
                  <a:noFill/>
                </a:ln>
              </p:spPr>
              <p:txBody>
                <a:bodyPr/>
                <a:p>
                  <a:endParaRPr lang="zh-CN" altLang="en-US"/>
                </a:p>
              </p:txBody>
            </p:sp>
            <p:sp>
              <p:nvSpPr>
                <p:cNvPr id="4834" name="Freeform 757"/>
                <p:cNvSpPr/>
                <p:nvPr userDrawn="1"/>
              </p:nvSpPr>
              <p:spPr>
                <a:xfrm>
                  <a:off x="4943" y="653"/>
                  <a:ext cx="3" cy="2"/>
                </a:xfrm>
                <a:custGeom>
                  <a:avLst/>
                  <a:gdLst/>
                  <a:ahLst/>
                  <a:cxnLst>
                    <a:cxn ang="0">
                      <a:pos x="3" y="2"/>
                    </a:cxn>
                    <a:cxn ang="0">
                      <a:pos x="0" y="0"/>
                    </a:cxn>
                    <a:cxn ang="0">
                      <a:pos x="3" y="2"/>
                    </a:cxn>
                  </a:cxnLst>
                  <a:pathLst>
                    <a:path w="3" h="1">
                      <a:moveTo>
                        <a:pt x="3" y="1"/>
                      </a:moveTo>
                      <a:cubicBezTo>
                        <a:pt x="2" y="1"/>
                        <a:pt x="1" y="0"/>
                        <a:pt x="0" y="0"/>
                      </a:cubicBezTo>
                      <a:cubicBezTo>
                        <a:pt x="1" y="0"/>
                        <a:pt x="2" y="1"/>
                        <a:pt x="3" y="1"/>
                      </a:cubicBezTo>
                      <a:close/>
                    </a:path>
                  </a:pathLst>
                </a:custGeom>
                <a:solidFill>
                  <a:srgbClr val="B8B4B6"/>
                </a:solidFill>
                <a:ln w="9525">
                  <a:noFill/>
                </a:ln>
              </p:spPr>
              <p:txBody>
                <a:bodyPr/>
                <a:p>
                  <a:endParaRPr lang="zh-CN" altLang="en-US"/>
                </a:p>
              </p:txBody>
            </p:sp>
            <p:sp>
              <p:nvSpPr>
                <p:cNvPr id="4835" name="Freeform 758"/>
                <p:cNvSpPr/>
                <p:nvPr userDrawn="1"/>
              </p:nvSpPr>
              <p:spPr>
                <a:xfrm>
                  <a:off x="5276" y="471"/>
                  <a:ext cx="24" cy="27"/>
                </a:xfrm>
                <a:custGeom>
                  <a:avLst/>
                  <a:gdLst/>
                  <a:ahLst/>
                  <a:cxnLst>
                    <a:cxn ang="0">
                      <a:pos x="24" y="24"/>
                    </a:cxn>
                    <a:cxn ang="0">
                      <a:pos x="10" y="18"/>
                    </a:cxn>
                    <a:cxn ang="0">
                      <a:pos x="0" y="9"/>
                    </a:cxn>
                    <a:cxn ang="0">
                      <a:pos x="11" y="0"/>
                    </a:cxn>
                    <a:cxn ang="0">
                      <a:pos x="18" y="9"/>
                    </a:cxn>
                    <a:cxn ang="0">
                      <a:pos x="24" y="24"/>
                    </a:cxn>
                  </a:cxnLst>
                  <a:pathLst>
                    <a:path w="21" h="23">
                      <a:moveTo>
                        <a:pt x="21" y="21"/>
                      </a:moveTo>
                      <a:cubicBezTo>
                        <a:pt x="15" y="23"/>
                        <a:pt x="13" y="16"/>
                        <a:pt x="9" y="16"/>
                      </a:cubicBezTo>
                      <a:cubicBezTo>
                        <a:pt x="7" y="12"/>
                        <a:pt x="4" y="11"/>
                        <a:pt x="0" y="8"/>
                      </a:cubicBezTo>
                      <a:cubicBezTo>
                        <a:pt x="5" y="7"/>
                        <a:pt x="6" y="2"/>
                        <a:pt x="10" y="0"/>
                      </a:cubicBezTo>
                      <a:cubicBezTo>
                        <a:pt x="12" y="2"/>
                        <a:pt x="15" y="5"/>
                        <a:pt x="16" y="8"/>
                      </a:cubicBezTo>
                      <a:cubicBezTo>
                        <a:pt x="17" y="13"/>
                        <a:pt x="20" y="16"/>
                        <a:pt x="21" y="21"/>
                      </a:cubicBezTo>
                      <a:close/>
                    </a:path>
                  </a:pathLst>
                </a:custGeom>
                <a:solidFill>
                  <a:srgbClr val="2F3238"/>
                </a:solidFill>
                <a:ln w="9525">
                  <a:noFill/>
                </a:ln>
              </p:spPr>
              <p:txBody>
                <a:bodyPr/>
                <a:p>
                  <a:endParaRPr lang="zh-CN" altLang="en-US"/>
                </a:p>
              </p:txBody>
            </p:sp>
            <p:sp>
              <p:nvSpPr>
                <p:cNvPr id="4836" name="Freeform 759"/>
                <p:cNvSpPr/>
                <p:nvPr userDrawn="1"/>
              </p:nvSpPr>
              <p:spPr>
                <a:xfrm>
                  <a:off x="5273" y="450"/>
                  <a:ext cx="15" cy="21"/>
                </a:xfrm>
                <a:custGeom>
                  <a:avLst/>
                  <a:gdLst/>
                  <a:ahLst/>
                  <a:cxnLst>
                    <a:cxn ang="0">
                      <a:pos x="15" y="21"/>
                    </a:cxn>
                    <a:cxn ang="0">
                      <a:pos x="3" y="18"/>
                    </a:cxn>
                    <a:cxn ang="0">
                      <a:pos x="10" y="11"/>
                    </a:cxn>
                    <a:cxn ang="0">
                      <a:pos x="2" y="0"/>
                    </a:cxn>
                    <a:cxn ang="0">
                      <a:pos x="15" y="21"/>
                    </a:cxn>
                  </a:cxnLst>
                  <a:pathLst>
                    <a:path w="13" h="18">
                      <a:moveTo>
                        <a:pt x="13" y="18"/>
                      </a:moveTo>
                      <a:cubicBezTo>
                        <a:pt x="10" y="17"/>
                        <a:pt x="6" y="17"/>
                        <a:pt x="3" y="16"/>
                      </a:cubicBezTo>
                      <a:cubicBezTo>
                        <a:pt x="2" y="11"/>
                        <a:pt x="8" y="14"/>
                        <a:pt x="9" y="10"/>
                      </a:cubicBezTo>
                      <a:cubicBezTo>
                        <a:pt x="7" y="7"/>
                        <a:pt x="0" y="6"/>
                        <a:pt x="2" y="0"/>
                      </a:cubicBezTo>
                      <a:cubicBezTo>
                        <a:pt x="12" y="2"/>
                        <a:pt x="13" y="10"/>
                        <a:pt x="13" y="18"/>
                      </a:cubicBezTo>
                      <a:close/>
                    </a:path>
                  </a:pathLst>
                </a:custGeom>
                <a:solidFill>
                  <a:srgbClr val="2F3238"/>
                </a:solidFill>
                <a:ln w="9525">
                  <a:noFill/>
                </a:ln>
              </p:spPr>
              <p:txBody>
                <a:bodyPr/>
                <a:p>
                  <a:endParaRPr lang="zh-CN" altLang="en-US"/>
                </a:p>
              </p:txBody>
            </p:sp>
            <p:sp>
              <p:nvSpPr>
                <p:cNvPr id="4837" name="Freeform 760"/>
                <p:cNvSpPr/>
                <p:nvPr userDrawn="1"/>
              </p:nvSpPr>
              <p:spPr>
                <a:xfrm>
                  <a:off x="5289" y="480"/>
                  <a:ext cx="13" cy="15"/>
                </a:xfrm>
                <a:custGeom>
                  <a:avLst/>
                  <a:gdLst/>
                  <a:ahLst/>
                  <a:cxnLst>
                    <a:cxn ang="0">
                      <a:pos x="11" y="15"/>
                    </a:cxn>
                    <a:cxn ang="0">
                      <a:pos x="5" y="0"/>
                    </a:cxn>
                    <a:cxn ang="0">
                      <a:pos x="11" y="15"/>
                    </a:cxn>
                  </a:cxnLst>
                  <a:pathLst>
                    <a:path w="11" h="13">
                      <a:moveTo>
                        <a:pt x="10" y="13"/>
                      </a:moveTo>
                      <a:cubicBezTo>
                        <a:pt x="6" y="9"/>
                        <a:pt x="0" y="7"/>
                        <a:pt x="5" y="0"/>
                      </a:cubicBezTo>
                      <a:cubicBezTo>
                        <a:pt x="10" y="3"/>
                        <a:pt x="11" y="7"/>
                        <a:pt x="10" y="13"/>
                      </a:cubicBezTo>
                      <a:close/>
                    </a:path>
                  </a:pathLst>
                </a:custGeom>
                <a:solidFill>
                  <a:srgbClr val="2F3639"/>
                </a:solidFill>
                <a:ln w="9525">
                  <a:noFill/>
                </a:ln>
              </p:spPr>
              <p:txBody>
                <a:bodyPr/>
                <a:p>
                  <a:endParaRPr lang="zh-CN" altLang="en-US"/>
                </a:p>
              </p:txBody>
            </p:sp>
            <p:sp>
              <p:nvSpPr>
                <p:cNvPr id="4838" name="Freeform 761"/>
                <p:cNvSpPr/>
                <p:nvPr userDrawn="1"/>
              </p:nvSpPr>
              <p:spPr>
                <a:xfrm>
                  <a:off x="5348" y="353"/>
                  <a:ext cx="39" cy="45"/>
                </a:xfrm>
                <a:custGeom>
                  <a:avLst/>
                  <a:gdLst/>
                  <a:ahLst/>
                  <a:cxnLst>
                    <a:cxn ang="0">
                      <a:pos x="19" y="19"/>
                    </a:cxn>
                    <a:cxn ang="0">
                      <a:pos x="37" y="0"/>
                    </a:cxn>
                    <a:cxn ang="0">
                      <a:pos x="35" y="16"/>
                    </a:cxn>
                    <a:cxn ang="0">
                      <a:pos x="35" y="16"/>
                    </a:cxn>
                    <a:cxn ang="0">
                      <a:pos x="30" y="12"/>
                    </a:cxn>
                    <a:cxn ang="0">
                      <a:pos x="29" y="17"/>
                    </a:cxn>
                    <a:cxn ang="0">
                      <a:pos x="19" y="32"/>
                    </a:cxn>
                    <a:cxn ang="0">
                      <a:pos x="13" y="36"/>
                    </a:cxn>
                    <a:cxn ang="0">
                      <a:pos x="0" y="45"/>
                    </a:cxn>
                    <a:cxn ang="0">
                      <a:pos x="19" y="19"/>
                    </a:cxn>
                  </a:cxnLst>
                  <a:pathLst>
                    <a:path w="34" h="39">
                      <a:moveTo>
                        <a:pt x="17" y="17"/>
                      </a:moveTo>
                      <a:cubicBezTo>
                        <a:pt x="22" y="12"/>
                        <a:pt x="28" y="6"/>
                        <a:pt x="33" y="0"/>
                      </a:cubicBezTo>
                      <a:cubicBezTo>
                        <a:pt x="33" y="5"/>
                        <a:pt x="34" y="10"/>
                        <a:pt x="31" y="14"/>
                      </a:cubicBezTo>
                      <a:cubicBezTo>
                        <a:pt x="31" y="14"/>
                        <a:pt x="31" y="14"/>
                        <a:pt x="31" y="14"/>
                      </a:cubicBezTo>
                      <a:cubicBezTo>
                        <a:pt x="30" y="13"/>
                        <a:pt x="29" y="11"/>
                        <a:pt x="27" y="11"/>
                      </a:cubicBezTo>
                      <a:cubicBezTo>
                        <a:pt x="26" y="12"/>
                        <a:pt x="26" y="14"/>
                        <a:pt x="26" y="15"/>
                      </a:cubicBezTo>
                      <a:cubicBezTo>
                        <a:pt x="26" y="25"/>
                        <a:pt x="26" y="26"/>
                        <a:pt x="17" y="28"/>
                      </a:cubicBezTo>
                      <a:cubicBezTo>
                        <a:pt x="14" y="28"/>
                        <a:pt x="12" y="29"/>
                        <a:pt x="12" y="32"/>
                      </a:cubicBezTo>
                      <a:cubicBezTo>
                        <a:pt x="10" y="38"/>
                        <a:pt x="5" y="39"/>
                        <a:pt x="0" y="39"/>
                      </a:cubicBezTo>
                      <a:cubicBezTo>
                        <a:pt x="4" y="31"/>
                        <a:pt x="10" y="24"/>
                        <a:pt x="17" y="17"/>
                      </a:cubicBezTo>
                      <a:close/>
                    </a:path>
                  </a:pathLst>
                </a:custGeom>
                <a:solidFill>
                  <a:srgbClr val="828487"/>
                </a:solidFill>
                <a:ln w="9525">
                  <a:noFill/>
                </a:ln>
              </p:spPr>
              <p:txBody>
                <a:bodyPr/>
                <a:p>
                  <a:endParaRPr lang="zh-CN" altLang="en-US"/>
                </a:p>
              </p:txBody>
            </p:sp>
            <p:sp>
              <p:nvSpPr>
                <p:cNvPr id="4839" name="Freeform 762"/>
                <p:cNvSpPr/>
                <p:nvPr userDrawn="1"/>
              </p:nvSpPr>
              <p:spPr>
                <a:xfrm>
                  <a:off x="5363" y="418"/>
                  <a:ext cx="5" cy="4"/>
                </a:xfrm>
                <a:custGeom>
                  <a:avLst/>
                  <a:gdLst/>
                  <a:ahLst/>
                  <a:cxnLst>
                    <a:cxn ang="0">
                      <a:pos x="5" y="1"/>
                    </a:cxn>
                    <a:cxn ang="0">
                      <a:pos x="3" y="2"/>
                    </a:cxn>
                    <a:cxn ang="0">
                      <a:pos x="0" y="4"/>
                    </a:cxn>
                    <a:cxn ang="0">
                      <a:pos x="3" y="1"/>
                    </a:cxn>
                    <a:cxn ang="0">
                      <a:pos x="5" y="1"/>
                    </a:cxn>
                  </a:cxnLst>
                  <a:pathLst>
                    <a:path w="5" h="3">
                      <a:moveTo>
                        <a:pt x="5" y="1"/>
                      </a:moveTo>
                      <a:cubicBezTo>
                        <a:pt x="5" y="2"/>
                        <a:pt x="4" y="2"/>
                        <a:pt x="3" y="2"/>
                      </a:cubicBezTo>
                      <a:cubicBezTo>
                        <a:pt x="2" y="2"/>
                        <a:pt x="1" y="2"/>
                        <a:pt x="0" y="3"/>
                      </a:cubicBezTo>
                      <a:cubicBezTo>
                        <a:pt x="0" y="0"/>
                        <a:pt x="2" y="0"/>
                        <a:pt x="3" y="1"/>
                      </a:cubicBezTo>
                      <a:cubicBezTo>
                        <a:pt x="4" y="1"/>
                        <a:pt x="5" y="1"/>
                        <a:pt x="5" y="1"/>
                      </a:cubicBezTo>
                      <a:close/>
                    </a:path>
                  </a:pathLst>
                </a:custGeom>
                <a:solidFill>
                  <a:srgbClr val="838588"/>
                </a:solidFill>
                <a:ln w="9525">
                  <a:noFill/>
                </a:ln>
              </p:spPr>
              <p:txBody>
                <a:bodyPr/>
                <a:p>
                  <a:endParaRPr lang="zh-CN" altLang="en-US"/>
                </a:p>
              </p:txBody>
            </p:sp>
            <p:sp>
              <p:nvSpPr>
                <p:cNvPr id="4840" name="Freeform 763"/>
                <p:cNvSpPr/>
                <p:nvPr userDrawn="1"/>
              </p:nvSpPr>
              <p:spPr>
                <a:xfrm>
                  <a:off x="5376" y="410"/>
                  <a:ext cx="7" cy="3"/>
                </a:xfrm>
                <a:custGeom>
                  <a:avLst/>
                  <a:gdLst/>
                  <a:ahLst/>
                  <a:cxnLst>
                    <a:cxn ang="0">
                      <a:pos x="0" y="3"/>
                    </a:cxn>
                    <a:cxn ang="0">
                      <a:pos x="1" y="0"/>
                    </a:cxn>
                    <a:cxn ang="0">
                      <a:pos x="5" y="0"/>
                    </a:cxn>
                    <a:cxn ang="0">
                      <a:pos x="4" y="1"/>
                    </a:cxn>
                    <a:cxn ang="0">
                      <a:pos x="0" y="3"/>
                    </a:cxn>
                  </a:cxnLst>
                  <a:pathLst>
                    <a:path w="6" h="3">
                      <a:moveTo>
                        <a:pt x="0" y="3"/>
                      </a:moveTo>
                      <a:cubicBezTo>
                        <a:pt x="1" y="1"/>
                        <a:pt x="1" y="0"/>
                        <a:pt x="1" y="0"/>
                      </a:cubicBezTo>
                      <a:cubicBezTo>
                        <a:pt x="2" y="0"/>
                        <a:pt x="4" y="0"/>
                        <a:pt x="5" y="0"/>
                      </a:cubicBezTo>
                      <a:cubicBezTo>
                        <a:pt x="6" y="1"/>
                        <a:pt x="6" y="1"/>
                        <a:pt x="4" y="1"/>
                      </a:cubicBezTo>
                      <a:cubicBezTo>
                        <a:pt x="3" y="2"/>
                        <a:pt x="2" y="2"/>
                        <a:pt x="0" y="3"/>
                      </a:cubicBezTo>
                      <a:close/>
                    </a:path>
                  </a:pathLst>
                </a:custGeom>
                <a:solidFill>
                  <a:srgbClr val="838588"/>
                </a:solidFill>
                <a:ln w="9525">
                  <a:noFill/>
                </a:ln>
              </p:spPr>
              <p:txBody>
                <a:bodyPr/>
                <a:p>
                  <a:endParaRPr lang="zh-CN" altLang="en-US"/>
                </a:p>
              </p:txBody>
            </p:sp>
            <p:sp>
              <p:nvSpPr>
                <p:cNvPr id="4841" name="Freeform 764"/>
                <p:cNvSpPr/>
                <p:nvPr userDrawn="1"/>
              </p:nvSpPr>
              <p:spPr>
                <a:xfrm>
                  <a:off x="5382" y="370"/>
                  <a:ext cx="1" cy="1"/>
                </a:xfrm>
                <a:custGeom>
                  <a:avLst/>
                  <a:gdLst/>
                  <a:ahLst/>
                  <a:cxnLst>
                    <a:cxn ang="0">
                      <a:pos x="1" y="0"/>
                    </a:cxn>
                    <a:cxn ang="0">
                      <a:pos x="1" y="1"/>
                    </a:cxn>
                    <a:cxn ang="0">
                      <a:pos x="1" y="0"/>
                    </a:cxn>
                  </a:cxnLst>
                  <a:pathLst>
                    <a:path w="1" h="1">
                      <a:moveTo>
                        <a:pt x="1" y="0"/>
                      </a:moveTo>
                      <a:cubicBezTo>
                        <a:pt x="1" y="0"/>
                        <a:pt x="1" y="1"/>
                        <a:pt x="1" y="1"/>
                      </a:cubicBezTo>
                      <a:cubicBezTo>
                        <a:pt x="0" y="1"/>
                        <a:pt x="0" y="1"/>
                        <a:pt x="1" y="0"/>
                      </a:cubicBezTo>
                      <a:close/>
                    </a:path>
                  </a:pathLst>
                </a:custGeom>
                <a:solidFill>
                  <a:srgbClr val="828487"/>
                </a:solidFill>
                <a:ln w="9525">
                  <a:noFill/>
                </a:ln>
              </p:spPr>
              <p:txBody>
                <a:bodyPr/>
                <a:p>
                  <a:endParaRPr lang="zh-CN" altLang="en-US"/>
                </a:p>
              </p:txBody>
            </p:sp>
            <p:sp>
              <p:nvSpPr>
                <p:cNvPr id="4842" name="Freeform 765"/>
                <p:cNvSpPr/>
                <p:nvPr userDrawn="1"/>
              </p:nvSpPr>
              <p:spPr>
                <a:xfrm>
                  <a:off x="5322" y="445"/>
                  <a:ext cx="7" cy="4"/>
                </a:xfrm>
                <a:custGeom>
                  <a:avLst/>
                  <a:gdLst/>
                  <a:ahLst/>
                  <a:cxnLst>
                    <a:cxn ang="0">
                      <a:pos x="3" y="4"/>
                    </a:cxn>
                    <a:cxn ang="0">
                      <a:pos x="1" y="1"/>
                    </a:cxn>
                    <a:cxn ang="0">
                      <a:pos x="5" y="1"/>
                    </a:cxn>
                    <a:cxn ang="0">
                      <a:pos x="3" y="4"/>
                    </a:cxn>
                  </a:cxnLst>
                  <a:pathLst>
                    <a:path w="6" h="4">
                      <a:moveTo>
                        <a:pt x="3" y="4"/>
                      </a:moveTo>
                      <a:cubicBezTo>
                        <a:pt x="2" y="3"/>
                        <a:pt x="0" y="2"/>
                        <a:pt x="1" y="1"/>
                      </a:cubicBezTo>
                      <a:cubicBezTo>
                        <a:pt x="2" y="0"/>
                        <a:pt x="4" y="0"/>
                        <a:pt x="5" y="1"/>
                      </a:cubicBezTo>
                      <a:cubicBezTo>
                        <a:pt x="6" y="3"/>
                        <a:pt x="4" y="4"/>
                        <a:pt x="3" y="4"/>
                      </a:cubicBezTo>
                      <a:close/>
                    </a:path>
                  </a:pathLst>
                </a:custGeom>
                <a:solidFill>
                  <a:srgbClr val="7A7C80"/>
                </a:solidFill>
                <a:ln w="9525">
                  <a:noFill/>
                </a:ln>
              </p:spPr>
              <p:txBody>
                <a:bodyPr/>
                <a:p>
                  <a:endParaRPr lang="zh-CN" altLang="en-US"/>
                </a:p>
              </p:txBody>
            </p:sp>
            <p:sp>
              <p:nvSpPr>
                <p:cNvPr id="4843" name="Freeform 766"/>
                <p:cNvSpPr/>
                <p:nvPr userDrawn="1"/>
              </p:nvSpPr>
              <p:spPr>
                <a:xfrm>
                  <a:off x="5322" y="439"/>
                  <a:ext cx="1" cy="1"/>
                </a:xfrm>
                <a:custGeom>
                  <a:avLst/>
                  <a:gdLst/>
                  <a:ahLst/>
                  <a:cxnLst>
                    <a:cxn ang="0">
                      <a:pos x="1" y="0"/>
                    </a:cxn>
                    <a:cxn ang="0">
                      <a:pos x="1" y="1"/>
                    </a:cxn>
                    <a:cxn ang="0">
                      <a:pos x="1" y="0"/>
                    </a:cxn>
                  </a:cxnLst>
                  <a:pathLst>
                    <a:path w="1" h="1">
                      <a:moveTo>
                        <a:pt x="1" y="0"/>
                      </a:moveTo>
                      <a:cubicBezTo>
                        <a:pt x="1" y="0"/>
                        <a:pt x="1" y="1"/>
                        <a:pt x="1" y="1"/>
                      </a:cubicBezTo>
                      <a:cubicBezTo>
                        <a:pt x="0" y="1"/>
                        <a:pt x="0" y="1"/>
                        <a:pt x="1" y="0"/>
                      </a:cubicBezTo>
                      <a:close/>
                    </a:path>
                  </a:pathLst>
                </a:custGeom>
                <a:solidFill>
                  <a:srgbClr val="7A7C80"/>
                </a:solidFill>
                <a:ln w="9525">
                  <a:noFill/>
                </a:ln>
              </p:spPr>
              <p:txBody>
                <a:bodyPr/>
                <a:p>
                  <a:endParaRPr lang="zh-CN" altLang="en-US"/>
                </a:p>
              </p:txBody>
            </p:sp>
            <p:sp>
              <p:nvSpPr>
                <p:cNvPr id="4844" name="Freeform 767"/>
                <p:cNvSpPr/>
                <p:nvPr userDrawn="1"/>
              </p:nvSpPr>
              <p:spPr>
                <a:xfrm>
                  <a:off x="5252" y="473"/>
                  <a:ext cx="8" cy="7"/>
                </a:xfrm>
                <a:custGeom>
                  <a:avLst/>
                  <a:gdLst/>
                  <a:ahLst/>
                  <a:cxnLst>
                    <a:cxn ang="0">
                      <a:pos x="6" y="5"/>
                    </a:cxn>
                    <a:cxn ang="0">
                      <a:pos x="1" y="4"/>
                    </a:cxn>
                    <a:cxn ang="0">
                      <a:pos x="2" y="0"/>
                    </a:cxn>
                    <a:cxn ang="0">
                      <a:pos x="6" y="1"/>
                    </a:cxn>
                    <a:cxn ang="0">
                      <a:pos x="6" y="5"/>
                    </a:cxn>
                  </a:cxnLst>
                  <a:pathLst>
                    <a:path w="7" h="6">
                      <a:moveTo>
                        <a:pt x="6" y="5"/>
                      </a:moveTo>
                      <a:cubicBezTo>
                        <a:pt x="4" y="6"/>
                        <a:pt x="3" y="5"/>
                        <a:pt x="1" y="4"/>
                      </a:cubicBezTo>
                      <a:cubicBezTo>
                        <a:pt x="0" y="3"/>
                        <a:pt x="0" y="2"/>
                        <a:pt x="2" y="0"/>
                      </a:cubicBezTo>
                      <a:cubicBezTo>
                        <a:pt x="3" y="0"/>
                        <a:pt x="5" y="0"/>
                        <a:pt x="6" y="1"/>
                      </a:cubicBezTo>
                      <a:cubicBezTo>
                        <a:pt x="7" y="2"/>
                        <a:pt x="7" y="4"/>
                        <a:pt x="6" y="5"/>
                      </a:cubicBezTo>
                      <a:close/>
                    </a:path>
                  </a:pathLst>
                </a:custGeom>
                <a:solidFill>
                  <a:srgbClr val="3C4145"/>
                </a:solidFill>
                <a:ln w="9525">
                  <a:noFill/>
                </a:ln>
              </p:spPr>
              <p:txBody>
                <a:bodyPr/>
                <a:p>
                  <a:endParaRPr lang="zh-CN" altLang="en-US"/>
                </a:p>
              </p:txBody>
            </p:sp>
            <p:sp>
              <p:nvSpPr>
                <p:cNvPr id="4845" name="Freeform 768"/>
                <p:cNvSpPr/>
                <p:nvPr userDrawn="1"/>
              </p:nvSpPr>
              <p:spPr>
                <a:xfrm>
                  <a:off x="5082" y="563"/>
                  <a:ext cx="6" cy="4"/>
                </a:xfrm>
                <a:custGeom>
                  <a:avLst/>
                  <a:gdLst/>
                  <a:ahLst/>
                  <a:cxnLst>
                    <a:cxn ang="0">
                      <a:pos x="4" y="1"/>
                    </a:cxn>
                    <a:cxn ang="0">
                      <a:pos x="1" y="4"/>
                    </a:cxn>
                    <a:cxn ang="0">
                      <a:pos x="0" y="4"/>
                    </a:cxn>
                    <a:cxn ang="0">
                      <a:pos x="4" y="0"/>
                    </a:cxn>
                    <a:cxn ang="0">
                      <a:pos x="4" y="1"/>
                    </a:cxn>
                  </a:cxnLst>
                  <a:pathLst>
                    <a:path w="5" h="3">
                      <a:moveTo>
                        <a:pt x="4" y="1"/>
                      </a:moveTo>
                      <a:cubicBezTo>
                        <a:pt x="4" y="3"/>
                        <a:pt x="3" y="3"/>
                        <a:pt x="1" y="3"/>
                      </a:cubicBezTo>
                      <a:cubicBezTo>
                        <a:pt x="1" y="3"/>
                        <a:pt x="0" y="3"/>
                        <a:pt x="0" y="3"/>
                      </a:cubicBezTo>
                      <a:cubicBezTo>
                        <a:pt x="1" y="2"/>
                        <a:pt x="2" y="1"/>
                        <a:pt x="4" y="0"/>
                      </a:cubicBezTo>
                      <a:cubicBezTo>
                        <a:pt x="5" y="0"/>
                        <a:pt x="5" y="0"/>
                        <a:pt x="4" y="1"/>
                      </a:cubicBezTo>
                      <a:close/>
                    </a:path>
                  </a:pathLst>
                </a:custGeom>
                <a:solidFill>
                  <a:srgbClr val="B7BBC2"/>
                </a:solidFill>
                <a:ln w="9525">
                  <a:noFill/>
                </a:ln>
              </p:spPr>
              <p:txBody>
                <a:bodyPr/>
                <a:p>
                  <a:endParaRPr lang="zh-CN" altLang="en-US"/>
                </a:p>
              </p:txBody>
            </p:sp>
            <p:sp>
              <p:nvSpPr>
                <p:cNvPr id="4846" name="Freeform 769"/>
                <p:cNvSpPr/>
                <p:nvPr userDrawn="1"/>
              </p:nvSpPr>
              <p:spPr>
                <a:xfrm>
                  <a:off x="5088" y="559"/>
                  <a:ext cx="5" cy="4"/>
                </a:xfrm>
                <a:custGeom>
                  <a:avLst/>
                  <a:gdLst/>
                  <a:ahLst/>
                  <a:cxnLst>
                    <a:cxn ang="0">
                      <a:pos x="0" y="4"/>
                    </a:cxn>
                    <a:cxn ang="0">
                      <a:pos x="3" y="0"/>
                    </a:cxn>
                    <a:cxn ang="0">
                      <a:pos x="5" y="2"/>
                    </a:cxn>
                    <a:cxn ang="0">
                      <a:pos x="0" y="4"/>
                    </a:cxn>
                  </a:cxnLst>
                  <a:pathLst>
                    <a:path w="4" h="4">
                      <a:moveTo>
                        <a:pt x="0" y="4"/>
                      </a:moveTo>
                      <a:cubicBezTo>
                        <a:pt x="0" y="2"/>
                        <a:pt x="1" y="1"/>
                        <a:pt x="3" y="0"/>
                      </a:cubicBezTo>
                      <a:cubicBezTo>
                        <a:pt x="3" y="1"/>
                        <a:pt x="4" y="2"/>
                        <a:pt x="4" y="2"/>
                      </a:cubicBezTo>
                      <a:cubicBezTo>
                        <a:pt x="2" y="3"/>
                        <a:pt x="1" y="3"/>
                        <a:pt x="0" y="4"/>
                      </a:cubicBezTo>
                      <a:close/>
                    </a:path>
                  </a:pathLst>
                </a:custGeom>
                <a:solidFill>
                  <a:srgbClr val="B7BBC2"/>
                </a:solidFill>
                <a:ln w="9525">
                  <a:noFill/>
                </a:ln>
              </p:spPr>
              <p:txBody>
                <a:bodyPr/>
                <a:p>
                  <a:endParaRPr lang="zh-CN" altLang="en-US"/>
                </a:p>
              </p:txBody>
            </p:sp>
            <p:sp>
              <p:nvSpPr>
                <p:cNvPr id="4847" name="Freeform 770"/>
                <p:cNvSpPr/>
                <p:nvPr userDrawn="1"/>
              </p:nvSpPr>
              <p:spPr>
                <a:xfrm>
                  <a:off x="5092" y="555"/>
                  <a:ext cx="3" cy="4"/>
                </a:xfrm>
                <a:custGeom>
                  <a:avLst/>
                  <a:gdLst/>
                  <a:ahLst/>
                  <a:cxnLst>
                    <a:cxn ang="0">
                      <a:pos x="1" y="1"/>
                    </a:cxn>
                    <a:cxn ang="0">
                      <a:pos x="2" y="1"/>
                    </a:cxn>
                    <a:cxn ang="0">
                      <a:pos x="2" y="2"/>
                    </a:cxn>
                    <a:cxn ang="0">
                      <a:pos x="0" y="4"/>
                    </a:cxn>
                    <a:cxn ang="0">
                      <a:pos x="1" y="1"/>
                    </a:cxn>
                  </a:cxnLst>
                  <a:pathLst>
                    <a:path w="3" h="3">
                      <a:moveTo>
                        <a:pt x="1" y="1"/>
                      </a:moveTo>
                      <a:cubicBezTo>
                        <a:pt x="1" y="0"/>
                        <a:pt x="2" y="0"/>
                        <a:pt x="2" y="1"/>
                      </a:cubicBezTo>
                      <a:cubicBezTo>
                        <a:pt x="3" y="1"/>
                        <a:pt x="2" y="2"/>
                        <a:pt x="2" y="2"/>
                      </a:cubicBezTo>
                      <a:cubicBezTo>
                        <a:pt x="1" y="2"/>
                        <a:pt x="1" y="3"/>
                        <a:pt x="0" y="3"/>
                      </a:cubicBezTo>
                      <a:cubicBezTo>
                        <a:pt x="0" y="2"/>
                        <a:pt x="0" y="2"/>
                        <a:pt x="1" y="1"/>
                      </a:cubicBezTo>
                      <a:close/>
                    </a:path>
                  </a:pathLst>
                </a:custGeom>
                <a:solidFill>
                  <a:srgbClr val="B7BBC2"/>
                </a:solidFill>
                <a:ln w="9525">
                  <a:noFill/>
                </a:ln>
              </p:spPr>
              <p:txBody>
                <a:bodyPr/>
                <a:p>
                  <a:endParaRPr lang="zh-CN" altLang="en-US"/>
                </a:p>
              </p:txBody>
            </p:sp>
            <p:sp>
              <p:nvSpPr>
                <p:cNvPr id="4848" name="Freeform 771"/>
                <p:cNvSpPr/>
                <p:nvPr userDrawn="1"/>
              </p:nvSpPr>
              <p:spPr>
                <a:xfrm>
                  <a:off x="5420" y="265"/>
                  <a:ext cx="1" cy="2"/>
                </a:xfrm>
                <a:custGeom>
                  <a:avLst/>
                  <a:gdLst/>
                  <a:ahLst/>
                  <a:cxnLst>
                    <a:cxn ang="0">
                      <a:pos x="1" y="0"/>
                    </a:cxn>
                    <a:cxn ang="0">
                      <a:pos x="0" y="2"/>
                    </a:cxn>
                    <a:cxn ang="0">
                      <a:pos x="1" y="0"/>
                    </a:cxn>
                  </a:cxnLst>
                  <a:pathLst>
                    <a:path w="1" h="2">
                      <a:moveTo>
                        <a:pt x="1" y="0"/>
                      </a:moveTo>
                      <a:cubicBezTo>
                        <a:pt x="1" y="2"/>
                        <a:pt x="1" y="2"/>
                        <a:pt x="0" y="2"/>
                      </a:cubicBezTo>
                      <a:cubicBezTo>
                        <a:pt x="0" y="1"/>
                        <a:pt x="0" y="0"/>
                        <a:pt x="1" y="0"/>
                      </a:cubicBezTo>
                      <a:close/>
                    </a:path>
                  </a:pathLst>
                </a:custGeom>
                <a:solidFill>
                  <a:srgbClr val="C8D1C9"/>
                </a:solidFill>
                <a:ln w="9525">
                  <a:noFill/>
                </a:ln>
              </p:spPr>
              <p:txBody>
                <a:bodyPr/>
                <a:p>
                  <a:endParaRPr lang="zh-CN" altLang="en-US"/>
                </a:p>
              </p:txBody>
            </p:sp>
            <p:sp>
              <p:nvSpPr>
                <p:cNvPr id="4849" name="Freeform 772"/>
                <p:cNvSpPr/>
                <p:nvPr userDrawn="1"/>
              </p:nvSpPr>
              <p:spPr>
                <a:xfrm>
                  <a:off x="5421" y="261"/>
                  <a:ext cx="3" cy="4"/>
                </a:xfrm>
                <a:custGeom>
                  <a:avLst/>
                  <a:gdLst/>
                  <a:ahLst/>
                  <a:cxnLst>
                    <a:cxn ang="0">
                      <a:pos x="3" y="0"/>
                    </a:cxn>
                    <a:cxn ang="0">
                      <a:pos x="0" y="4"/>
                    </a:cxn>
                    <a:cxn ang="0">
                      <a:pos x="3" y="0"/>
                    </a:cxn>
                  </a:cxnLst>
                  <a:pathLst>
                    <a:path w="2" h="3">
                      <a:moveTo>
                        <a:pt x="2" y="0"/>
                      </a:moveTo>
                      <a:cubicBezTo>
                        <a:pt x="1" y="1"/>
                        <a:pt x="1" y="2"/>
                        <a:pt x="0" y="3"/>
                      </a:cubicBezTo>
                      <a:cubicBezTo>
                        <a:pt x="0" y="2"/>
                        <a:pt x="1" y="1"/>
                        <a:pt x="2" y="0"/>
                      </a:cubicBezTo>
                      <a:close/>
                    </a:path>
                  </a:pathLst>
                </a:custGeom>
                <a:solidFill>
                  <a:srgbClr val="C8D1C9"/>
                </a:solidFill>
                <a:ln w="9525">
                  <a:noFill/>
                </a:ln>
              </p:spPr>
              <p:txBody>
                <a:bodyPr/>
                <a:p>
                  <a:endParaRPr lang="zh-CN" altLang="en-US"/>
                </a:p>
              </p:txBody>
            </p:sp>
            <p:sp>
              <p:nvSpPr>
                <p:cNvPr id="4850" name="Freeform 773"/>
                <p:cNvSpPr/>
                <p:nvPr userDrawn="1"/>
              </p:nvSpPr>
              <p:spPr>
                <a:xfrm>
                  <a:off x="5424" y="253"/>
                  <a:ext cx="2" cy="4"/>
                </a:xfrm>
                <a:custGeom>
                  <a:avLst/>
                  <a:gdLst/>
                  <a:ahLst/>
                  <a:cxnLst>
                    <a:cxn ang="0">
                      <a:pos x="2" y="1"/>
                    </a:cxn>
                    <a:cxn ang="0">
                      <a:pos x="1" y="4"/>
                    </a:cxn>
                    <a:cxn ang="0">
                      <a:pos x="0" y="0"/>
                    </a:cxn>
                    <a:cxn ang="0">
                      <a:pos x="2" y="1"/>
                    </a:cxn>
                  </a:cxnLst>
                  <a:pathLst>
                    <a:path w="2" h="3">
                      <a:moveTo>
                        <a:pt x="2" y="1"/>
                      </a:moveTo>
                      <a:cubicBezTo>
                        <a:pt x="2" y="2"/>
                        <a:pt x="1" y="3"/>
                        <a:pt x="1" y="3"/>
                      </a:cubicBezTo>
                      <a:cubicBezTo>
                        <a:pt x="1" y="2"/>
                        <a:pt x="0" y="1"/>
                        <a:pt x="0" y="0"/>
                      </a:cubicBezTo>
                      <a:cubicBezTo>
                        <a:pt x="1" y="0"/>
                        <a:pt x="2" y="0"/>
                        <a:pt x="2" y="1"/>
                      </a:cubicBezTo>
                      <a:close/>
                    </a:path>
                  </a:pathLst>
                </a:custGeom>
                <a:solidFill>
                  <a:srgbClr val="353237"/>
                </a:solidFill>
                <a:ln w="9525">
                  <a:noFill/>
                </a:ln>
              </p:spPr>
              <p:txBody>
                <a:bodyPr/>
                <a:p>
                  <a:endParaRPr lang="zh-CN" altLang="en-US"/>
                </a:p>
              </p:txBody>
            </p:sp>
            <p:sp>
              <p:nvSpPr>
                <p:cNvPr id="4851" name="Freeform 774"/>
                <p:cNvSpPr/>
                <p:nvPr userDrawn="1"/>
              </p:nvSpPr>
              <p:spPr>
                <a:xfrm>
                  <a:off x="5387" y="235"/>
                  <a:ext cx="71" cy="98"/>
                </a:xfrm>
                <a:custGeom>
                  <a:avLst/>
                  <a:gdLst/>
                  <a:ahLst/>
                  <a:cxnLst>
                    <a:cxn ang="0">
                      <a:pos x="44" y="68"/>
                    </a:cxn>
                    <a:cxn ang="0">
                      <a:pos x="35" y="69"/>
                    </a:cxn>
                    <a:cxn ang="0">
                      <a:pos x="14" y="79"/>
                    </a:cxn>
                    <a:cxn ang="0">
                      <a:pos x="1" y="98"/>
                    </a:cxn>
                    <a:cxn ang="0">
                      <a:pos x="0" y="94"/>
                    </a:cxn>
                    <a:cxn ang="0">
                      <a:pos x="10" y="77"/>
                    </a:cxn>
                    <a:cxn ang="0">
                      <a:pos x="16" y="70"/>
                    </a:cxn>
                    <a:cxn ang="0">
                      <a:pos x="38" y="36"/>
                    </a:cxn>
                    <a:cxn ang="0">
                      <a:pos x="41" y="25"/>
                    </a:cxn>
                    <a:cxn ang="0">
                      <a:pos x="52" y="2"/>
                    </a:cxn>
                    <a:cxn ang="0">
                      <a:pos x="57" y="0"/>
                    </a:cxn>
                    <a:cxn ang="0">
                      <a:pos x="56" y="6"/>
                    </a:cxn>
                    <a:cxn ang="0">
                      <a:pos x="60" y="18"/>
                    </a:cxn>
                    <a:cxn ang="0">
                      <a:pos x="61" y="25"/>
                    </a:cxn>
                    <a:cxn ang="0">
                      <a:pos x="53" y="32"/>
                    </a:cxn>
                    <a:cxn ang="0">
                      <a:pos x="67" y="34"/>
                    </a:cxn>
                    <a:cxn ang="0">
                      <a:pos x="71" y="39"/>
                    </a:cxn>
                    <a:cxn ang="0">
                      <a:pos x="71" y="41"/>
                    </a:cxn>
                    <a:cxn ang="0">
                      <a:pos x="69" y="44"/>
                    </a:cxn>
                    <a:cxn ang="0">
                      <a:pos x="51" y="64"/>
                    </a:cxn>
                    <a:cxn ang="0">
                      <a:pos x="44" y="68"/>
                    </a:cxn>
                  </a:cxnLst>
                  <a:pathLst>
                    <a:path w="62" h="85">
                      <a:moveTo>
                        <a:pt x="39" y="59"/>
                      </a:moveTo>
                      <a:cubicBezTo>
                        <a:pt x="36" y="60"/>
                        <a:pt x="34" y="61"/>
                        <a:pt x="31" y="60"/>
                      </a:cubicBezTo>
                      <a:cubicBezTo>
                        <a:pt x="21" y="55"/>
                        <a:pt x="16" y="63"/>
                        <a:pt x="13" y="69"/>
                      </a:cubicBezTo>
                      <a:cubicBezTo>
                        <a:pt x="10" y="76"/>
                        <a:pt x="5" y="80"/>
                        <a:pt x="1" y="85"/>
                      </a:cubicBezTo>
                      <a:cubicBezTo>
                        <a:pt x="1" y="84"/>
                        <a:pt x="1" y="83"/>
                        <a:pt x="0" y="82"/>
                      </a:cubicBezTo>
                      <a:cubicBezTo>
                        <a:pt x="4" y="78"/>
                        <a:pt x="7" y="73"/>
                        <a:pt x="9" y="67"/>
                      </a:cubicBezTo>
                      <a:cubicBezTo>
                        <a:pt x="10" y="65"/>
                        <a:pt x="12" y="62"/>
                        <a:pt x="14" y="61"/>
                      </a:cubicBezTo>
                      <a:cubicBezTo>
                        <a:pt x="23" y="53"/>
                        <a:pt x="29" y="42"/>
                        <a:pt x="34" y="32"/>
                      </a:cubicBezTo>
                      <a:cubicBezTo>
                        <a:pt x="36" y="28"/>
                        <a:pt x="37" y="25"/>
                        <a:pt x="36" y="22"/>
                      </a:cubicBezTo>
                      <a:cubicBezTo>
                        <a:pt x="40" y="15"/>
                        <a:pt x="43" y="9"/>
                        <a:pt x="46" y="2"/>
                      </a:cubicBezTo>
                      <a:cubicBezTo>
                        <a:pt x="47" y="2"/>
                        <a:pt x="49" y="1"/>
                        <a:pt x="50" y="0"/>
                      </a:cubicBezTo>
                      <a:cubicBezTo>
                        <a:pt x="50" y="2"/>
                        <a:pt x="49" y="4"/>
                        <a:pt x="49" y="6"/>
                      </a:cubicBezTo>
                      <a:cubicBezTo>
                        <a:pt x="45" y="14"/>
                        <a:pt x="45" y="14"/>
                        <a:pt x="53" y="16"/>
                      </a:cubicBezTo>
                      <a:cubicBezTo>
                        <a:pt x="58" y="18"/>
                        <a:pt x="56" y="20"/>
                        <a:pt x="54" y="22"/>
                      </a:cubicBezTo>
                      <a:cubicBezTo>
                        <a:pt x="53" y="25"/>
                        <a:pt x="48" y="22"/>
                        <a:pt x="47" y="28"/>
                      </a:cubicBezTo>
                      <a:cubicBezTo>
                        <a:pt x="51" y="27"/>
                        <a:pt x="53" y="36"/>
                        <a:pt x="59" y="30"/>
                      </a:cubicBezTo>
                      <a:cubicBezTo>
                        <a:pt x="59" y="29"/>
                        <a:pt x="61" y="32"/>
                        <a:pt x="62" y="34"/>
                      </a:cubicBezTo>
                      <a:cubicBezTo>
                        <a:pt x="62" y="34"/>
                        <a:pt x="62" y="35"/>
                        <a:pt x="62" y="36"/>
                      </a:cubicBezTo>
                      <a:cubicBezTo>
                        <a:pt x="62" y="37"/>
                        <a:pt x="62" y="38"/>
                        <a:pt x="61" y="39"/>
                      </a:cubicBezTo>
                      <a:cubicBezTo>
                        <a:pt x="58" y="46"/>
                        <a:pt x="48" y="48"/>
                        <a:pt x="45" y="56"/>
                      </a:cubicBezTo>
                      <a:cubicBezTo>
                        <a:pt x="43" y="57"/>
                        <a:pt x="41" y="58"/>
                        <a:pt x="39" y="59"/>
                      </a:cubicBezTo>
                      <a:close/>
                    </a:path>
                  </a:pathLst>
                </a:custGeom>
                <a:solidFill>
                  <a:srgbClr val="9E9FA2"/>
                </a:solidFill>
                <a:ln w="9525">
                  <a:noFill/>
                </a:ln>
              </p:spPr>
              <p:txBody>
                <a:bodyPr/>
                <a:p>
                  <a:endParaRPr lang="zh-CN" altLang="en-US"/>
                </a:p>
              </p:txBody>
            </p:sp>
            <p:sp>
              <p:nvSpPr>
                <p:cNvPr id="4852" name="Freeform 775"/>
                <p:cNvSpPr/>
                <p:nvPr userDrawn="1"/>
              </p:nvSpPr>
              <p:spPr>
                <a:xfrm>
                  <a:off x="4989" y="587"/>
                  <a:ext cx="23" cy="20"/>
                </a:xfrm>
                <a:custGeom>
                  <a:avLst/>
                  <a:gdLst/>
                  <a:ahLst/>
                  <a:cxnLst>
                    <a:cxn ang="0">
                      <a:pos x="18" y="8"/>
                    </a:cxn>
                    <a:cxn ang="0">
                      <a:pos x="19" y="17"/>
                    </a:cxn>
                    <a:cxn ang="0">
                      <a:pos x="10" y="15"/>
                    </a:cxn>
                    <a:cxn ang="0">
                      <a:pos x="5" y="13"/>
                    </a:cxn>
                    <a:cxn ang="0">
                      <a:pos x="0" y="11"/>
                    </a:cxn>
                    <a:cxn ang="0">
                      <a:pos x="3" y="4"/>
                    </a:cxn>
                    <a:cxn ang="0">
                      <a:pos x="18" y="8"/>
                    </a:cxn>
                  </a:cxnLst>
                  <a:pathLst>
                    <a:path w="20" h="18">
                      <a:moveTo>
                        <a:pt x="16" y="8"/>
                      </a:moveTo>
                      <a:cubicBezTo>
                        <a:pt x="17" y="11"/>
                        <a:pt x="20" y="13"/>
                        <a:pt x="17" y="16"/>
                      </a:cubicBezTo>
                      <a:cubicBezTo>
                        <a:pt x="14" y="18"/>
                        <a:pt x="11" y="18"/>
                        <a:pt x="9" y="14"/>
                      </a:cubicBezTo>
                      <a:cubicBezTo>
                        <a:pt x="9" y="12"/>
                        <a:pt x="7" y="11"/>
                        <a:pt x="5" y="12"/>
                      </a:cubicBezTo>
                      <a:cubicBezTo>
                        <a:pt x="3" y="13"/>
                        <a:pt x="1" y="13"/>
                        <a:pt x="0" y="10"/>
                      </a:cubicBezTo>
                      <a:cubicBezTo>
                        <a:pt x="0" y="8"/>
                        <a:pt x="1" y="6"/>
                        <a:pt x="3" y="4"/>
                      </a:cubicBezTo>
                      <a:cubicBezTo>
                        <a:pt x="9" y="0"/>
                        <a:pt x="13" y="1"/>
                        <a:pt x="16" y="8"/>
                      </a:cubicBezTo>
                      <a:close/>
                    </a:path>
                  </a:pathLst>
                </a:custGeom>
                <a:solidFill>
                  <a:srgbClr val="ACAEB6"/>
                </a:solidFill>
                <a:ln w="9525">
                  <a:noFill/>
                </a:ln>
              </p:spPr>
              <p:txBody>
                <a:bodyPr/>
                <a:p>
                  <a:endParaRPr lang="zh-CN" altLang="en-US"/>
                </a:p>
              </p:txBody>
            </p:sp>
            <p:sp>
              <p:nvSpPr>
                <p:cNvPr id="4853" name="Freeform 776"/>
                <p:cNvSpPr/>
                <p:nvPr userDrawn="1"/>
              </p:nvSpPr>
              <p:spPr>
                <a:xfrm>
                  <a:off x="4997" y="599"/>
                  <a:ext cx="40" cy="20"/>
                </a:xfrm>
                <a:custGeom>
                  <a:avLst/>
                  <a:gdLst/>
                  <a:ahLst/>
                  <a:cxnLst>
                    <a:cxn ang="0">
                      <a:pos x="19" y="11"/>
                    </a:cxn>
                    <a:cxn ang="0">
                      <a:pos x="16" y="12"/>
                    </a:cxn>
                    <a:cxn ang="0">
                      <a:pos x="13" y="14"/>
                    </a:cxn>
                    <a:cxn ang="0">
                      <a:pos x="13" y="14"/>
                    </a:cxn>
                    <a:cxn ang="0">
                      <a:pos x="11" y="15"/>
                    </a:cxn>
                    <a:cxn ang="0">
                      <a:pos x="9" y="16"/>
                    </a:cxn>
                    <a:cxn ang="0">
                      <a:pos x="1" y="18"/>
                    </a:cxn>
                    <a:cxn ang="0">
                      <a:pos x="1" y="18"/>
                    </a:cxn>
                    <a:cxn ang="0">
                      <a:pos x="0" y="17"/>
                    </a:cxn>
                    <a:cxn ang="0">
                      <a:pos x="1" y="16"/>
                    </a:cxn>
                    <a:cxn ang="0">
                      <a:pos x="40" y="0"/>
                    </a:cxn>
                    <a:cxn ang="0">
                      <a:pos x="19" y="11"/>
                    </a:cxn>
                  </a:cxnLst>
                  <a:pathLst>
                    <a:path w="35" h="17">
                      <a:moveTo>
                        <a:pt x="17" y="10"/>
                      </a:moveTo>
                      <a:cubicBezTo>
                        <a:pt x="16" y="11"/>
                        <a:pt x="15" y="11"/>
                        <a:pt x="14" y="11"/>
                      </a:cubicBezTo>
                      <a:cubicBezTo>
                        <a:pt x="13" y="11"/>
                        <a:pt x="13" y="11"/>
                        <a:pt x="12" y="12"/>
                      </a:cubicBezTo>
                      <a:cubicBezTo>
                        <a:pt x="12" y="12"/>
                        <a:pt x="12" y="12"/>
                        <a:pt x="12" y="12"/>
                      </a:cubicBezTo>
                      <a:cubicBezTo>
                        <a:pt x="12" y="13"/>
                        <a:pt x="11" y="13"/>
                        <a:pt x="10" y="13"/>
                      </a:cubicBezTo>
                      <a:cubicBezTo>
                        <a:pt x="9" y="13"/>
                        <a:pt x="9" y="14"/>
                        <a:pt x="8" y="14"/>
                      </a:cubicBezTo>
                      <a:cubicBezTo>
                        <a:pt x="6" y="16"/>
                        <a:pt x="4" y="17"/>
                        <a:pt x="1" y="16"/>
                      </a:cubicBezTo>
                      <a:cubicBezTo>
                        <a:pt x="1" y="16"/>
                        <a:pt x="1" y="16"/>
                        <a:pt x="1" y="16"/>
                      </a:cubicBezTo>
                      <a:cubicBezTo>
                        <a:pt x="0" y="16"/>
                        <a:pt x="0" y="16"/>
                        <a:pt x="0" y="15"/>
                      </a:cubicBezTo>
                      <a:cubicBezTo>
                        <a:pt x="0" y="15"/>
                        <a:pt x="0" y="14"/>
                        <a:pt x="1" y="14"/>
                      </a:cubicBezTo>
                      <a:cubicBezTo>
                        <a:pt x="10" y="5"/>
                        <a:pt x="22" y="1"/>
                        <a:pt x="35" y="0"/>
                      </a:cubicBezTo>
                      <a:cubicBezTo>
                        <a:pt x="30" y="6"/>
                        <a:pt x="23" y="7"/>
                        <a:pt x="17" y="10"/>
                      </a:cubicBezTo>
                      <a:close/>
                    </a:path>
                  </a:pathLst>
                </a:custGeom>
                <a:solidFill>
                  <a:srgbClr val="C7C7C9"/>
                </a:solidFill>
                <a:ln w="9525">
                  <a:noFill/>
                </a:ln>
              </p:spPr>
              <p:txBody>
                <a:bodyPr/>
                <a:p>
                  <a:endParaRPr lang="zh-CN" altLang="en-US"/>
                </a:p>
              </p:txBody>
            </p:sp>
            <p:sp>
              <p:nvSpPr>
                <p:cNvPr id="4854" name="Freeform 777"/>
                <p:cNvSpPr/>
                <p:nvPr userDrawn="1"/>
              </p:nvSpPr>
              <p:spPr>
                <a:xfrm>
                  <a:off x="4994" y="615"/>
                  <a:ext cx="4" cy="8"/>
                </a:xfrm>
                <a:custGeom>
                  <a:avLst/>
                  <a:gdLst/>
                  <a:ahLst/>
                  <a:cxnLst>
                    <a:cxn ang="0">
                      <a:pos x="4" y="0"/>
                    </a:cxn>
                    <a:cxn ang="0">
                      <a:pos x="4" y="2"/>
                    </a:cxn>
                    <a:cxn ang="0">
                      <a:pos x="2" y="6"/>
                    </a:cxn>
                    <a:cxn ang="0">
                      <a:pos x="1" y="1"/>
                    </a:cxn>
                    <a:cxn ang="0">
                      <a:pos x="4" y="0"/>
                    </a:cxn>
                  </a:cxnLst>
                  <a:pathLst>
                    <a:path w="4" h="7">
                      <a:moveTo>
                        <a:pt x="4" y="0"/>
                      </a:moveTo>
                      <a:cubicBezTo>
                        <a:pt x="4" y="1"/>
                        <a:pt x="4" y="2"/>
                        <a:pt x="4" y="2"/>
                      </a:cubicBezTo>
                      <a:cubicBezTo>
                        <a:pt x="3" y="3"/>
                        <a:pt x="4" y="7"/>
                        <a:pt x="2" y="6"/>
                      </a:cubicBezTo>
                      <a:cubicBezTo>
                        <a:pt x="0" y="5"/>
                        <a:pt x="0" y="3"/>
                        <a:pt x="1" y="1"/>
                      </a:cubicBezTo>
                      <a:cubicBezTo>
                        <a:pt x="2" y="1"/>
                        <a:pt x="3" y="1"/>
                        <a:pt x="4" y="0"/>
                      </a:cubicBezTo>
                      <a:close/>
                    </a:path>
                  </a:pathLst>
                </a:custGeom>
                <a:solidFill>
                  <a:srgbClr val="B8B4B6"/>
                </a:solidFill>
                <a:ln w="9525">
                  <a:noFill/>
                </a:ln>
              </p:spPr>
              <p:txBody>
                <a:bodyPr/>
                <a:p>
                  <a:endParaRPr lang="zh-CN" altLang="en-US"/>
                </a:p>
              </p:txBody>
            </p:sp>
            <p:sp>
              <p:nvSpPr>
                <p:cNvPr id="4855" name="Freeform 778"/>
                <p:cNvSpPr/>
                <p:nvPr userDrawn="1"/>
              </p:nvSpPr>
              <p:spPr>
                <a:xfrm>
                  <a:off x="4982" y="606"/>
                  <a:ext cx="8" cy="9"/>
                </a:xfrm>
                <a:custGeom>
                  <a:avLst/>
                  <a:gdLst/>
                  <a:ahLst/>
                  <a:cxnLst>
                    <a:cxn ang="0">
                      <a:pos x="2" y="0"/>
                    </a:cxn>
                    <a:cxn ang="0">
                      <a:pos x="6" y="1"/>
                    </a:cxn>
                    <a:cxn ang="0">
                      <a:pos x="8" y="3"/>
                    </a:cxn>
                    <a:cxn ang="0">
                      <a:pos x="6" y="4"/>
                    </a:cxn>
                    <a:cxn ang="0">
                      <a:pos x="6" y="4"/>
                    </a:cxn>
                    <a:cxn ang="0">
                      <a:pos x="3" y="7"/>
                    </a:cxn>
                    <a:cxn ang="0">
                      <a:pos x="0" y="2"/>
                    </a:cxn>
                    <a:cxn ang="0">
                      <a:pos x="2" y="0"/>
                    </a:cxn>
                  </a:cxnLst>
                  <a:pathLst>
                    <a:path w="7" h="8">
                      <a:moveTo>
                        <a:pt x="2" y="0"/>
                      </a:moveTo>
                      <a:cubicBezTo>
                        <a:pt x="3" y="1"/>
                        <a:pt x="5" y="1"/>
                        <a:pt x="6" y="1"/>
                      </a:cubicBezTo>
                      <a:cubicBezTo>
                        <a:pt x="6" y="2"/>
                        <a:pt x="7" y="2"/>
                        <a:pt x="7" y="3"/>
                      </a:cubicBezTo>
                      <a:cubicBezTo>
                        <a:pt x="7" y="3"/>
                        <a:pt x="7" y="4"/>
                        <a:pt x="6" y="4"/>
                      </a:cubicBezTo>
                      <a:cubicBezTo>
                        <a:pt x="6" y="4"/>
                        <a:pt x="6" y="4"/>
                        <a:pt x="6" y="4"/>
                      </a:cubicBezTo>
                      <a:cubicBezTo>
                        <a:pt x="6" y="6"/>
                        <a:pt x="5" y="8"/>
                        <a:pt x="3" y="7"/>
                      </a:cubicBezTo>
                      <a:cubicBezTo>
                        <a:pt x="0" y="7"/>
                        <a:pt x="0" y="4"/>
                        <a:pt x="0" y="2"/>
                      </a:cubicBezTo>
                      <a:cubicBezTo>
                        <a:pt x="0" y="0"/>
                        <a:pt x="1" y="0"/>
                        <a:pt x="2" y="0"/>
                      </a:cubicBezTo>
                      <a:close/>
                    </a:path>
                  </a:pathLst>
                </a:custGeom>
                <a:solidFill>
                  <a:srgbClr val="A8A6A9"/>
                </a:solidFill>
                <a:ln w="9525">
                  <a:noFill/>
                </a:ln>
              </p:spPr>
              <p:txBody>
                <a:bodyPr/>
                <a:p>
                  <a:endParaRPr lang="zh-CN" altLang="en-US"/>
                </a:p>
              </p:txBody>
            </p:sp>
            <p:sp>
              <p:nvSpPr>
                <p:cNvPr id="4856" name="Freeform 779"/>
                <p:cNvSpPr/>
                <p:nvPr userDrawn="1"/>
              </p:nvSpPr>
              <p:spPr>
                <a:xfrm>
                  <a:off x="4977" y="603"/>
                  <a:ext cx="7" cy="4"/>
                </a:xfrm>
                <a:custGeom>
                  <a:avLst/>
                  <a:gdLst/>
                  <a:ahLst/>
                  <a:cxnLst>
                    <a:cxn ang="0">
                      <a:pos x="7" y="3"/>
                    </a:cxn>
                    <a:cxn ang="0">
                      <a:pos x="4" y="4"/>
                    </a:cxn>
                    <a:cxn ang="0">
                      <a:pos x="1" y="3"/>
                    </a:cxn>
                    <a:cxn ang="0">
                      <a:pos x="1" y="3"/>
                    </a:cxn>
                    <a:cxn ang="0">
                      <a:pos x="0" y="2"/>
                    </a:cxn>
                    <a:cxn ang="0">
                      <a:pos x="0" y="1"/>
                    </a:cxn>
                    <a:cxn ang="0">
                      <a:pos x="7" y="3"/>
                    </a:cxn>
                  </a:cxnLst>
                  <a:pathLst>
                    <a:path w="6" h="4">
                      <a:moveTo>
                        <a:pt x="6" y="3"/>
                      </a:moveTo>
                      <a:cubicBezTo>
                        <a:pt x="6" y="3"/>
                        <a:pt x="5" y="4"/>
                        <a:pt x="4" y="4"/>
                      </a:cubicBezTo>
                      <a:cubicBezTo>
                        <a:pt x="3" y="4"/>
                        <a:pt x="2" y="3"/>
                        <a:pt x="1" y="3"/>
                      </a:cubicBezTo>
                      <a:cubicBezTo>
                        <a:pt x="1" y="3"/>
                        <a:pt x="1" y="3"/>
                        <a:pt x="1" y="3"/>
                      </a:cubicBezTo>
                      <a:cubicBezTo>
                        <a:pt x="0" y="3"/>
                        <a:pt x="0" y="2"/>
                        <a:pt x="0" y="2"/>
                      </a:cubicBezTo>
                      <a:cubicBezTo>
                        <a:pt x="0" y="1"/>
                        <a:pt x="0" y="1"/>
                        <a:pt x="0" y="1"/>
                      </a:cubicBezTo>
                      <a:cubicBezTo>
                        <a:pt x="3" y="0"/>
                        <a:pt x="5" y="0"/>
                        <a:pt x="6" y="3"/>
                      </a:cubicBezTo>
                      <a:close/>
                    </a:path>
                  </a:pathLst>
                </a:custGeom>
                <a:solidFill>
                  <a:srgbClr val="ACAEB6"/>
                </a:solidFill>
                <a:ln w="9525">
                  <a:noFill/>
                </a:ln>
              </p:spPr>
              <p:txBody>
                <a:bodyPr/>
                <a:p>
                  <a:endParaRPr lang="zh-CN" altLang="en-US"/>
                </a:p>
              </p:txBody>
            </p:sp>
            <p:sp>
              <p:nvSpPr>
                <p:cNvPr id="4857" name="Freeform 780"/>
                <p:cNvSpPr/>
                <p:nvPr userDrawn="1"/>
              </p:nvSpPr>
              <p:spPr>
                <a:xfrm>
                  <a:off x="4971" y="604"/>
                  <a:ext cx="8" cy="4"/>
                </a:xfrm>
                <a:custGeom>
                  <a:avLst/>
                  <a:gdLst/>
                  <a:ahLst/>
                  <a:cxnLst>
                    <a:cxn ang="0">
                      <a:pos x="6" y="0"/>
                    </a:cxn>
                    <a:cxn ang="0">
                      <a:pos x="8" y="2"/>
                    </a:cxn>
                    <a:cxn ang="0">
                      <a:pos x="0" y="2"/>
                    </a:cxn>
                    <a:cxn ang="0">
                      <a:pos x="6" y="0"/>
                    </a:cxn>
                  </a:cxnLst>
                  <a:pathLst>
                    <a:path w="7" h="4">
                      <a:moveTo>
                        <a:pt x="6" y="0"/>
                      </a:moveTo>
                      <a:cubicBezTo>
                        <a:pt x="7" y="0"/>
                        <a:pt x="7" y="1"/>
                        <a:pt x="7" y="2"/>
                      </a:cubicBezTo>
                      <a:cubicBezTo>
                        <a:pt x="5" y="3"/>
                        <a:pt x="2" y="4"/>
                        <a:pt x="0" y="2"/>
                      </a:cubicBezTo>
                      <a:cubicBezTo>
                        <a:pt x="2" y="1"/>
                        <a:pt x="4" y="1"/>
                        <a:pt x="6" y="0"/>
                      </a:cubicBezTo>
                      <a:close/>
                    </a:path>
                  </a:pathLst>
                </a:custGeom>
                <a:solidFill>
                  <a:srgbClr val="919396"/>
                </a:solidFill>
                <a:ln w="9525">
                  <a:noFill/>
                </a:ln>
              </p:spPr>
              <p:txBody>
                <a:bodyPr/>
                <a:p>
                  <a:endParaRPr lang="zh-CN" altLang="en-US"/>
                </a:p>
              </p:txBody>
            </p:sp>
            <p:sp>
              <p:nvSpPr>
                <p:cNvPr id="4858" name="Freeform 781"/>
                <p:cNvSpPr/>
                <p:nvPr userDrawn="1"/>
              </p:nvSpPr>
              <p:spPr>
                <a:xfrm>
                  <a:off x="5041" y="599"/>
                  <a:ext cx="5" cy="6"/>
                </a:xfrm>
                <a:custGeom>
                  <a:avLst/>
                  <a:gdLst/>
                  <a:ahLst/>
                  <a:cxnLst>
                    <a:cxn ang="0">
                      <a:pos x="5" y="6"/>
                    </a:cxn>
                    <a:cxn ang="0">
                      <a:pos x="0" y="1"/>
                    </a:cxn>
                    <a:cxn ang="0">
                      <a:pos x="3" y="0"/>
                    </a:cxn>
                    <a:cxn ang="0">
                      <a:pos x="5" y="6"/>
                    </a:cxn>
                  </a:cxnLst>
                  <a:pathLst>
                    <a:path w="4" h="5">
                      <a:moveTo>
                        <a:pt x="4" y="5"/>
                      </a:moveTo>
                      <a:cubicBezTo>
                        <a:pt x="2" y="4"/>
                        <a:pt x="1" y="3"/>
                        <a:pt x="0" y="1"/>
                      </a:cubicBezTo>
                      <a:cubicBezTo>
                        <a:pt x="1" y="1"/>
                        <a:pt x="2" y="0"/>
                        <a:pt x="3" y="0"/>
                      </a:cubicBezTo>
                      <a:cubicBezTo>
                        <a:pt x="3" y="2"/>
                        <a:pt x="4" y="3"/>
                        <a:pt x="4" y="5"/>
                      </a:cubicBezTo>
                      <a:close/>
                    </a:path>
                  </a:pathLst>
                </a:custGeom>
                <a:solidFill>
                  <a:srgbClr val="BFBBBD"/>
                </a:solidFill>
                <a:ln w="9525">
                  <a:noFill/>
                </a:ln>
              </p:spPr>
              <p:txBody>
                <a:bodyPr/>
                <a:p>
                  <a:endParaRPr lang="zh-CN" altLang="en-US"/>
                </a:p>
              </p:txBody>
            </p:sp>
            <p:sp>
              <p:nvSpPr>
                <p:cNvPr id="4859" name="Freeform 782"/>
                <p:cNvSpPr/>
                <p:nvPr userDrawn="1"/>
              </p:nvSpPr>
              <p:spPr>
                <a:xfrm>
                  <a:off x="4989" y="607"/>
                  <a:ext cx="3" cy="4"/>
                </a:xfrm>
                <a:custGeom>
                  <a:avLst/>
                  <a:gdLst/>
                  <a:ahLst/>
                  <a:cxnLst>
                    <a:cxn ang="0">
                      <a:pos x="0" y="4"/>
                    </a:cxn>
                    <a:cxn ang="0">
                      <a:pos x="0" y="0"/>
                    </a:cxn>
                    <a:cxn ang="0">
                      <a:pos x="3" y="2"/>
                    </a:cxn>
                    <a:cxn ang="0">
                      <a:pos x="0" y="4"/>
                    </a:cxn>
                  </a:cxnLst>
                  <a:pathLst>
                    <a:path w="3" h="3">
                      <a:moveTo>
                        <a:pt x="0" y="3"/>
                      </a:moveTo>
                      <a:cubicBezTo>
                        <a:pt x="0" y="2"/>
                        <a:pt x="0" y="1"/>
                        <a:pt x="0" y="0"/>
                      </a:cubicBezTo>
                      <a:cubicBezTo>
                        <a:pt x="1" y="1"/>
                        <a:pt x="2" y="1"/>
                        <a:pt x="3" y="2"/>
                      </a:cubicBezTo>
                      <a:cubicBezTo>
                        <a:pt x="2" y="2"/>
                        <a:pt x="1" y="2"/>
                        <a:pt x="0" y="3"/>
                      </a:cubicBezTo>
                      <a:close/>
                    </a:path>
                  </a:pathLst>
                </a:custGeom>
                <a:solidFill>
                  <a:srgbClr val="ACAEB6"/>
                </a:solidFill>
                <a:ln w="9525">
                  <a:noFill/>
                </a:ln>
              </p:spPr>
              <p:txBody>
                <a:bodyPr/>
                <a:p>
                  <a:endParaRPr lang="zh-CN" altLang="en-US"/>
                </a:p>
              </p:txBody>
            </p:sp>
            <p:sp>
              <p:nvSpPr>
                <p:cNvPr id="4860" name="Freeform 783"/>
                <p:cNvSpPr/>
                <p:nvPr userDrawn="1"/>
              </p:nvSpPr>
              <p:spPr>
                <a:xfrm>
                  <a:off x="4968" y="606"/>
                  <a:ext cx="23" cy="16"/>
                </a:xfrm>
                <a:custGeom>
                  <a:avLst/>
                  <a:gdLst/>
                  <a:ahLst/>
                  <a:cxnLst>
                    <a:cxn ang="0">
                      <a:pos x="10" y="0"/>
                    </a:cxn>
                    <a:cxn ang="0">
                      <a:pos x="13" y="1"/>
                    </a:cxn>
                    <a:cxn ang="0">
                      <a:pos x="20" y="4"/>
                    </a:cxn>
                    <a:cxn ang="0">
                      <a:pos x="13" y="16"/>
                    </a:cxn>
                    <a:cxn ang="0">
                      <a:pos x="13" y="16"/>
                    </a:cxn>
                    <a:cxn ang="0">
                      <a:pos x="5" y="16"/>
                    </a:cxn>
                    <a:cxn ang="0">
                      <a:pos x="8" y="4"/>
                    </a:cxn>
                    <a:cxn ang="0">
                      <a:pos x="10" y="0"/>
                    </a:cxn>
                  </a:cxnLst>
                  <a:pathLst>
                    <a:path w="20" h="14">
                      <a:moveTo>
                        <a:pt x="9" y="0"/>
                      </a:moveTo>
                      <a:cubicBezTo>
                        <a:pt x="10" y="0"/>
                        <a:pt x="11" y="1"/>
                        <a:pt x="12" y="1"/>
                      </a:cubicBezTo>
                      <a:cubicBezTo>
                        <a:pt x="14" y="4"/>
                        <a:pt x="14" y="8"/>
                        <a:pt x="18" y="4"/>
                      </a:cubicBezTo>
                      <a:cubicBezTo>
                        <a:pt x="20" y="9"/>
                        <a:pt x="16" y="11"/>
                        <a:pt x="12" y="14"/>
                      </a:cubicBezTo>
                      <a:cubicBezTo>
                        <a:pt x="12" y="14"/>
                        <a:pt x="12" y="14"/>
                        <a:pt x="12" y="14"/>
                      </a:cubicBezTo>
                      <a:cubicBezTo>
                        <a:pt x="10" y="12"/>
                        <a:pt x="7" y="13"/>
                        <a:pt x="5" y="14"/>
                      </a:cubicBezTo>
                      <a:cubicBezTo>
                        <a:pt x="0" y="10"/>
                        <a:pt x="3" y="6"/>
                        <a:pt x="7" y="4"/>
                      </a:cubicBezTo>
                      <a:cubicBezTo>
                        <a:pt x="10" y="3"/>
                        <a:pt x="10" y="2"/>
                        <a:pt x="9" y="0"/>
                      </a:cubicBezTo>
                      <a:close/>
                    </a:path>
                  </a:pathLst>
                </a:custGeom>
                <a:solidFill>
                  <a:srgbClr val="919396"/>
                </a:solidFill>
                <a:ln w="9525">
                  <a:noFill/>
                </a:ln>
              </p:spPr>
              <p:txBody>
                <a:bodyPr/>
                <a:p>
                  <a:endParaRPr lang="zh-CN" altLang="en-US"/>
                </a:p>
              </p:txBody>
            </p:sp>
            <p:sp>
              <p:nvSpPr>
                <p:cNvPr id="4861" name="Freeform 784"/>
                <p:cNvSpPr/>
                <p:nvPr userDrawn="1"/>
              </p:nvSpPr>
              <p:spPr>
                <a:xfrm>
                  <a:off x="4915" y="645"/>
                  <a:ext cx="13" cy="6"/>
                </a:xfrm>
                <a:custGeom>
                  <a:avLst/>
                  <a:gdLst/>
                  <a:ahLst/>
                  <a:cxnLst>
                    <a:cxn ang="0">
                      <a:pos x="13" y="0"/>
                    </a:cxn>
                    <a:cxn ang="0">
                      <a:pos x="0" y="4"/>
                    </a:cxn>
                    <a:cxn ang="0">
                      <a:pos x="7" y="1"/>
                    </a:cxn>
                    <a:cxn ang="0">
                      <a:pos x="13" y="0"/>
                    </a:cxn>
                  </a:cxnLst>
                  <a:pathLst>
                    <a:path w="11" h="5">
                      <a:moveTo>
                        <a:pt x="11" y="0"/>
                      </a:moveTo>
                      <a:cubicBezTo>
                        <a:pt x="9" y="5"/>
                        <a:pt x="4" y="4"/>
                        <a:pt x="0" y="4"/>
                      </a:cubicBezTo>
                      <a:cubicBezTo>
                        <a:pt x="1" y="0"/>
                        <a:pt x="4" y="2"/>
                        <a:pt x="6" y="1"/>
                      </a:cubicBezTo>
                      <a:cubicBezTo>
                        <a:pt x="8" y="1"/>
                        <a:pt x="9" y="0"/>
                        <a:pt x="11" y="0"/>
                      </a:cubicBezTo>
                      <a:close/>
                    </a:path>
                  </a:pathLst>
                </a:custGeom>
                <a:solidFill>
                  <a:srgbClr val="A2A3A8"/>
                </a:solidFill>
                <a:ln w="9525">
                  <a:noFill/>
                </a:ln>
              </p:spPr>
              <p:txBody>
                <a:bodyPr/>
                <a:p>
                  <a:endParaRPr lang="zh-CN" altLang="en-US"/>
                </a:p>
              </p:txBody>
            </p:sp>
            <p:sp>
              <p:nvSpPr>
                <p:cNvPr id="4862" name="Freeform 785"/>
                <p:cNvSpPr/>
                <p:nvPr userDrawn="1"/>
              </p:nvSpPr>
              <p:spPr>
                <a:xfrm>
                  <a:off x="4878" y="646"/>
                  <a:ext cx="7" cy="9"/>
                </a:xfrm>
                <a:custGeom>
                  <a:avLst/>
                  <a:gdLst/>
                  <a:ahLst/>
                  <a:cxnLst>
                    <a:cxn ang="0">
                      <a:pos x="7" y="3"/>
                    </a:cxn>
                    <a:cxn ang="0">
                      <a:pos x="4" y="9"/>
                    </a:cxn>
                    <a:cxn ang="0">
                      <a:pos x="0" y="5"/>
                    </a:cxn>
                    <a:cxn ang="0">
                      <a:pos x="2" y="1"/>
                    </a:cxn>
                    <a:cxn ang="0">
                      <a:pos x="7" y="3"/>
                    </a:cxn>
                  </a:cxnLst>
                  <a:pathLst>
                    <a:path w="6" h="7">
                      <a:moveTo>
                        <a:pt x="6" y="3"/>
                      </a:moveTo>
                      <a:cubicBezTo>
                        <a:pt x="6" y="5"/>
                        <a:pt x="5" y="6"/>
                        <a:pt x="4" y="7"/>
                      </a:cubicBezTo>
                      <a:cubicBezTo>
                        <a:pt x="2" y="7"/>
                        <a:pt x="0" y="6"/>
                        <a:pt x="0" y="4"/>
                      </a:cubicBezTo>
                      <a:cubicBezTo>
                        <a:pt x="0" y="2"/>
                        <a:pt x="1" y="1"/>
                        <a:pt x="2" y="1"/>
                      </a:cubicBezTo>
                      <a:cubicBezTo>
                        <a:pt x="4" y="0"/>
                        <a:pt x="5" y="2"/>
                        <a:pt x="6" y="3"/>
                      </a:cubicBezTo>
                      <a:close/>
                    </a:path>
                  </a:pathLst>
                </a:custGeom>
                <a:solidFill>
                  <a:srgbClr val="9FA2A7"/>
                </a:solidFill>
                <a:ln w="9525">
                  <a:noFill/>
                </a:ln>
              </p:spPr>
              <p:txBody>
                <a:bodyPr/>
                <a:p>
                  <a:endParaRPr lang="zh-CN" altLang="en-US"/>
                </a:p>
              </p:txBody>
            </p:sp>
            <p:sp>
              <p:nvSpPr>
                <p:cNvPr id="4863" name="Freeform 786"/>
                <p:cNvSpPr/>
                <p:nvPr userDrawn="1"/>
              </p:nvSpPr>
              <p:spPr>
                <a:xfrm>
                  <a:off x="5436" y="266"/>
                  <a:ext cx="36" cy="38"/>
                </a:xfrm>
                <a:custGeom>
                  <a:avLst/>
                  <a:gdLst/>
                  <a:ahLst/>
                  <a:cxnLst>
                    <a:cxn ang="0">
                      <a:pos x="2" y="33"/>
                    </a:cxn>
                    <a:cxn ang="0">
                      <a:pos x="10" y="20"/>
                    </a:cxn>
                    <a:cxn ang="0">
                      <a:pos x="19" y="11"/>
                    </a:cxn>
                    <a:cxn ang="0">
                      <a:pos x="22" y="8"/>
                    </a:cxn>
                    <a:cxn ang="0">
                      <a:pos x="22" y="8"/>
                    </a:cxn>
                    <a:cxn ang="0">
                      <a:pos x="27" y="3"/>
                    </a:cxn>
                    <a:cxn ang="0">
                      <a:pos x="32" y="5"/>
                    </a:cxn>
                    <a:cxn ang="0">
                      <a:pos x="32" y="5"/>
                    </a:cxn>
                    <a:cxn ang="0">
                      <a:pos x="26" y="20"/>
                    </a:cxn>
                    <a:cxn ang="0">
                      <a:pos x="20" y="27"/>
                    </a:cxn>
                    <a:cxn ang="0">
                      <a:pos x="5" y="34"/>
                    </a:cxn>
                    <a:cxn ang="0">
                      <a:pos x="2" y="33"/>
                    </a:cxn>
                  </a:cxnLst>
                  <a:pathLst>
                    <a:path w="31" h="33">
                      <a:moveTo>
                        <a:pt x="2" y="29"/>
                      </a:moveTo>
                      <a:cubicBezTo>
                        <a:pt x="3" y="24"/>
                        <a:pt x="0" y="18"/>
                        <a:pt x="9" y="18"/>
                      </a:cubicBezTo>
                      <a:cubicBezTo>
                        <a:pt x="13" y="18"/>
                        <a:pt x="15" y="13"/>
                        <a:pt x="17" y="10"/>
                      </a:cubicBezTo>
                      <a:cubicBezTo>
                        <a:pt x="18" y="9"/>
                        <a:pt x="18" y="8"/>
                        <a:pt x="19" y="7"/>
                      </a:cubicBezTo>
                      <a:cubicBezTo>
                        <a:pt x="19" y="7"/>
                        <a:pt x="19" y="7"/>
                        <a:pt x="19" y="7"/>
                      </a:cubicBezTo>
                      <a:cubicBezTo>
                        <a:pt x="20" y="5"/>
                        <a:pt x="22" y="4"/>
                        <a:pt x="24" y="3"/>
                      </a:cubicBezTo>
                      <a:cubicBezTo>
                        <a:pt x="28" y="0"/>
                        <a:pt x="28" y="2"/>
                        <a:pt x="28" y="5"/>
                      </a:cubicBezTo>
                      <a:cubicBezTo>
                        <a:pt x="28" y="5"/>
                        <a:pt x="28" y="5"/>
                        <a:pt x="28" y="5"/>
                      </a:cubicBezTo>
                      <a:cubicBezTo>
                        <a:pt x="27" y="10"/>
                        <a:pt x="31" y="16"/>
                        <a:pt x="23" y="18"/>
                      </a:cubicBezTo>
                      <a:cubicBezTo>
                        <a:pt x="20" y="19"/>
                        <a:pt x="19" y="21"/>
                        <a:pt x="18" y="24"/>
                      </a:cubicBezTo>
                      <a:cubicBezTo>
                        <a:pt x="16" y="33"/>
                        <a:pt x="15" y="33"/>
                        <a:pt x="5" y="30"/>
                      </a:cubicBezTo>
                      <a:cubicBezTo>
                        <a:pt x="4" y="30"/>
                        <a:pt x="3" y="29"/>
                        <a:pt x="2" y="29"/>
                      </a:cubicBezTo>
                      <a:close/>
                    </a:path>
                  </a:pathLst>
                </a:custGeom>
                <a:solidFill>
                  <a:srgbClr val="818386"/>
                </a:solidFill>
                <a:ln w="9525">
                  <a:noFill/>
                </a:ln>
              </p:spPr>
              <p:txBody>
                <a:bodyPr/>
                <a:p>
                  <a:endParaRPr lang="zh-CN" altLang="en-US"/>
                </a:p>
              </p:txBody>
            </p:sp>
            <p:sp>
              <p:nvSpPr>
                <p:cNvPr id="4864" name="Freeform 787"/>
                <p:cNvSpPr/>
                <p:nvPr userDrawn="1"/>
              </p:nvSpPr>
              <p:spPr>
                <a:xfrm>
                  <a:off x="5451" y="230"/>
                  <a:ext cx="15" cy="27"/>
                </a:xfrm>
                <a:custGeom>
                  <a:avLst/>
                  <a:gdLst/>
                  <a:ahLst/>
                  <a:cxnLst>
                    <a:cxn ang="0">
                      <a:pos x="5" y="0"/>
                    </a:cxn>
                    <a:cxn ang="0">
                      <a:pos x="10" y="10"/>
                    </a:cxn>
                    <a:cxn ang="0">
                      <a:pos x="8" y="27"/>
                    </a:cxn>
                    <a:cxn ang="0">
                      <a:pos x="5" y="0"/>
                    </a:cxn>
                  </a:cxnLst>
                  <a:pathLst>
                    <a:path w="13" h="23">
                      <a:moveTo>
                        <a:pt x="5" y="0"/>
                      </a:moveTo>
                      <a:cubicBezTo>
                        <a:pt x="13" y="2"/>
                        <a:pt x="13" y="2"/>
                        <a:pt x="9" y="9"/>
                      </a:cubicBezTo>
                      <a:cubicBezTo>
                        <a:pt x="6" y="14"/>
                        <a:pt x="10" y="19"/>
                        <a:pt x="7" y="23"/>
                      </a:cubicBezTo>
                      <a:cubicBezTo>
                        <a:pt x="0" y="10"/>
                        <a:pt x="0" y="6"/>
                        <a:pt x="5" y="0"/>
                      </a:cubicBezTo>
                      <a:close/>
                    </a:path>
                  </a:pathLst>
                </a:custGeom>
                <a:solidFill>
                  <a:srgbClr val="9B9FA4"/>
                </a:solidFill>
                <a:ln w="9525">
                  <a:noFill/>
                </a:ln>
              </p:spPr>
              <p:txBody>
                <a:bodyPr/>
                <a:p>
                  <a:endParaRPr lang="zh-CN" altLang="en-US"/>
                </a:p>
              </p:txBody>
            </p:sp>
            <p:sp>
              <p:nvSpPr>
                <p:cNvPr id="4865" name="Freeform 788"/>
                <p:cNvSpPr/>
                <p:nvPr userDrawn="1"/>
              </p:nvSpPr>
              <p:spPr>
                <a:xfrm>
                  <a:off x="5477" y="224"/>
                  <a:ext cx="17" cy="30"/>
                </a:xfrm>
                <a:custGeom>
                  <a:avLst/>
                  <a:gdLst/>
                  <a:ahLst/>
                  <a:cxnLst>
                    <a:cxn ang="0">
                      <a:pos x="15" y="13"/>
                    </a:cxn>
                    <a:cxn ang="0">
                      <a:pos x="5" y="30"/>
                    </a:cxn>
                    <a:cxn ang="0">
                      <a:pos x="3" y="24"/>
                    </a:cxn>
                    <a:cxn ang="0">
                      <a:pos x="4" y="10"/>
                    </a:cxn>
                    <a:cxn ang="0">
                      <a:pos x="15" y="5"/>
                    </a:cxn>
                    <a:cxn ang="0">
                      <a:pos x="17" y="8"/>
                    </a:cxn>
                    <a:cxn ang="0">
                      <a:pos x="15" y="13"/>
                    </a:cxn>
                  </a:cxnLst>
                  <a:pathLst>
                    <a:path w="15" h="26">
                      <a:moveTo>
                        <a:pt x="14" y="12"/>
                      </a:moveTo>
                      <a:cubicBezTo>
                        <a:pt x="11" y="17"/>
                        <a:pt x="5" y="19"/>
                        <a:pt x="5" y="26"/>
                      </a:cubicBezTo>
                      <a:cubicBezTo>
                        <a:pt x="4" y="25"/>
                        <a:pt x="4" y="23"/>
                        <a:pt x="3" y="21"/>
                      </a:cubicBezTo>
                      <a:cubicBezTo>
                        <a:pt x="0" y="16"/>
                        <a:pt x="4" y="13"/>
                        <a:pt x="4" y="9"/>
                      </a:cubicBezTo>
                      <a:cubicBezTo>
                        <a:pt x="5" y="0"/>
                        <a:pt x="12" y="9"/>
                        <a:pt x="14" y="5"/>
                      </a:cubicBezTo>
                      <a:cubicBezTo>
                        <a:pt x="14" y="6"/>
                        <a:pt x="14" y="6"/>
                        <a:pt x="15" y="7"/>
                      </a:cubicBezTo>
                      <a:cubicBezTo>
                        <a:pt x="15" y="9"/>
                        <a:pt x="8" y="10"/>
                        <a:pt x="14" y="12"/>
                      </a:cubicBezTo>
                      <a:close/>
                    </a:path>
                  </a:pathLst>
                </a:custGeom>
                <a:solidFill>
                  <a:srgbClr val="9F9D9D"/>
                </a:solidFill>
                <a:ln w="9525">
                  <a:noFill/>
                </a:ln>
              </p:spPr>
              <p:txBody>
                <a:bodyPr/>
                <a:p>
                  <a:endParaRPr lang="zh-CN" altLang="en-US"/>
                </a:p>
              </p:txBody>
            </p:sp>
            <p:sp>
              <p:nvSpPr>
                <p:cNvPr id="4866" name="Freeform 789"/>
                <p:cNvSpPr/>
                <p:nvPr userDrawn="1"/>
              </p:nvSpPr>
              <p:spPr>
                <a:xfrm>
                  <a:off x="5476" y="202"/>
                  <a:ext cx="9" cy="13"/>
                </a:xfrm>
                <a:custGeom>
                  <a:avLst/>
                  <a:gdLst/>
                  <a:ahLst/>
                  <a:cxnLst>
                    <a:cxn ang="0">
                      <a:pos x="0" y="8"/>
                    </a:cxn>
                    <a:cxn ang="0">
                      <a:pos x="4" y="1"/>
                    </a:cxn>
                    <a:cxn ang="0">
                      <a:pos x="7" y="3"/>
                    </a:cxn>
                    <a:cxn ang="0">
                      <a:pos x="4" y="11"/>
                    </a:cxn>
                    <a:cxn ang="0">
                      <a:pos x="2" y="13"/>
                    </a:cxn>
                    <a:cxn ang="0">
                      <a:pos x="0" y="8"/>
                    </a:cxn>
                  </a:cxnLst>
                  <a:pathLst>
                    <a:path w="8" h="11">
                      <a:moveTo>
                        <a:pt x="0" y="7"/>
                      </a:moveTo>
                      <a:cubicBezTo>
                        <a:pt x="2" y="5"/>
                        <a:pt x="1" y="1"/>
                        <a:pt x="4" y="1"/>
                      </a:cubicBezTo>
                      <a:cubicBezTo>
                        <a:pt x="6" y="0"/>
                        <a:pt x="6" y="1"/>
                        <a:pt x="7" y="3"/>
                      </a:cubicBezTo>
                      <a:cubicBezTo>
                        <a:pt x="7" y="6"/>
                        <a:pt x="8" y="9"/>
                        <a:pt x="4" y="10"/>
                      </a:cubicBezTo>
                      <a:cubicBezTo>
                        <a:pt x="3" y="11"/>
                        <a:pt x="3" y="11"/>
                        <a:pt x="2" y="11"/>
                      </a:cubicBezTo>
                      <a:cubicBezTo>
                        <a:pt x="1" y="10"/>
                        <a:pt x="1" y="8"/>
                        <a:pt x="0" y="7"/>
                      </a:cubicBezTo>
                      <a:close/>
                    </a:path>
                  </a:pathLst>
                </a:custGeom>
                <a:solidFill>
                  <a:srgbClr val="969A9E"/>
                </a:solidFill>
                <a:ln w="9525">
                  <a:noFill/>
                </a:ln>
              </p:spPr>
              <p:txBody>
                <a:bodyPr/>
                <a:p>
                  <a:endParaRPr lang="zh-CN" altLang="en-US"/>
                </a:p>
              </p:txBody>
            </p:sp>
            <p:sp>
              <p:nvSpPr>
                <p:cNvPr id="4867" name="Freeform 790"/>
                <p:cNvSpPr/>
                <p:nvPr userDrawn="1"/>
              </p:nvSpPr>
              <p:spPr>
                <a:xfrm>
                  <a:off x="5456" y="227"/>
                  <a:ext cx="7" cy="3"/>
                </a:xfrm>
                <a:custGeom>
                  <a:avLst/>
                  <a:gdLst/>
                  <a:ahLst/>
                  <a:cxnLst>
                    <a:cxn ang="0">
                      <a:pos x="0" y="1"/>
                    </a:cxn>
                    <a:cxn ang="0">
                      <a:pos x="2" y="0"/>
                    </a:cxn>
                    <a:cxn ang="0">
                      <a:pos x="1" y="3"/>
                    </a:cxn>
                    <a:cxn ang="0">
                      <a:pos x="1" y="3"/>
                    </a:cxn>
                    <a:cxn ang="0">
                      <a:pos x="0" y="1"/>
                    </a:cxn>
                  </a:cxnLst>
                  <a:pathLst>
                    <a:path w="6" h="3">
                      <a:moveTo>
                        <a:pt x="0" y="1"/>
                      </a:moveTo>
                      <a:cubicBezTo>
                        <a:pt x="1" y="0"/>
                        <a:pt x="2" y="0"/>
                        <a:pt x="2" y="0"/>
                      </a:cubicBezTo>
                      <a:cubicBezTo>
                        <a:pt x="6" y="2"/>
                        <a:pt x="2" y="2"/>
                        <a:pt x="1" y="3"/>
                      </a:cubicBezTo>
                      <a:cubicBezTo>
                        <a:pt x="1" y="3"/>
                        <a:pt x="1" y="3"/>
                        <a:pt x="1" y="3"/>
                      </a:cubicBezTo>
                      <a:cubicBezTo>
                        <a:pt x="1" y="2"/>
                        <a:pt x="0" y="1"/>
                        <a:pt x="0" y="1"/>
                      </a:cubicBezTo>
                      <a:close/>
                    </a:path>
                  </a:pathLst>
                </a:custGeom>
                <a:solidFill>
                  <a:srgbClr val="9B9FA4"/>
                </a:solidFill>
                <a:ln w="9525">
                  <a:noFill/>
                </a:ln>
              </p:spPr>
              <p:txBody>
                <a:bodyPr/>
                <a:p>
                  <a:endParaRPr lang="zh-CN" altLang="en-US"/>
                </a:p>
              </p:txBody>
            </p:sp>
            <p:sp>
              <p:nvSpPr>
                <p:cNvPr id="4868" name="Freeform 791"/>
                <p:cNvSpPr/>
                <p:nvPr userDrawn="1"/>
              </p:nvSpPr>
              <p:spPr>
                <a:xfrm>
                  <a:off x="5480" y="254"/>
                  <a:ext cx="3" cy="3"/>
                </a:xfrm>
                <a:custGeom>
                  <a:avLst/>
                  <a:gdLst/>
                  <a:ahLst/>
                  <a:cxnLst>
                    <a:cxn ang="0">
                      <a:pos x="3" y="0"/>
                    </a:cxn>
                    <a:cxn ang="0">
                      <a:pos x="0" y="1"/>
                    </a:cxn>
                    <a:cxn ang="0">
                      <a:pos x="3" y="0"/>
                    </a:cxn>
                  </a:cxnLst>
                  <a:pathLst>
                    <a:path w="2" h="2">
                      <a:moveTo>
                        <a:pt x="2" y="0"/>
                      </a:moveTo>
                      <a:cubicBezTo>
                        <a:pt x="2" y="2"/>
                        <a:pt x="1" y="2"/>
                        <a:pt x="0" y="1"/>
                      </a:cubicBezTo>
                      <a:cubicBezTo>
                        <a:pt x="0" y="1"/>
                        <a:pt x="1" y="1"/>
                        <a:pt x="2" y="0"/>
                      </a:cubicBezTo>
                      <a:close/>
                    </a:path>
                  </a:pathLst>
                </a:custGeom>
                <a:solidFill>
                  <a:srgbClr val="9F9D9D"/>
                </a:solidFill>
                <a:ln w="9525">
                  <a:noFill/>
                </a:ln>
              </p:spPr>
              <p:txBody>
                <a:bodyPr/>
                <a:p>
                  <a:endParaRPr lang="zh-CN" altLang="en-US"/>
                </a:p>
              </p:txBody>
            </p:sp>
            <p:sp>
              <p:nvSpPr>
                <p:cNvPr id="4869" name="Freeform 792"/>
                <p:cNvSpPr/>
                <p:nvPr userDrawn="1"/>
              </p:nvSpPr>
              <p:spPr>
                <a:xfrm>
                  <a:off x="5461" y="408"/>
                  <a:ext cx="1" cy="1"/>
                </a:xfrm>
                <a:custGeom>
                  <a:avLst/>
                  <a:gdLst/>
                  <a:ahLst/>
                  <a:cxnLst>
                    <a:cxn ang="0">
                      <a:pos x="0" y="0"/>
                    </a:cxn>
                    <a:cxn ang="0">
                      <a:pos x="1" y="0"/>
                    </a:cxn>
                    <a:cxn ang="0">
                      <a:pos x="0" y="0"/>
                    </a:cxn>
                  </a:cxnLst>
                  <a:pathLst>
                    <a:path w="1" h="1">
                      <a:moveTo>
                        <a:pt x="0" y="0"/>
                      </a:moveTo>
                      <a:cubicBezTo>
                        <a:pt x="1" y="0"/>
                        <a:pt x="1" y="0"/>
                        <a:pt x="1" y="0"/>
                      </a:cubicBezTo>
                      <a:cubicBezTo>
                        <a:pt x="1" y="1"/>
                        <a:pt x="1" y="1"/>
                        <a:pt x="0" y="0"/>
                      </a:cubicBezTo>
                      <a:close/>
                    </a:path>
                  </a:pathLst>
                </a:custGeom>
                <a:solidFill>
                  <a:srgbClr val="9B9B9E"/>
                </a:solidFill>
                <a:ln w="9525">
                  <a:noFill/>
                </a:ln>
              </p:spPr>
              <p:txBody>
                <a:bodyPr/>
                <a:p>
                  <a:endParaRPr lang="zh-CN" altLang="en-US"/>
                </a:p>
              </p:txBody>
            </p:sp>
            <p:sp>
              <p:nvSpPr>
                <p:cNvPr id="4870" name="Freeform 793"/>
                <p:cNvSpPr/>
                <p:nvPr userDrawn="1"/>
              </p:nvSpPr>
              <p:spPr>
                <a:xfrm>
                  <a:off x="5387" y="422"/>
                  <a:ext cx="4" cy="5"/>
                </a:xfrm>
                <a:custGeom>
                  <a:avLst/>
                  <a:gdLst/>
                  <a:ahLst/>
                  <a:cxnLst>
                    <a:cxn ang="0">
                      <a:pos x="4" y="3"/>
                    </a:cxn>
                    <a:cxn ang="0">
                      <a:pos x="0" y="5"/>
                    </a:cxn>
                    <a:cxn ang="0">
                      <a:pos x="0" y="0"/>
                    </a:cxn>
                    <a:cxn ang="0">
                      <a:pos x="4" y="3"/>
                    </a:cxn>
                  </a:cxnLst>
                  <a:pathLst>
                    <a:path w="4" h="5">
                      <a:moveTo>
                        <a:pt x="4" y="3"/>
                      </a:moveTo>
                      <a:cubicBezTo>
                        <a:pt x="3" y="4"/>
                        <a:pt x="1" y="4"/>
                        <a:pt x="0" y="5"/>
                      </a:cubicBezTo>
                      <a:cubicBezTo>
                        <a:pt x="0" y="3"/>
                        <a:pt x="0" y="1"/>
                        <a:pt x="0" y="0"/>
                      </a:cubicBezTo>
                      <a:cubicBezTo>
                        <a:pt x="2" y="0"/>
                        <a:pt x="3" y="1"/>
                        <a:pt x="4" y="3"/>
                      </a:cubicBezTo>
                      <a:close/>
                    </a:path>
                  </a:pathLst>
                </a:custGeom>
                <a:solidFill>
                  <a:srgbClr val="A09FA2"/>
                </a:solidFill>
                <a:ln w="9525">
                  <a:noFill/>
                </a:ln>
              </p:spPr>
              <p:txBody>
                <a:bodyPr/>
                <a:p>
                  <a:endParaRPr lang="zh-CN" altLang="en-US"/>
                </a:p>
              </p:txBody>
            </p:sp>
            <p:sp>
              <p:nvSpPr>
                <p:cNvPr id="4871" name="Freeform 794"/>
                <p:cNvSpPr/>
                <p:nvPr userDrawn="1"/>
              </p:nvSpPr>
              <p:spPr>
                <a:xfrm>
                  <a:off x="5434" y="310"/>
                  <a:ext cx="23" cy="23"/>
                </a:xfrm>
                <a:custGeom>
                  <a:avLst/>
                  <a:gdLst/>
                  <a:ahLst/>
                  <a:cxnLst>
                    <a:cxn ang="0">
                      <a:pos x="14" y="0"/>
                    </a:cxn>
                    <a:cxn ang="0">
                      <a:pos x="21" y="5"/>
                    </a:cxn>
                    <a:cxn ang="0">
                      <a:pos x="11" y="21"/>
                    </a:cxn>
                    <a:cxn ang="0">
                      <a:pos x="0" y="20"/>
                    </a:cxn>
                    <a:cxn ang="0">
                      <a:pos x="0" y="18"/>
                    </a:cxn>
                    <a:cxn ang="0">
                      <a:pos x="12" y="1"/>
                    </a:cxn>
                    <a:cxn ang="0">
                      <a:pos x="14" y="0"/>
                    </a:cxn>
                  </a:cxnLst>
                  <a:pathLst>
                    <a:path w="20" h="20">
                      <a:moveTo>
                        <a:pt x="13" y="0"/>
                      </a:moveTo>
                      <a:cubicBezTo>
                        <a:pt x="16" y="0"/>
                        <a:pt x="20" y="1"/>
                        <a:pt x="19" y="5"/>
                      </a:cubicBezTo>
                      <a:cubicBezTo>
                        <a:pt x="18" y="11"/>
                        <a:pt x="17" y="17"/>
                        <a:pt x="10" y="19"/>
                      </a:cubicBezTo>
                      <a:cubicBezTo>
                        <a:pt x="7" y="20"/>
                        <a:pt x="3" y="20"/>
                        <a:pt x="0" y="18"/>
                      </a:cubicBezTo>
                      <a:cubicBezTo>
                        <a:pt x="0" y="17"/>
                        <a:pt x="0" y="17"/>
                        <a:pt x="0" y="16"/>
                      </a:cubicBezTo>
                      <a:cubicBezTo>
                        <a:pt x="6" y="13"/>
                        <a:pt x="5" y="4"/>
                        <a:pt x="11" y="1"/>
                      </a:cubicBezTo>
                      <a:cubicBezTo>
                        <a:pt x="12" y="1"/>
                        <a:pt x="12" y="0"/>
                        <a:pt x="13" y="0"/>
                      </a:cubicBezTo>
                      <a:close/>
                    </a:path>
                  </a:pathLst>
                </a:custGeom>
                <a:solidFill>
                  <a:srgbClr val="A8A6A7"/>
                </a:solidFill>
                <a:ln w="9525">
                  <a:noFill/>
                </a:ln>
              </p:spPr>
              <p:txBody>
                <a:bodyPr/>
                <a:p>
                  <a:endParaRPr lang="zh-CN" altLang="en-US"/>
                </a:p>
              </p:txBody>
            </p:sp>
            <p:sp>
              <p:nvSpPr>
                <p:cNvPr id="4872" name="Freeform 795"/>
                <p:cNvSpPr/>
                <p:nvPr userDrawn="1"/>
              </p:nvSpPr>
              <p:spPr>
                <a:xfrm>
                  <a:off x="5429" y="310"/>
                  <a:ext cx="18" cy="18"/>
                </a:xfrm>
                <a:custGeom>
                  <a:avLst/>
                  <a:gdLst/>
                  <a:ahLst/>
                  <a:cxnLst>
                    <a:cxn ang="0">
                      <a:pos x="18" y="1"/>
                    </a:cxn>
                    <a:cxn ang="0">
                      <a:pos x="4" y="18"/>
                    </a:cxn>
                    <a:cxn ang="0">
                      <a:pos x="3" y="11"/>
                    </a:cxn>
                    <a:cxn ang="0">
                      <a:pos x="1" y="4"/>
                    </a:cxn>
                    <a:cxn ang="0">
                      <a:pos x="8" y="1"/>
                    </a:cxn>
                    <a:cxn ang="0">
                      <a:pos x="18" y="1"/>
                    </a:cxn>
                  </a:cxnLst>
                  <a:pathLst>
                    <a:path w="15" h="16">
                      <a:moveTo>
                        <a:pt x="15" y="1"/>
                      </a:moveTo>
                      <a:cubicBezTo>
                        <a:pt x="12" y="7"/>
                        <a:pt x="12" y="15"/>
                        <a:pt x="4" y="16"/>
                      </a:cubicBezTo>
                      <a:cubicBezTo>
                        <a:pt x="3" y="14"/>
                        <a:pt x="7" y="12"/>
                        <a:pt x="3" y="10"/>
                      </a:cubicBezTo>
                      <a:cubicBezTo>
                        <a:pt x="0" y="9"/>
                        <a:pt x="0" y="7"/>
                        <a:pt x="1" y="4"/>
                      </a:cubicBezTo>
                      <a:cubicBezTo>
                        <a:pt x="2" y="1"/>
                        <a:pt x="4" y="0"/>
                        <a:pt x="7" y="1"/>
                      </a:cubicBezTo>
                      <a:cubicBezTo>
                        <a:pt x="10" y="1"/>
                        <a:pt x="12" y="2"/>
                        <a:pt x="15" y="1"/>
                      </a:cubicBezTo>
                      <a:close/>
                    </a:path>
                  </a:pathLst>
                </a:custGeom>
                <a:solidFill>
                  <a:srgbClr val="909294"/>
                </a:solidFill>
                <a:ln w="9525">
                  <a:noFill/>
                </a:ln>
              </p:spPr>
              <p:txBody>
                <a:bodyPr/>
                <a:p>
                  <a:endParaRPr lang="zh-CN" altLang="en-US"/>
                </a:p>
              </p:txBody>
            </p:sp>
            <p:sp>
              <p:nvSpPr>
                <p:cNvPr id="4873" name="Freeform 796"/>
                <p:cNvSpPr/>
                <p:nvPr userDrawn="1"/>
              </p:nvSpPr>
              <p:spPr>
                <a:xfrm>
                  <a:off x="5463" y="272"/>
                  <a:ext cx="18" cy="20"/>
                </a:xfrm>
                <a:custGeom>
                  <a:avLst/>
                  <a:gdLst/>
                  <a:ahLst/>
                  <a:cxnLst>
                    <a:cxn ang="0">
                      <a:pos x="0" y="14"/>
                    </a:cxn>
                    <a:cxn ang="0">
                      <a:pos x="5" y="0"/>
                    </a:cxn>
                    <a:cxn ang="0">
                      <a:pos x="12" y="6"/>
                    </a:cxn>
                    <a:cxn ang="0">
                      <a:pos x="16" y="17"/>
                    </a:cxn>
                    <a:cxn ang="0">
                      <a:pos x="1" y="16"/>
                    </a:cxn>
                    <a:cxn ang="0">
                      <a:pos x="0" y="14"/>
                    </a:cxn>
                  </a:cxnLst>
                  <a:pathLst>
                    <a:path w="16" h="18">
                      <a:moveTo>
                        <a:pt x="0" y="13"/>
                      </a:moveTo>
                      <a:cubicBezTo>
                        <a:pt x="4" y="9"/>
                        <a:pt x="3" y="4"/>
                        <a:pt x="5" y="0"/>
                      </a:cubicBezTo>
                      <a:cubicBezTo>
                        <a:pt x="6" y="3"/>
                        <a:pt x="8" y="5"/>
                        <a:pt x="11" y="6"/>
                      </a:cubicBezTo>
                      <a:cubicBezTo>
                        <a:pt x="15" y="8"/>
                        <a:pt x="16" y="12"/>
                        <a:pt x="15" y="16"/>
                      </a:cubicBezTo>
                      <a:cubicBezTo>
                        <a:pt x="10" y="18"/>
                        <a:pt x="6" y="12"/>
                        <a:pt x="1" y="15"/>
                      </a:cubicBezTo>
                      <a:cubicBezTo>
                        <a:pt x="1" y="14"/>
                        <a:pt x="0" y="13"/>
                        <a:pt x="0" y="13"/>
                      </a:cubicBezTo>
                      <a:close/>
                    </a:path>
                  </a:pathLst>
                </a:custGeom>
                <a:solidFill>
                  <a:srgbClr val="94979A"/>
                </a:solidFill>
                <a:ln w="9525">
                  <a:noFill/>
                </a:ln>
              </p:spPr>
              <p:txBody>
                <a:bodyPr/>
                <a:p>
                  <a:endParaRPr lang="zh-CN" altLang="en-US"/>
                </a:p>
              </p:txBody>
            </p:sp>
            <p:sp>
              <p:nvSpPr>
                <p:cNvPr id="4874" name="Freeform 797"/>
                <p:cNvSpPr/>
                <p:nvPr userDrawn="1"/>
              </p:nvSpPr>
              <p:spPr>
                <a:xfrm>
                  <a:off x="5461" y="289"/>
                  <a:ext cx="8" cy="7"/>
                </a:xfrm>
                <a:custGeom>
                  <a:avLst/>
                  <a:gdLst/>
                  <a:ahLst/>
                  <a:cxnLst>
                    <a:cxn ang="0">
                      <a:pos x="3" y="0"/>
                    </a:cxn>
                    <a:cxn ang="0">
                      <a:pos x="1" y="7"/>
                    </a:cxn>
                    <a:cxn ang="0">
                      <a:pos x="3" y="0"/>
                    </a:cxn>
                  </a:cxnLst>
                  <a:pathLst>
                    <a:path w="7" h="6">
                      <a:moveTo>
                        <a:pt x="3" y="0"/>
                      </a:moveTo>
                      <a:cubicBezTo>
                        <a:pt x="4" y="3"/>
                        <a:pt x="7" y="6"/>
                        <a:pt x="1" y="6"/>
                      </a:cubicBezTo>
                      <a:cubicBezTo>
                        <a:pt x="0" y="4"/>
                        <a:pt x="1" y="2"/>
                        <a:pt x="3" y="0"/>
                      </a:cubicBezTo>
                      <a:close/>
                    </a:path>
                  </a:pathLst>
                </a:custGeom>
                <a:solidFill>
                  <a:srgbClr val="7F7F7F"/>
                </a:solidFill>
                <a:ln w="9525">
                  <a:noFill/>
                </a:ln>
              </p:spPr>
              <p:txBody>
                <a:bodyPr/>
                <a:p>
                  <a:endParaRPr lang="zh-CN" altLang="en-US"/>
                </a:p>
              </p:txBody>
            </p:sp>
            <p:sp>
              <p:nvSpPr>
                <p:cNvPr id="4875" name="Freeform 798"/>
                <p:cNvSpPr/>
                <p:nvPr userDrawn="1"/>
              </p:nvSpPr>
              <p:spPr>
                <a:xfrm>
                  <a:off x="5419" y="310"/>
                  <a:ext cx="5" cy="3"/>
                </a:xfrm>
                <a:custGeom>
                  <a:avLst/>
                  <a:gdLst/>
                  <a:ahLst/>
                  <a:cxnLst>
                    <a:cxn ang="0">
                      <a:pos x="2" y="3"/>
                    </a:cxn>
                    <a:cxn ang="0">
                      <a:pos x="0" y="1"/>
                    </a:cxn>
                    <a:cxn ang="0">
                      <a:pos x="5" y="2"/>
                    </a:cxn>
                    <a:cxn ang="0">
                      <a:pos x="2" y="3"/>
                    </a:cxn>
                  </a:cxnLst>
                  <a:pathLst>
                    <a:path w="4" h="3">
                      <a:moveTo>
                        <a:pt x="2" y="3"/>
                      </a:moveTo>
                      <a:cubicBezTo>
                        <a:pt x="1" y="2"/>
                        <a:pt x="1" y="2"/>
                        <a:pt x="0" y="1"/>
                      </a:cubicBezTo>
                      <a:cubicBezTo>
                        <a:pt x="2" y="0"/>
                        <a:pt x="3" y="1"/>
                        <a:pt x="4" y="2"/>
                      </a:cubicBezTo>
                      <a:cubicBezTo>
                        <a:pt x="3" y="2"/>
                        <a:pt x="3" y="2"/>
                        <a:pt x="2" y="3"/>
                      </a:cubicBezTo>
                      <a:close/>
                    </a:path>
                  </a:pathLst>
                </a:custGeom>
                <a:solidFill>
                  <a:srgbClr val="9E9FA2"/>
                </a:solidFill>
                <a:ln w="9525">
                  <a:noFill/>
                </a:ln>
              </p:spPr>
              <p:txBody>
                <a:bodyPr/>
                <a:p>
                  <a:endParaRPr lang="zh-CN" altLang="en-US"/>
                </a:p>
              </p:txBody>
            </p:sp>
            <p:sp>
              <p:nvSpPr>
                <p:cNvPr id="4876" name="Freeform 799"/>
                <p:cNvSpPr/>
                <p:nvPr userDrawn="1"/>
              </p:nvSpPr>
              <p:spPr>
                <a:xfrm>
                  <a:off x="5444" y="336"/>
                  <a:ext cx="13" cy="11"/>
                </a:xfrm>
                <a:custGeom>
                  <a:avLst/>
                  <a:gdLst/>
                  <a:ahLst/>
                  <a:cxnLst>
                    <a:cxn ang="0">
                      <a:pos x="11" y="3"/>
                    </a:cxn>
                    <a:cxn ang="0">
                      <a:pos x="13" y="6"/>
                    </a:cxn>
                    <a:cxn ang="0">
                      <a:pos x="0" y="9"/>
                    </a:cxn>
                    <a:cxn ang="0">
                      <a:pos x="8" y="1"/>
                    </a:cxn>
                    <a:cxn ang="0">
                      <a:pos x="10" y="0"/>
                    </a:cxn>
                    <a:cxn ang="0">
                      <a:pos x="11" y="3"/>
                    </a:cxn>
                  </a:cxnLst>
                  <a:pathLst>
                    <a:path w="11" h="9">
                      <a:moveTo>
                        <a:pt x="10" y="3"/>
                      </a:moveTo>
                      <a:cubicBezTo>
                        <a:pt x="10" y="3"/>
                        <a:pt x="10" y="4"/>
                        <a:pt x="11" y="5"/>
                      </a:cubicBezTo>
                      <a:cubicBezTo>
                        <a:pt x="7" y="6"/>
                        <a:pt x="4" y="9"/>
                        <a:pt x="0" y="8"/>
                      </a:cubicBezTo>
                      <a:cubicBezTo>
                        <a:pt x="0" y="2"/>
                        <a:pt x="7" y="6"/>
                        <a:pt x="7" y="1"/>
                      </a:cubicBezTo>
                      <a:cubicBezTo>
                        <a:pt x="7" y="1"/>
                        <a:pt x="8" y="0"/>
                        <a:pt x="9" y="0"/>
                      </a:cubicBezTo>
                      <a:cubicBezTo>
                        <a:pt x="10" y="1"/>
                        <a:pt x="10" y="2"/>
                        <a:pt x="10" y="3"/>
                      </a:cubicBezTo>
                      <a:close/>
                    </a:path>
                  </a:pathLst>
                </a:custGeom>
                <a:solidFill>
                  <a:srgbClr val="9F9D9D"/>
                </a:solidFill>
                <a:ln w="9525">
                  <a:noFill/>
                </a:ln>
              </p:spPr>
              <p:txBody>
                <a:bodyPr/>
                <a:p>
                  <a:endParaRPr lang="zh-CN" altLang="en-US"/>
                </a:p>
              </p:txBody>
            </p:sp>
            <p:sp>
              <p:nvSpPr>
                <p:cNvPr id="4877" name="Freeform 800"/>
                <p:cNvSpPr/>
                <p:nvPr userDrawn="1"/>
              </p:nvSpPr>
              <p:spPr>
                <a:xfrm>
                  <a:off x="5449" y="332"/>
                  <a:ext cx="7" cy="5"/>
                </a:xfrm>
                <a:custGeom>
                  <a:avLst/>
                  <a:gdLst/>
                  <a:ahLst/>
                  <a:cxnLst>
                    <a:cxn ang="0">
                      <a:pos x="5" y="5"/>
                    </a:cxn>
                    <a:cxn ang="0">
                      <a:pos x="3" y="5"/>
                    </a:cxn>
                    <a:cxn ang="0">
                      <a:pos x="0" y="4"/>
                    </a:cxn>
                    <a:cxn ang="0">
                      <a:pos x="7" y="1"/>
                    </a:cxn>
                    <a:cxn ang="0">
                      <a:pos x="5" y="5"/>
                    </a:cxn>
                  </a:cxnLst>
                  <a:pathLst>
                    <a:path w="6" h="5">
                      <a:moveTo>
                        <a:pt x="5" y="5"/>
                      </a:moveTo>
                      <a:cubicBezTo>
                        <a:pt x="4" y="5"/>
                        <a:pt x="4" y="5"/>
                        <a:pt x="3" y="5"/>
                      </a:cubicBezTo>
                      <a:cubicBezTo>
                        <a:pt x="2" y="5"/>
                        <a:pt x="1" y="5"/>
                        <a:pt x="0" y="4"/>
                      </a:cubicBezTo>
                      <a:cubicBezTo>
                        <a:pt x="1" y="0"/>
                        <a:pt x="3" y="0"/>
                        <a:pt x="6" y="1"/>
                      </a:cubicBezTo>
                      <a:cubicBezTo>
                        <a:pt x="6" y="3"/>
                        <a:pt x="6" y="4"/>
                        <a:pt x="5" y="5"/>
                      </a:cubicBezTo>
                      <a:close/>
                    </a:path>
                  </a:pathLst>
                </a:custGeom>
                <a:solidFill>
                  <a:srgbClr val="ABA7A8"/>
                </a:solidFill>
                <a:ln w="9525">
                  <a:noFill/>
                </a:ln>
              </p:spPr>
              <p:txBody>
                <a:bodyPr/>
                <a:p>
                  <a:endParaRPr lang="zh-CN" altLang="en-US"/>
                </a:p>
              </p:txBody>
            </p:sp>
            <p:sp>
              <p:nvSpPr>
                <p:cNvPr id="4878" name="Freeform 801"/>
                <p:cNvSpPr/>
                <p:nvPr userDrawn="1"/>
              </p:nvSpPr>
              <p:spPr>
                <a:xfrm>
                  <a:off x="5479" y="368"/>
                  <a:ext cx="67" cy="42"/>
                </a:xfrm>
                <a:custGeom>
                  <a:avLst/>
                  <a:gdLst/>
                  <a:ahLst/>
                  <a:cxnLst>
                    <a:cxn ang="0">
                      <a:pos x="47" y="0"/>
                    </a:cxn>
                    <a:cxn ang="0">
                      <a:pos x="67" y="3"/>
                    </a:cxn>
                    <a:cxn ang="0">
                      <a:pos x="63" y="8"/>
                    </a:cxn>
                    <a:cxn ang="0">
                      <a:pos x="62" y="9"/>
                    </a:cxn>
                    <a:cxn ang="0">
                      <a:pos x="60" y="9"/>
                    </a:cxn>
                    <a:cxn ang="0">
                      <a:pos x="54" y="15"/>
                    </a:cxn>
                    <a:cxn ang="0">
                      <a:pos x="54" y="15"/>
                    </a:cxn>
                    <a:cxn ang="0">
                      <a:pos x="51" y="16"/>
                    </a:cxn>
                    <a:cxn ang="0">
                      <a:pos x="46" y="18"/>
                    </a:cxn>
                    <a:cxn ang="0">
                      <a:pos x="21" y="30"/>
                    </a:cxn>
                    <a:cxn ang="0">
                      <a:pos x="19" y="32"/>
                    </a:cxn>
                    <a:cxn ang="0">
                      <a:pos x="17" y="33"/>
                    </a:cxn>
                    <a:cxn ang="0">
                      <a:pos x="0" y="38"/>
                    </a:cxn>
                    <a:cxn ang="0">
                      <a:pos x="8" y="30"/>
                    </a:cxn>
                    <a:cxn ang="0">
                      <a:pos x="11" y="22"/>
                    </a:cxn>
                    <a:cxn ang="0">
                      <a:pos x="19" y="12"/>
                    </a:cxn>
                    <a:cxn ang="0">
                      <a:pos x="45" y="1"/>
                    </a:cxn>
                    <a:cxn ang="0">
                      <a:pos x="47" y="0"/>
                    </a:cxn>
                  </a:cxnLst>
                  <a:pathLst>
                    <a:path w="58" h="36">
                      <a:moveTo>
                        <a:pt x="41" y="0"/>
                      </a:moveTo>
                      <a:cubicBezTo>
                        <a:pt x="47" y="1"/>
                        <a:pt x="52" y="5"/>
                        <a:pt x="58" y="3"/>
                      </a:cubicBezTo>
                      <a:cubicBezTo>
                        <a:pt x="58" y="6"/>
                        <a:pt x="56" y="7"/>
                        <a:pt x="55" y="7"/>
                      </a:cubicBezTo>
                      <a:cubicBezTo>
                        <a:pt x="54" y="8"/>
                        <a:pt x="54" y="8"/>
                        <a:pt x="54" y="8"/>
                      </a:cubicBezTo>
                      <a:cubicBezTo>
                        <a:pt x="52" y="8"/>
                        <a:pt x="52" y="8"/>
                        <a:pt x="52" y="8"/>
                      </a:cubicBezTo>
                      <a:cubicBezTo>
                        <a:pt x="51" y="11"/>
                        <a:pt x="48" y="10"/>
                        <a:pt x="47" y="13"/>
                      </a:cubicBezTo>
                      <a:cubicBezTo>
                        <a:pt x="47" y="13"/>
                        <a:pt x="47" y="13"/>
                        <a:pt x="47" y="13"/>
                      </a:cubicBezTo>
                      <a:cubicBezTo>
                        <a:pt x="46" y="14"/>
                        <a:pt x="46" y="14"/>
                        <a:pt x="45" y="14"/>
                      </a:cubicBezTo>
                      <a:cubicBezTo>
                        <a:pt x="43" y="15"/>
                        <a:pt x="42" y="15"/>
                        <a:pt x="40" y="16"/>
                      </a:cubicBezTo>
                      <a:cubicBezTo>
                        <a:pt x="33" y="18"/>
                        <a:pt x="25" y="21"/>
                        <a:pt x="19" y="26"/>
                      </a:cubicBezTo>
                      <a:cubicBezTo>
                        <a:pt x="18" y="27"/>
                        <a:pt x="17" y="28"/>
                        <a:pt x="17" y="28"/>
                      </a:cubicBezTo>
                      <a:cubicBezTo>
                        <a:pt x="16" y="28"/>
                        <a:pt x="16" y="29"/>
                        <a:pt x="15" y="29"/>
                      </a:cubicBezTo>
                      <a:cubicBezTo>
                        <a:pt x="12" y="36"/>
                        <a:pt x="6" y="33"/>
                        <a:pt x="0" y="33"/>
                      </a:cubicBezTo>
                      <a:cubicBezTo>
                        <a:pt x="1" y="28"/>
                        <a:pt x="5" y="28"/>
                        <a:pt x="7" y="26"/>
                      </a:cubicBezTo>
                      <a:cubicBezTo>
                        <a:pt x="9" y="24"/>
                        <a:pt x="13" y="24"/>
                        <a:pt x="10" y="19"/>
                      </a:cubicBezTo>
                      <a:cubicBezTo>
                        <a:pt x="9" y="16"/>
                        <a:pt x="14" y="11"/>
                        <a:pt x="17" y="11"/>
                      </a:cubicBezTo>
                      <a:cubicBezTo>
                        <a:pt x="27" y="13"/>
                        <a:pt x="32" y="5"/>
                        <a:pt x="39" y="1"/>
                      </a:cubicBezTo>
                      <a:cubicBezTo>
                        <a:pt x="40" y="1"/>
                        <a:pt x="41" y="0"/>
                        <a:pt x="41" y="0"/>
                      </a:cubicBezTo>
                      <a:close/>
                    </a:path>
                  </a:pathLst>
                </a:custGeom>
                <a:solidFill>
                  <a:srgbClr val="919396"/>
                </a:solidFill>
                <a:ln w="9525">
                  <a:noFill/>
                </a:ln>
              </p:spPr>
              <p:txBody>
                <a:bodyPr/>
                <a:p>
                  <a:endParaRPr lang="zh-CN" altLang="en-US"/>
                </a:p>
              </p:txBody>
            </p:sp>
            <p:sp>
              <p:nvSpPr>
                <p:cNvPr id="4879" name="Freeform 802"/>
                <p:cNvSpPr/>
                <p:nvPr userDrawn="1"/>
              </p:nvSpPr>
              <p:spPr>
                <a:xfrm>
                  <a:off x="5496" y="383"/>
                  <a:ext cx="30" cy="20"/>
                </a:xfrm>
                <a:custGeom>
                  <a:avLst/>
                  <a:gdLst/>
                  <a:ahLst/>
                  <a:cxnLst>
                    <a:cxn ang="0">
                      <a:pos x="1" y="15"/>
                    </a:cxn>
                    <a:cxn ang="0">
                      <a:pos x="17" y="3"/>
                    </a:cxn>
                    <a:cxn ang="0">
                      <a:pos x="28" y="3"/>
                    </a:cxn>
                    <a:cxn ang="0">
                      <a:pos x="30" y="5"/>
                    </a:cxn>
                    <a:cxn ang="0">
                      <a:pos x="25" y="8"/>
                    </a:cxn>
                    <a:cxn ang="0">
                      <a:pos x="15" y="18"/>
                    </a:cxn>
                    <a:cxn ang="0">
                      <a:pos x="10" y="14"/>
                    </a:cxn>
                    <a:cxn ang="0">
                      <a:pos x="10" y="14"/>
                    </a:cxn>
                    <a:cxn ang="0">
                      <a:pos x="3" y="20"/>
                    </a:cxn>
                    <a:cxn ang="0">
                      <a:pos x="0" y="18"/>
                    </a:cxn>
                    <a:cxn ang="0">
                      <a:pos x="0" y="18"/>
                    </a:cxn>
                    <a:cxn ang="0">
                      <a:pos x="1" y="15"/>
                    </a:cxn>
                  </a:cxnLst>
                  <a:pathLst>
                    <a:path w="26" h="17">
                      <a:moveTo>
                        <a:pt x="1" y="13"/>
                      </a:moveTo>
                      <a:cubicBezTo>
                        <a:pt x="6" y="10"/>
                        <a:pt x="10" y="6"/>
                        <a:pt x="15" y="3"/>
                      </a:cubicBezTo>
                      <a:cubicBezTo>
                        <a:pt x="19" y="0"/>
                        <a:pt x="22" y="2"/>
                        <a:pt x="25" y="3"/>
                      </a:cubicBezTo>
                      <a:cubicBezTo>
                        <a:pt x="26" y="4"/>
                        <a:pt x="26" y="4"/>
                        <a:pt x="26" y="5"/>
                      </a:cubicBezTo>
                      <a:cubicBezTo>
                        <a:pt x="25" y="7"/>
                        <a:pt x="24" y="8"/>
                        <a:pt x="22" y="7"/>
                      </a:cubicBezTo>
                      <a:cubicBezTo>
                        <a:pt x="17" y="8"/>
                        <a:pt x="14" y="11"/>
                        <a:pt x="13" y="16"/>
                      </a:cubicBezTo>
                      <a:cubicBezTo>
                        <a:pt x="12" y="14"/>
                        <a:pt x="10" y="13"/>
                        <a:pt x="9" y="12"/>
                      </a:cubicBezTo>
                      <a:cubicBezTo>
                        <a:pt x="9" y="12"/>
                        <a:pt x="9" y="12"/>
                        <a:pt x="9" y="12"/>
                      </a:cubicBezTo>
                      <a:cubicBezTo>
                        <a:pt x="7" y="14"/>
                        <a:pt x="5" y="16"/>
                        <a:pt x="3" y="17"/>
                      </a:cubicBezTo>
                      <a:cubicBezTo>
                        <a:pt x="2" y="17"/>
                        <a:pt x="1" y="16"/>
                        <a:pt x="0" y="16"/>
                      </a:cubicBezTo>
                      <a:cubicBezTo>
                        <a:pt x="0" y="16"/>
                        <a:pt x="0" y="16"/>
                        <a:pt x="0" y="16"/>
                      </a:cubicBezTo>
                      <a:cubicBezTo>
                        <a:pt x="1" y="15"/>
                        <a:pt x="1" y="14"/>
                        <a:pt x="1" y="13"/>
                      </a:cubicBezTo>
                      <a:close/>
                    </a:path>
                  </a:pathLst>
                </a:custGeom>
                <a:solidFill>
                  <a:srgbClr val="A3A2A3"/>
                </a:solidFill>
                <a:ln w="9525">
                  <a:noFill/>
                </a:ln>
              </p:spPr>
              <p:txBody>
                <a:bodyPr/>
                <a:p>
                  <a:endParaRPr lang="zh-CN" altLang="en-US"/>
                </a:p>
              </p:txBody>
            </p:sp>
            <p:sp>
              <p:nvSpPr>
                <p:cNvPr id="4880" name="Freeform 803"/>
                <p:cNvSpPr/>
                <p:nvPr userDrawn="1"/>
              </p:nvSpPr>
              <p:spPr>
                <a:xfrm>
                  <a:off x="5524" y="360"/>
                  <a:ext cx="4" cy="6"/>
                </a:xfrm>
                <a:custGeom>
                  <a:avLst/>
                  <a:gdLst/>
                  <a:ahLst/>
                  <a:cxnLst>
                    <a:cxn ang="0">
                      <a:pos x="2" y="0"/>
                    </a:cxn>
                    <a:cxn ang="0">
                      <a:pos x="2" y="6"/>
                    </a:cxn>
                    <a:cxn ang="0">
                      <a:pos x="2" y="0"/>
                    </a:cxn>
                  </a:cxnLst>
                  <a:pathLst>
                    <a:path w="3" h="5">
                      <a:moveTo>
                        <a:pt x="2" y="0"/>
                      </a:moveTo>
                      <a:cubicBezTo>
                        <a:pt x="3" y="1"/>
                        <a:pt x="3" y="3"/>
                        <a:pt x="2" y="5"/>
                      </a:cubicBezTo>
                      <a:cubicBezTo>
                        <a:pt x="1" y="3"/>
                        <a:pt x="0" y="1"/>
                        <a:pt x="2" y="0"/>
                      </a:cubicBezTo>
                      <a:close/>
                    </a:path>
                  </a:pathLst>
                </a:custGeom>
                <a:solidFill>
                  <a:srgbClr val="929091"/>
                </a:solidFill>
                <a:ln w="9525">
                  <a:noFill/>
                </a:ln>
              </p:spPr>
              <p:txBody>
                <a:bodyPr/>
                <a:p>
                  <a:endParaRPr lang="zh-CN" altLang="en-US"/>
                </a:p>
              </p:txBody>
            </p:sp>
            <p:sp>
              <p:nvSpPr>
                <p:cNvPr id="4881" name="Freeform 804"/>
                <p:cNvSpPr/>
                <p:nvPr userDrawn="1"/>
              </p:nvSpPr>
              <p:spPr>
                <a:xfrm>
                  <a:off x="5521" y="389"/>
                  <a:ext cx="11" cy="8"/>
                </a:xfrm>
                <a:custGeom>
                  <a:avLst/>
                  <a:gdLst/>
                  <a:ahLst/>
                  <a:cxnLst>
                    <a:cxn ang="0">
                      <a:pos x="1" y="2"/>
                    </a:cxn>
                    <a:cxn ang="0">
                      <a:pos x="5" y="0"/>
                    </a:cxn>
                    <a:cxn ang="0">
                      <a:pos x="6" y="8"/>
                    </a:cxn>
                    <a:cxn ang="0">
                      <a:pos x="1" y="2"/>
                    </a:cxn>
                  </a:cxnLst>
                  <a:pathLst>
                    <a:path w="10" h="7">
                      <a:moveTo>
                        <a:pt x="1" y="2"/>
                      </a:moveTo>
                      <a:cubicBezTo>
                        <a:pt x="2" y="1"/>
                        <a:pt x="4" y="1"/>
                        <a:pt x="5" y="0"/>
                      </a:cubicBezTo>
                      <a:cubicBezTo>
                        <a:pt x="10" y="2"/>
                        <a:pt x="10" y="5"/>
                        <a:pt x="6" y="7"/>
                      </a:cubicBezTo>
                      <a:cubicBezTo>
                        <a:pt x="4" y="6"/>
                        <a:pt x="0" y="6"/>
                        <a:pt x="1" y="2"/>
                      </a:cubicBezTo>
                      <a:close/>
                    </a:path>
                  </a:pathLst>
                </a:custGeom>
                <a:solidFill>
                  <a:srgbClr val="B9B7B8"/>
                </a:solidFill>
                <a:ln w="9525">
                  <a:noFill/>
                </a:ln>
              </p:spPr>
              <p:txBody>
                <a:bodyPr/>
                <a:p>
                  <a:endParaRPr lang="zh-CN" altLang="en-US"/>
                </a:p>
              </p:txBody>
            </p:sp>
            <p:sp>
              <p:nvSpPr>
                <p:cNvPr id="4882" name="Freeform 805"/>
                <p:cNvSpPr/>
                <p:nvPr userDrawn="1"/>
              </p:nvSpPr>
              <p:spPr>
                <a:xfrm>
                  <a:off x="5533" y="378"/>
                  <a:ext cx="6" cy="5"/>
                </a:xfrm>
                <a:custGeom>
                  <a:avLst/>
                  <a:gdLst/>
                  <a:ahLst/>
                  <a:cxnLst>
                    <a:cxn ang="0">
                      <a:pos x="0" y="5"/>
                    </a:cxn>
                    <a:cxn ang="0">
                      <a:pos x="6" y="0"/>
                    </a:cxn>
                    <a:cxn ang="0">
                      <a:pos x="0" y="5"/>
                    </a:cxn>
                  </a:cxnLst>
                  <a:pathLst>
                    <a:path w="5" h="5">
                      <a:moveTo>
                        <a:pt x="0" y="5"/>
                      </a:moveTo>
                      <a:cubicBezTo>
                        <a:pt x="0" y="2"/>
                        <a:pt x="3" y="1"/>
                        <a:pt x="5" y="0"/>
                      </a:cubicBezTo>
                      <a:cubicBezTo>
                        <a:pt x="5" y="3"/>
                        <a:pt x="2" y="4"/>
                        <a:pt x="0" y="5"/>
                      </a:cubicBezTo>
                      <a:close/>
                    </a:path>
                  </a:pathLst>
                </a:custGeom>
                <a:solidFill>
                  <a:srgbClr val="A3A2A3"/>
                </a:solidFill>
                <a:ln w="9525">
                  <a:noFill/>
                </a:ln>
              </p:spPr>
              <p:txBody>
                <a:bodyPr/>
                <a:p>
                  <a:endParaRPr lang="zh-CN" altLang="en-US"/>
                </a:p>
              </p:txBody>
            </p:sp>
            <p:sp>
              <p:nvSpPr>
                <p:cNvPr id="4883" name="Freeform 806"/>
                <p:cNvSpPr/>
                <p:nvPr userDrawn="1"/>
              </p:nvSpPr>
              <p:spPr>
                <a:xfrm>
                  <a:off x="5531" y="383"/>
                  <a:ext cx="2" cy="3"/>
                </a:xfrm>
                <a:custGeom>
                  <a:avLst/>
                  <a:gdLst/>
                  <a:ahLst/>
                  <a:cxnLst>
                    <a:cxn ang="0">
                      <a:pos x="0" y="1"/>
                    </a:cxn>
                    <a:cxn ang="0">
                      <a:pos x="2" y="0"/>
                    </a:cxn>
                    <a:cxn ang="0">
                      <a:pos x="0" y="1"/>
                    </a:cxn>
                  </a:cxnLst>
                  <a:pathLst>
                    <a:path w="2" h="2">
                      <a:moveTo>
                        <a:pt x="0" y="1"/>
                      </a:moveTo>
                      <a:cubicBezTo>
                        <a:pt x="0" y="1"/>
                        <a:pt x="1" y="0"/>
                        <a:pt x="2" y="0"/>
                      </a:cubicBezTo>
                      <a:cubicBezTo>
                        <a:pt x="2" y="2"/>
                        <a:pt x="1" y="2"/>
                        <a:pt x="0" y="1"/>
                      </a:cubicBezTo>
                      <a:close/>
                    </a:path>
                  </a:pathLst>
                </a:custGeom>
                <a:solidFill>
                  <a:srgbClr val="A3A2A3"/>
                </a:solidFill>
                <a:ln w="9525">
                  <a:noFill/>
                </a:ln>
              </p:spPr>
              <p:txBody>
                <a:bodyPr/>
                <a:p>
                  <a:endParaRPr lang="zh-CN" altLang="en-US"/>
                </a:p>
              </p:txBody>
            </p:sp>
            <p:sp>
              <p:nvSpPr>
                <p:cNvPr id="4884" name="Freeform 807"/>
                <p:cNvSpPr/>
                <p:nvPr userDrawn="1"/>
              </p:nvSpPr>
              <p:spPr>
                <a:xfrm>
                  <a:off x="5488" y="232"/>
                  <a:ext cx="7" cy="6"/>
                </a:xfrm>
                <a:custGeom>
                  <a:avLst/>
                  <a:gdLst/>
                  <a:ahLst/>
                  <a:cxnLst>
                    <a:cxn ang="0">
                      <a:pos x="4" y="6"/>
                    </a:cxn>
                    <a:cxn ang="0">
                      <a:pos x="1" y="3"/>
                    </a:cxn>
                    <a:cxn ang="0">
                      <a:pos x="5" y="0"/>
                    </a:cxn>
                    <a:cxn ang="0">
                      <a:pos x="4" y="6"/>
                    </a:cxn>
                  </a:cxnLst>
                  <a:pathLst>
                    <a:path w="6" h="5">
                      <a:moveTo>
                        <a:pt x="4" y="5"/>
                      </a:moveTo>
                      <a:cubicBezTo>
                        <a:pt x="3" y="5"/>
                        <a:pt x="1" y="4"/>
                        <a:pt x="1" y="3"/>
                      </a:cubicBezTo>
                      <a:cubicBezTo>
                        <a:pt x="0" y="1"/>
                        <a:pt x="3" y="1"/>
                        <a:pt x="5" y="0"/>
                      </a:cubicBezTo>
                      <a:cubicBezTo>
                        <a:pt x="5" y="2"/>
                        <a:pt x="6" y="4"/>
                        <a:pt x="4" y="5"/>
                      </a:cubicBezTo>
                      <a:close/>
                    </a:path>
                  </a:pathLst>
                </a:custGeom>
                <a:solidFill>
                  <a:srgbClr val="94979A"/>
                </a:solidFill>
                <a:ln w="9525">
                  <a:noFill/>
                </a:ln>
              </p:spPr>
              <p:txBody>
                <a:bodyPr/>
                <a:p>
                  <a:endParaRPr lang="zh-CN" altLang="en-US"/>
                </a:p>
              </p:txBody>
            </p:sp>
            <p:sp>
              <p:nvSpPr>
                <p:cNvPr id="4885" name="Freeform 808"/>
                <p:cNvSpPr/>
                <p:nvPr userDrawn="1"/>
              </p:nvSpPr>
              <p:spPr>
                <a:xfrm>
                  <a:off x="5455" y="333"/>
                  <a:ext cx="6" cy="7"/>
                </a:xfrm>
                <a:custGeom>
                  <a:avLst/>
                  <a:gdLst/>
                  <a:ahLst/>
                  <a:cxnLst>
                    <a:cxn ang="0">
                      <a:pos x="0" y="4"/>
                    </a:cxn>
                    <a:cxn ang="0">
                      <a:pos x="1" y="0"/>
                    </a:cxn>
                    <a:cxn ang="0">
                      <a:pos x="3" y="0"/>
                    </a:cxn>
                    <a:cxn ang="0">
                      <a:pos x="6" y="4"/>
                    </a:cxn>
                    <a:cxn ang="0">
                      <a:pos x="1" y="7"/>
                    </a:cxn>
                    <a:cxn ang="0">
                      <a:pos x="0" y="4"/>
                    </a:cxn>
                  </a:cxnLst>
                  <a:pathLst>
                    <a:path w="5" h="6">
                      <a:moveTo>
                        <a:pt x="0" y="4"/>
                      </a:moveTo>
                      <a:cubicBezTo>
                        <a:pt x="0" y="3"/>
                        <a:pt x="1" y="2"/>
                        <a:pt x="1" y="0"/>
                      </a:cubicBezTo>
                      <a:cubicBezTo>
                        <a:pt x="2" y="0"/>
                        <a:pt x="3" y="0"/>
                        <a:pt x="3" y="0"/>
                      </a:cubicBezTo>
                      <a:cubicBezTo>
                        <a:pt x="4" y="1"/>
                        <a:pt x="5" y="2"/>
                        <a:pt x="5" y="4"/>
                      </a:cubicBezTo>
                      <a:cubicBezTo>
                        <a:pt x="4" y="5"/>
                        <a:pt x="2" y="5"/>
                        <a:pt x="1" y="6"/>
                      </a:cubicBezTo>
                      <a:cubicBezTo>
                        <a:pt x="1" y="5"/>
                        <a:pt x="0" y="4"/>
                        <a:pt x="0" y="4"/>
                      </a:cubicBezTo>
                      <a:close/>
                    </a:path>
                  </a:pathLst>
                </a:custGeom>
                <a:solidFill>
                  <a:srgbClr val="AAA8A8"/>
                </a:solidFill>
                <a:ln w="9525">
                  <a:noFill/>
                </a:ln>
              </p:spPr>
              <p:txBody>
                <a:bodyPr/>
                <a:p>
                  <a:endParaRPr lang="zh-CN" altLang="en-US"/>
                </a:p>
              </p:txBody>
            </p:sp>
            <p:sp>
              <p:nvSpPr>
                <p:cNvPr id="4886" name="Freeform 809"/>
                <p:cNvSpPr/>
                <p:nvPr userDrawn="1"/>
              </p:nvSpPr>
              <p:spPr>
                <a:xfrm>
                  <a:off x="5508" y="163"/>
                  <a:ext cx="13" cy="14"/>
                </a:xfrm>
                <a:custGeom>
                  <a:avLst/>
                  <a:gdLst/>
                  <a:ahLst/>
                  <a:cxnLst>
                    <a:cxn ang="0">
                      <a:pos x="10" y="0"/>
                    </a:cxn>
                    <a:cxn ang="0">
                      <a:pos x="0" y="14"/>
                    </a:cxn>
                    <a:cxn ang="0">
                      <a:pos x="10" y="0"/>
                    </a:cxn>
                  </a:cxnLst>
                  <a:pathLst>
                    <a:path w="11" h="12">
                      <a:moveTo>
                        <a:pt x="9" y="0"/>
                      </a:moveTo>
                      <a:cubicBezTo>
                        <a:pt x="11" y="8"/>
                        <a:pt x="4" y="9"/>
                        <a:pt x="0" y="12"/>
                      </a:cubicBezTo>
                      <a:cubicBezTo>
                        <a:pt x="3" y="8"/>
                        <a:pt x="6" y="4"/>
                        <a:pt x="9" y="0"/>
                      </a:cubicBezTo>
                      <a:close/>
                    </a:path>
                  </a:pathLst>
                </a:custGeom>
                <a:solidFill>
                  <a:srgbClr val="83878B"/>
                </a:solidFill>
                <a:ln w="9525">
                  <a:noFill/>
                </a:ln>
              </p:spPr>
              <p:txBody>
                <a:bodyPr/>
                <a:p>
                  <a:endParaRPr lang="zh-CN" altLang="en-US"/>
                </a:p>
              </p:txBody>
            </p:sp>
            <p:sp>
              <p:nvSpPr>
                <p:cNvPr id="4887" name="Freeform 810"/>
                <p:cNvSpPr/>
                <p:nvPr userDrawn="1"/>
              </p:nvSpPr>
              <p:spPr>
                <a:xfrm>
                  <a:off x="5514" y="157"/>
                  <a:ext cx="8" cy="6"/>
                </a:xfrm>
                <a:custGeom>
                  <a:avLst/>
                  <a:gdLst/>
                  <a:ahLst/>
                  <a:cxnLst>
                    <a:cxn ang="0">
                      <a:pos x="0" y="2"/>
                    </a:cxn>
                    <a:cxn ang="0">
                      <a:pos x="6" y="2"/>
                    </a:cxn>
                    <a:cxn ang="0">
                      <a:pos x="4" y="6"/>
                    </a:cxn>
                    <a:cxn ang="0">
                      <a:pos x="4" y="6"/>
                    </a:cxn>
                    <a:cxn ang="0">
                      <a:pos x="0" y="2"/>
                    </a:cxn>
                  </a:cxnLst>
                  <a:pathLst>
                    <a:path w="7" h="5">
                      <a:moveTo>
                        <a:pt x="0" y="2"/>
                      </a:moveTo>
                      <a:cubicBezTo>
                        <a:pt x="2" y="1"/>
                        <a:pt x="4" y="0"/>
                        <a:pt x="6" y="2"/>
                      </a:cubicBezTo>
                      <a:cubicBezTo>
                        <a:pt x="7" y="4"/>
                        <a:pt x="5" y="5"/>
                        <a:pt x="4" y="5"/>
                      </a:cubicBezTo>
                      <a:cubicBezTo>
                        <a:pt x="4" y="5"/>
                        <a:pt x="4" y="5"/>
                        <a:pt x="4" y="5"/>
                      </a:cubicBezTo>
                      <a:cubicBezTo>
                        <a:pt x="2" y="4"/>
                        <a:pt x="1" y="3"/>
                        <a:pt x="0" y="2"/>
                      </a:cubicBezTo>
                      <a:close/>
                    </a:path>
                  </a:pathLst>
                </a:custGeom>
                <a:solidFill>
                  <a:srgbClr val="83878B"/>
                </a:solidFill>
                <a:ln w="9525">
                  <a:noFill/>
                </a:ln>
              </p:spPr>
              <p:txBody>
                <a:bodyPr/>
                <a:p>
                  <a:endParaRPr lang="zh-CN" altLang="en-US"/>
                </a:p>
              </p:txBody>
            </p:sp>
            <p:sp>
              <p:nvSpPr>
                <p:cNvPr id="4888" name="Freeform 811"/>
                <p:cNvSpPr/>
                <p:nvPr userDrawn="1"/>
              </p:nvSpPr>
              <p:spPr>
                <a:xfrm>
                  <a:off x="5502" y="200"/>
                  <a:ext cx="4" cy="2"/>
                </a:xfrm>
                <a:custGeom>
                  <a:avLst/>
                  <a:gdLst/>
                  <a:ahLst/>
                  <a:cxnLst>
                    <a:cxn ang="0">
                      <a:pos x="2" y="1"/>
                    </a:cxn>
                    <a:cxn ang="0">
                      <a:pos x="1" y="2"/>
                    </a:cxn>
                    <a:cxn ang="0">
                      <a:pos x="0" y="0"/>
                    </a:cxn>
                    <a:cxn ang="0">
                      <a:pos x="1" y="0"/>
                    </a:cxn>
                    <a:cxn ang="0">
                      <a:pos x="2" y="1"/>
                    </a:cxn>
                  </a:cxnLst>
                  <a:pathLst>
                    <a:path w="3" h="2">
                      <a:moveTo>
                        <a:pt x="2" y="1"/>
                      </a:moveTo>
                      <a:cubicBezTo>
                        <a:pt x="2" y="2"/>
                        <a:pt x="1" y="2"/>
                        <a:pt x="1" y="2"/>
                      </a:cubicBezTo>
                      <a:cubicBezTo>
                        <a:pt x="1" y="2"/>
                        <a:pt x="0" y="1"/>
                        <a:pt x="0" y="0"/>
                      </a:cubicBezTo>
                      <a:cubicBezTo>
                        <a:pt x="0" y="0"/>
                        <a:pt x="1" y="0"/>
                        <a:pt x="1" y="0"/>
                      </a:cubicBezTo>
                      <a:cubicBezTo>
                        <a:pt x="2" y="0"/>
                        <a:pt x="3" y="0"/>
                        <a:pt x="2" y="1"/>
                      </a:cubicBezTo>
                      <a:close/>
                    </a:path>
                  </a:pathLst>
                </a:custGeom>
                <a:solidFill>
                  <a:srgbClr val="A2A1A2"/>
                </a:solidFill>
                <a:ln w="9525">
                  <a:noFill/>
                </a:ln>
              </p:spPr>
              <p:txBody>
                <a:bodyPr/>
                <a:p>
                  <a:endParaRPr lang="zh-CN" altLang="en-US"/>
                </a:p>
              </p:txBody>
            </p:sp>
            <p:sp>
              <p:nvSpPr>
                <p:cNvPr id="4889" name="Freeform 812"/>
                <p:cNvSpPr/>
                <p:nvPr userDrawn="1"/>
              </p:nvSpPr>
              <p:spPr>
                <a:xfrm>
                  <a:off x="5059" y="608"/>
                  <a:ext cx="2" cy="2"/>
                </a:xfrm>
                <a:custGeom>
                  <a:avLst/>
                  <a:gdLst/>
                  <a:ahLst/>
                  <a:cxnLst>
                    <a:cxn ang="0">
                      <a:pos x="0" y="2"/>
                    </a:cxn>
                    <a:cxn ang="0">
                      <a:pos x="0" y="0"/>
                    </a:cxn>
                    <a:cxn ang="0">
                      <a:pos x="2" y="0"/>
                    </a:cxn>
                    <a:cxn ang="0">
                      <a:pos x="2" y="2"/>
                    </a:cxn>
                    <a:cxn ang="0">
                      <a:pos x="0" y="2"/>
                    </a:cxn>
                  </a:cxnLst>
                  <a:pathLst>
                    <a:path w="1" h="1">
                      <a:moveTo>
                        <a:pt x="0" y="1"/>
                      </a:moveTo>
                      <a:cubicBezTo>
                        <a:pt x="0" y="1"/>
                        <a:pt x="0" y="0"/>
                        <a:pt x="0" y="0"/>
                      </a:cubicBezTo>
                      <a:cubicBezTo>
                        <a:pt x="0" y="0"/>
                        <a:pt x="0" y="0"/>
                        <a:pt x="1" y="0"/>
                      </a:cubicBezTo>
                      <a:cubicBezTo>
                        <a:pt x="1" y="0"/>
                        <a:pt x="1" y="1"/>
                        <a:pt x="1" y="1"/>
                      </a:cubicBezTo>
                      <a:cubicBezTo>
                        <a:pt x="0" y="1"/>
                        <a:pt x="0" y="1"/>
                        <a:pt x="0" y="1"/>
                      </a:cubicBezTo>
                      <a:close/>
                    </a:path>
                  </a:pathLst>
                </a:custGeom>
                <a:solidFill>
                  <a:srgbClr val="C9C6C9"/>
                </a:solidFill>
                <a:ln w="9525">
                  <a:noFill/>
                </a:ln>
              </p:spPr>
              <p:txBody>
                <a:bodyPr/>
                <a:p>
                  <a:endParaRPr lang="zh-CN" altLang="en-US"/>
                </a:p>
              </p:txBody>
            </p:sp>
            <p:sp>
              <p:nvSpPr>
                <p:cNvPr id="4890" name="Freeform 813"/>
                <p:cNvSpPr/>
                <p:nvPr userDrawn="1"/>
              </p:nvSpPr>
              <p:spPr>
                <a:xfrm>
                  <a:off x="5052" y="603"/>
                  <a:ext cx="5" cy="3"/>
                </a:xfrm>
                <a:custGeom>
                  <a:avLst/>
                  <a:gdLst/>
                  <a:ahLst/>
                  <a:cxnLst>
                    <a:cxn ang="0">
                      <a:pos x="5" y="0"/>
                    </a:cxn>
                    <a:cxn ang="0">
                      <a:pos x="2" y="3"/>
                    </a:cxn>
                    <a:cxn ang="0">
                      <a:pos x="5" y="0"/>
                    </a:cxn>
                  </a:cxnLst>
                  <a:pathLst>
                    <a:path w="4" h="3">
                      <a:moveTo>
                        <a:pt x="4" y="0"/>
                      </a:moveTo>
                      <a:cubicBezTo>
                        <a:pt x="4" y="1"/>
                        <a:pt x="3" y="3"/>
                        <a:pt x="2" y="3"/>
                      </a:cubicBezTo>
                      <a:cubicBezTo>
                        <a:pt x="0" y="1"/>
                        <a:pt x="3" y="1"/>
                        <a:pt x="4" y="0"/>
                      </a:cubicBezTo>
                      <a:close/>
                    </a:path>
                  </a:pathLst>
                </a:custGeom>
                <a:solidFill>
                  <a:srgbClr val="C9C6C9"/>
                </a:solidFill>
                <a:ln w="9525">
                  <a:noFill/>
                </a:ln>
              </p:spPr>
              <p:txBody>
                <a:bodyPr/>
                <a:p>
                  <a:endParaRPr lang="zh-CN" altLang="en-US"/>
                </a:p>
              </p:txBody>
            </p:sp>
            <p:sp>
              <p:nvSpPr>
                <p:cNvPr id="4891" name="Freeform 814"/>
                <p:cNvSpPr/>
                <p:nvPr userDrawn="1"/>
              </p:nvSpPr>
              <p:spPr>
                <a:xfrm>
                  <a:off x="5035" y="627"/>
                  <a:ext cx="13" cy="10"/>
                </a:xfrm>
                <a:custGeom>
                  <a:avLst/>
                  <a:gdLst/>
                  <a:ahLst/>
                  <a:cxnLst>
                    <a:cxn ang="0">
                      <a:pos x="13" y="8"/>
                    </a:cxn>
                    <a:cxn ang="0">
                      <a:pos x="0" y="6"/>
                    </a:cxn>
                    <a:cxn ang="0">
                      <a:pos x="13" y="8"/>
                    </a:cxn>
                  </a:cxnLst>
                  <a:pathLst>
                    <a:path w="11" h="9">
                      <a:moveTo>
                        <a:pt x="11" y="8"/>
                      </a:moveTo>
                      <a:cubicBezTo>
                        <a:pt x="7" y="6"/>
                        <a:pt x="3" y="9"/>
                        <a:pt x="0" y="6"/>
                      </a:cubicBezTo>
                      <a:cubicBezTo>
                        <a:pt x="9" y="0"/>
                        <a:pt x="10" y="0"/>
                        <a:pt x="11" y="8"/>
                      </a:cubicBezTo>
                      <a:close/>
                    </a:path>
                  </a:pathLst>
                </a:custGeom>
                <a:solidFill>
                  <a:srgbClr val="BFBBBD"/>
                </a:solidFill>
                <a:ln w="9525">
                  <a:noFill/>
                </a:ln>
              </p:spPr>
              <p:txBody>
                <a:bodyPr/>
                <a:p>
                  <a:endParaRPr lang="zh-CN" altLang="en-US"/>
                </a:p>
              </p:txBody>
            </p:sp>
            <p:sp>
              <p:nvSpPr>
                <p:cNvPr id="4892" name="Freeform 815"/>
                <p:cNvSpPr/>
                <p:nvPr userDrawn="1"/>
              </p:nvSpPr>
              <p:spPr>
                <a:xfrm>
                  <a:off x="5019" y="638"/>
                  <a:ext cx="8" cy="7"/>
                </a:xfrm>
                <a:custGeom>
                  <a:avLst/>
                  <a:gdLst/>
                  <a:ahLst/>
                  <a:cxnLst>
                    <a:cxn ang="0">
                      <a:pos x="0" y="7"/>
                    </a:cxn>
                    <a:cxn ang="0">
                      <a:pos x="4" y="1"/>
                    </a:cxn>
                    <a:cxn ang="0">
                      <a:pos x="2" y="5"/>
                    </a:cxn>
                    <a:cxn ang="0">
                      <a:pos x="0" y="7"/>
                    </a:cxn>
                  </a:cxnLst>
                  <a:pathLst>
                    <a:path w="7" h="6">
                      <a:moveTo>
                        <a:pt x="0" y="6"/>
                      </a:moveTo>
                      <a:cubicBezTo>
                        <a:pt x="0" y="3"/>
                        <a:pt x="2" y="0"/>
                        <a:pt x="4" y="1"/>
                      </a:cubicBezTo>
                      <a:cubicBezTo>
                        <a:pt x="7" y="3"/>
                        <a:pt x="3" y="4"/>
                        <a:pt x="2" y="5"/>
                      </a:cubicBezTo>
                      <a:cubicBezTo>
                        <a:pt x="1" y="5"/>
                        <a:pt x="0" y="6"/>
                        <a:pt x="0" y="6"/>
                      </a:cubicBezTo>
                      <a:close/>
                    </a:path>
                  </a:pathLst>
                </a:custGeom>
                <a:solidFill>
                  <a:srgbClr val="B5B1B3"/>
                </a:solidFill>
                <a:ln w="9525">
                  <a:noFill/>
                </a:ln>
              </p:spPr>
              <p:txBody>
                <a:bodyPr/>
                <a:p>
                  <a:endParaRPr lang="zh-CN" altLang="en-US"/>
                </a:p>
              </p:txBody>
            </p:sp>
            <p:sp>
              <p:nvSpPr>
                <p:cNvPr id="4893" name="Freeform 816"/>
                <p:cNvSpPr/>
                <p:nvPr userDrawn="1"/>
              </p:nvSpPr>
              <p:spPr>
                <a:xfrm>
                  <a:off x="4957" y="622"/>
                  <a:ext cx="31" cy="19"/>
                </a:xfrm>
                <a:custGeom>
                  <a:avLst/>
                  <a:gdLst/>
                  <a:ahLst/>
                  <a:cxnLst>
                    <a:cxn ang="0">
                      <a:pos x="25" y="0"/>
                    </a:cxn>
                    <a:cxn ang="0">
                      <a:pos x="31" y="3"/>
                    </a:cxn>
                    <a:cxn ang="0">
                      <a:pos x="27" y="7"/>
                    </a:cxn>
                    <a:cxn ang="0">
                      <a:pos x="20" y="9"/>
                    </a:cxn>
                    <a:cxn ang="0">
                      <a:pos x="0" y="17"/>
                    </a:cxn>
                    <a:cxn ang="0">
                      <a:pos x="25" y="0"/>
                    </a:cxn>
                  </a:cxnLst>
                  <a:pathLst>
                    <a:path w="27" h="16">
                      <a:moveTo>
                        <a:pt x="22" y="0"/>
                      </a:moveTo>
                      <a:cubicBezTo>
                        <a:pt x="24" y="1"/>
                        <a:pt x="27" y="0"/>
                        <a:pt x="27" y="3"/>
                      </a:cubicBezTo>
                      <a:cubicBezTo>
                        <a:pt x="27" y="4"/>
                        <a:pt x="26" y="6"/>
                        <a:pt x="24" y="6"/>
                      </a:cubicBezTo>
                      <a:cubicBezTo>
                        <a:pt x="22" y="6"/>
                        <a:pt x="19" y="6"/>
                        <a:pt x="18" y="8"/>
                      </a:cubicBezTo>
                      <a:cubicBezTo>
                        <a:pt x="14" y="16"/>
                        <a:pt x="6" y="15"/>
                        <a:pt x="0" y="15"/>
                      </a:cubicBezTo>
                      <a:cubicBezTo>
                        <a:pt x="8" y="11"/>
                        <a:pt x="14" y="3"/>
                        <a:pt x="22" y="0"/>
                      </a:cubicBezTo>
                      <a:close/>
                    </a:path>
                  </a:pathLst>
                </a:custGeom>
                <a:solidFill>
                  <a:srgbClr val="B8B4B6"/>
                </a:solidFill>
                <a:ln w="9525">
                  <a:noFill/>
                </a:ln>
              </p:spPr>
              <p:txBody>
                <a:bodyPr/>
                <a:p>
                  <a:endParaRPr lang="zh-CN" altLang="en-US"/>
                </a:p>
              </p:txBody>
            </p:sp>
            <p:sp>
              <p:nvSpPr>
                <p:cNvPr id="4894" name="Freeform 817"/>
                <p:cNvSpPr/>
                <p:nvPr userDrawn="1"/>
              </p:nvSpPr>
              <p:spPr>
                <a:xfrm>
                  <a:off x="4998" y="615"/>
                  <a:ext cx="8" cy="5"/>
                </a:xfrm>
                <a:custGeom>
                  <a:avLst/>
                  <a:gdLst/>
                  <a:ahLst/>
                  <a:cxnLst>
                    <a:cxn ang="0">
                      <a:pos x="0" y="2"/>
                    </a:cxn>
                    <a:cxn ang="0">
                      <a:pos x="8" y="0"/>
                    </a:cxn>
                    <a:cxn ang="0">
                      <a:pos x="0" y="2"/>
                    </a:cxn>
                  </a:cxnLst>
                  <a:pathLst>
                    <a:path w="7" h="4">
                      <a:moveTo>
                        <a:pt x="0" y="2"/>
                      </a:moveTo>
                      <a:cubicBezTo>
                        <a:pt x="3" y="2"/>
                        <a:pt x="5" y="1"/>
                        <a:pt x="7" y="0"/>
                      </a:cubicBezTo>
                      <a:cubicBezTo>
                        <a:pt x="6" y="3"/>
                        <a:pt x="4" y="4"/>
                        <a:pt x="0" y="2"/>
                      </a:cubicBezTo>
                      <a:close/>
                    </a:path>
                  </a:pathLst>
                </a:custGeom>
                <a:solidFill>
                  <a:srgbClr val="B8B4B6"/>
                </a:solidFill>
                <a:ln w="9525">
                  <a:noFill/>
                </a:ln>
              </p:spPr>
              <p:txBody>
                <a:bodyPr/>
                <a:p>
                  <a:endParaRPr lang="zh-CN" altLang="en-US"/>
                </a:p>
              </p:txBody>
            </p:sp>
            <p:sp>
              <p:nvSpPr>
                <p:cNvPr id="4895" name="Freeform 818"/>
                <p:cNvSpPr/>
                <p:nvPr userDrawn="1"/>
              </p:nvSpPr>
              <p:spPr>
                <a:xfrm>
                  <a:off x="5009" y="613"/>
                  <a:ext cx="2" cy="2"/>
                </a:xfrm>
                <a:custGeom>
                  <a:avLst/>
                  <a:gdLst/>
                  <a:ahLst/>
                  <a:cxnLst>
                    <a:cxn ang="0">
                      <a:pos x="0" y="1"/>
                    </a:cxn>
                    <a:cxn ang="0">
                      <a:pos x="2" y="0"/>
                    </a:cxn>
                    <a:cxn ang="0">
                      <a:pos x="0" y="1"/>
                    </a:cxn>
                  </a:cxnLst>
                  <a:pathLst>
                    <a:path w="2" h="2">
                      <a:moveTo>
                        <a:pt x="0" y="1"/>
                      </a:moveTo>
                      <a:cubicBezTo>
                        <a:pt x="1" y="1"/>
                        <a:pt x="2" y="0"/>
                        <a:pt x="2" y="0"/>
                      </a:cubicBezTo>
                      <a:cubicBezTo>
                        <a:pt x="2" y="2"/>
                        <a:pt x="1" y="2"/>
                        <a:pt x="0" y="1"/>
                      </a:cubicBezTo>
                      <a:close/>
                    </a:path>
                  </a:pathLst>
                </a:custGeom>
                <a:solidFill>
                  <a:srgbClr val="B8B4B6"/>
                </a:solidFill>
                <a:ln w="9525">
                  <a:noFill/>
                </a:ln>
              </p:spPr>
              <p:txBody>
                <a:bodyPr/>
                <a:p>
                  <a:endParaRPr lang="zh-CN" altLang="en-US"/>
                </a:p>
              </p:txBody>
            </p:sp>
            <p:sp>
              <p:nvSpPr>
                <p:cNvPr id="4896" name="Freeform 819"/>
                <p:cNvSpPr/>
                <p:nvPr userDrawn="1"/>
              </p:nvSpPr>
              <p:spPr>
                <a:xfrm>
                  <a:off x="5011" y="611"/>
                  <a:ext cx="2" cy="2"/>
                </a:xfrm>
                <a:custGeom>
                  <a:avLst/>
                  <a:gdLst/>
                  <a:ahLst/>
                  <a:cxnLst>
                    <a:cxn ang="0">
                      <a:pos x="0" y="2"/>
                    </a:cxn>
                    <a:cxn ang="0">
                      <a:pos x="2" y="1"/>
                    </a:cxn>
                    <a:cxn ang="0">
                      <a:pos x="0" y="2"/>
                    </a:cxn>
                  </a:cxnLst>
                  <a:pathLst>
                    <a:path w="2" h="2">
                      <a:moveTo>
                        <a:pt x="0" y="2"/>
                      </a:moveTo>
                      <a:cubicBezTo>
                        <a:pt x="0" y="0"/>
                        <a:pt x="1" y="0"/>
                        <a:pt x="2" y="1"/>
                      </a:cubicBezTo>
                      <a:cubicBezTo>
                        <a:pt x="2" y="1"/>
                        <a:pt x="1" y="2"/>
                        <a:pt x="0" y="2"/>
                      </a:cubicBezTo>
                      <a:close/>
                    </a:path>
                  </a:pathLst>
                </a:custGeom>
                <a:solidFill>
                  <a:srgbClr val="B8B4B6"/>
                </a:solidFill>
                <a:ln w="9525">
                  <a:noFill/>
                </a:ln>
              </p:spPr>
              <p:txBody>
                <a:bodyPr/>
                <a:p>
                  <a:endParaRPr lang="zh-CN" altLang="en-US"/>
                </a:p>
              </p:txBody>
            </p:sp>
            <p:sp>
              <p:nvSpPr>
                <p:cNvPr id="4897" name="Freeform 820"/>
                <p:cNvSpPr/>
                <p:nvPr userDrawn="1"/>
              </p:nvSpPr>
              <p:spPr>
                <a:xfrm>
                  <a:off x="5456" y="274"/>
                  <a:ext cx="2" cy="3"/>
                </a:xfrm>
                <a:custGeom>
                  <a:avLst/>
                  <a:gdLst/>
                  <a:ahLst/>
                  <a:cxnLst>
                    <a:cxn ang="0">
                      <a:pos x="2" y="0"/>
                    </a:cxn>
                    <a:cxn ang="0">
                      <a:pos x="0" y="3"/>
                    </a:cxn>
                    <a:cxn ang="0">
                      <a:pos x="2" y="0"/>
                    </a:cxn>
                  </a:cxnLst>
                  <a:pathLst>
                    <a:path w="2" h="3">
                      <a:moveTo>
                        <a:pt x="2" y="0"/>
                      </a:moveTo>
                      <a:cubicBezTo>
                        <a:pt x="1" y="1"/>
                        <a:pt x="1" y="2"/>
                        <a:pt x="0" y="3"/>
                      </a:cubicBezTo>
                      <a:cubicBezTo>
                        <a:pt x="1" y="2"/>
                        <a:pt x="1" y="1"/>
                        <a:pt x="2" y="0"/>
                      </a:cubicBezTo>
                      <a:close/>
                    </a:path>
                  </a:pathLst>
                </a:custGeom>
                <a:solidFill>
                  <a:srgbClr val="94979A"/>
                </a:solidFill>
                <a:ln w="9525">
                  <a:noFill/>
                </a:ln>
              </p:spPr>
              <p:txBody>
                <a:bodyPr/>
                <a:p>
                  <a:endParaRPr lang="zh-CN" altLang="en-US"/>
                </a:p>
              </p:txBody>
            </p:sp>
            <p:sp>
              <p:nvSpPr>
                <p:cNvPr id="4898" name="Freeform 821"/>
                <p:cNvSpPr/>
                <p:nvPr userDrawn="1"/>
              </p:nvSpPr>
              <p:spPr>
                <a:xfrm>
                  <a:off x="5496" y="398"/>
                  <a:ext cx="2" cy="4"/>
                </a:xfrm>
                <a:custGeom>
                  <a:avLst/>
                  <a:gdLst/>
                  <a:ahLst/>
                  <a:cxnLst>
                    <a:cxn ang="0">
                      <a:pos x="2" y="0"/>
                    </a:cxn>
                    <a:cxn ang="0">
                      <a:pos x="0" y="4"/>
                    </a:cxn>
                    <a:cxn ang="0">
                      <a:pos x="2" y="0"/>
                    </a:cxn>
                  </a:cxnLst>
                  <a:pathLst>
                    <a:path w="1" h="3">
                      <a:moveTo>
                        <a:pt x="1" y="0"/>
                      </a:moveTo>
                      <a:cubicBezTo>
                        <a:pt x="1" y="1"/>
                        <a:pt x="1" y="2"/>
                        <a:pt x="0" y="3"/>
                      </a:cubicBezTo>
                      <a:cubicBezTo>
                        <a:pt x="1" y="2"/>
                        <a:pt x="1" y="1"/>
                        <a:pt x="1" y="0"/>
                      </a:cubicBezTo>
                      <a:close/>
                    </a:path>
                  </a:pathLst>
                </a:custGeom>
                <a:solidFill>
                  <a:srgbClr val="9B9B9E"/>
                </a:solidFill>
                <a:ln w="9525">
                  <a:noFill/>
                </a:ln>
              </p:spPr>
              <p:txBody>
                <a:bodyPr/>
                <a:p>
                  <a:endParaRPr lang="zh-CN" altLang="en-US"/>
                </a:p>
              </p:txBody>
            </p:sp>
            <p:sp>
              <p:nvSpPr>
                <p:cNvPr id="4899" name="Freeform 822"/>
                <p:cNvSpPr/>
                <p:nvPr userDrawn="1"/>
              </p:nvSpPr>
              <p:spPr>
                <a:xfrm>
                  <a:off x="5507" y="396"/>
                  <a:ext cx="1" cy="1"/>
                </a:xfrm>
                <a:custGeom>
                  <a:avLst/>
                  <a:gdLst/>
                  <a:ahLst/>
                  <a:cxnLst>
                    <a:cxn ang="0">
                      <a:pos x="0" y="1"/>
                    </a:cxn>
                    <a:cxn ang="0">
                      <a:pos x="0" y="0"/>
                    </a:cxn>
                    <a:cxn ang="0">
                      <a:pos x="0" y="1"/>
                    </a:cxn>
                  </a:cxnLst>
                  <a:pathLst>
                    <a:path w="1" h="1">
                      <a:moveTo>
                        <a:pt x="0" y="1"/>
                      </a:moveTo>
                      <a:cubicBezTo>
                        <a:pt x="0" y="1"/>
                        <a:pt x="0" y="0"/>
                        <a:pt x="0" y="0"/>
                      </a:cubicBezTo>
                      <a:cubicBezTo>
                        <a:pt x="1" y="0"/>
                        <a:pt x="1" y="0"/>
                        <a:pt x="0" y="1"/>
                      </a:cubicBezTo>
                      <a:close/>
                    </a:path>
                  </a:pathLst>
                </a:custGeom>
                <a:solidFill>
                  <a:srgbClr val="919396"/>
                </a:solidFill>
                <a:ln w="9525">
                  <a:noFill/>
                </a:ln>
              </p:spPr>
              <p:txBody>
                <a:bodyPr/>
                <a:p>
                  <a:endParaRPr lang="zh-CN" altLang="en-US"/>
                </a:p>
              </p:txBody>
            </p:sp>
            <p:sp>
              <p:nvSpPr>
                <p:cNvPr id="4900" name="Freeform 823"/>
                <p:cNvSpPr/>
                <p:nvPr userDrawn="1"/>
              </p:nvSpPr>
              <p:spPr>
                <a:xfrm>
                  <a:off x="5495" y="159"/>
                  <a:ext cx="36" cy="35"/>
                </a:xfrm>
                <a:custGeom>
                  <a:avLst/>
                  <a:gdLst/>
                  <a:ahLst/>
                  <a:cxnLst>
                    <a:cxn ang="0">
                      <a:pos x="29" y="7"/>
                    </a:cxn>
                    <a:cxn ang="0">
                      <a:pos x="25" y="6"/>
                    </a:cxn>
                    <a:cxn ang="0">
                      <a:pos x="19" y="2"/>
                    </a:cxn>
                    <a:cxn ang="0">
                      <a:pos x="8" y="6"/>
                    </a:cxn>
                    <a:cxn ang="0">
                      <a:pos x="8" y="7"/>
                    </a:cxn>
                    <a:cxn ang="0">
                      <a:pos x="5" y="9"/>
                    </a:cxn>
                    <a:cxn ang="0">
                      <a:pos x="5" y="28"/>
                    </a:cxn>
                    <a:cxn ang="0">
                      <a:pos x="6" y="30"/>
                    </a:cxn>
                    <a:cxn ang="0">
                      <a:pos x="10" y="35"/>
                    </a:cxn>
                    <a:cxn ang="0">
                      <a:pos x="11" y="33"/>
                    </a:cxn>
                    <a:cxn ang="0">
                      <a:pos x="11" y="32"/>
                    </a:cxn>
                    <a:cxn ang="0">
                      <a:pos x="16" y="32"/>
                    </a:cxn>
                    <a:cxn ang="0">
                      <a:pos x="24" y="29"/>
                    </a:cxn>
                    <a:cxn ang="0">
                      <a:pos x="26" y="28"/>
                    </a:cxn>
                    <a:cxn ang="0">
                      <a:pos x="33" y="22"/>
                    </a:cxn>
                    <a:cxn ang="0">
                      <a:pos x="34" y="16"/>
                    </a:cxn>
                    <a:cxn ang="0">
                      <a:pos x="29" y="7"/>
                    </a:cxn>
                  </a:cxnLst>
                  <a:pathLst>
                    <a:path w="31" h="31">
                      <a:moveTo>
                        <a:pt x="25" y="7"/>
                      </a:moveTo>
                      <a:cubicBezTo>
                        <a:pt x="24" y="6"/>
                        <a:pt x="23" y="6"/>
                        <a:pt x="22" y="6"/>
                      </a:cubicBezTo>
                      <a:cubicBezTo>
                        <a:pt x="21" y="4"/>
                        <a:pt x="19" y="3"/>
                        <a:pt x="17" y="2"/>
                      </a:cubicBezTo>
                      <a:cubicBezTo>
                        <a:pt x="14" y="0"/>
                        <a:pt x="8" y="1"/>
                        <a:pt x="7" y="6"/>
                      </a:cubicBezTo>
                      <a:cubicBezTo>
                        <a:pt x="7" y="6"/>
                        <a:pt x="7" y="6"/>
                        <a:pt x="7" y="7"/>
                      </a:cubicBezTo>
                      <a:cubicBezTo>
                        <a:pt x="6" y="7"/>
                        <a:pt x="6" y="8"/>
                        <a:pt x="5" y="8"/>
                      </a:cubicBezTo>
                      <a:cubicBezTo>
                        <a:pt x="0" y="13"/>
                        <a:pt x="0" y="20"/>
                        <a:pt x="5" y="25"/>
                      </a:cubicBezTo>
                      <a:cubicBezTo>
                        <a:pt x="5" y="26"/>
                        <a:pt x="5" y="26"/>
                        <a:pt x="6" y="27"/>
                      </a:cubicBezTo>
                      <a:cubicBezTo>
                        <a:pt x="6" y="29"/>
                        <a:pt x="7" y="30"/>
                        <a:pt x="9" y="31"/>
                      </a:cubicBezTo>
                      <a:cubicBezTo>
                        <a:pt x="10" y="31"/>
                        <a:pt x="11" y="31"/>
                        <a:pt x="10" y="30"/>
                      </a:cubicBezTo>
                      <a:cubicBezTo>
                        <a:pt x="10" y="30"/>
                        <a:pt x="10" y="30"/>
                        <a:pt x="10" y="29"/>
                      </a:cubicBezTo>
                      <a:cubicBezTo>
                        <a:pt x="11" y="30"/>
                        <a:pt x="13" y="30"/>
                        <a:pt x="14" y="29"/>
                      </a:cubicBezTo>
                      <a:cubicBezTo>
                        <a:pt x="17" y="29"/>
                        <a:pt x="19" y="28"/>
                        <a:pt x="21" y="26"/>
                      </a:cubicBezTo>
                      <a:cubicBezTo>
                        <a:pt x="22" y="26"/>
                        <a:pt x="22" y="25"/>
                        <a:pt x="23" y="25"/>
                      </a:cubicBezTo>
                      <a:cubicBezTo>
                        <a:pt x="26" y="25"/>
                        <a:pt x="28" y="23"/>
                        <a:pt x="29" y="20"/>
                      </a:cubicBezTo>
                      <a:cubicBezTo>
                        <a:pt x="29" y="18"/>
                        <a:pt x="30" y="17"/>
                        <a:pt x="30" y="15"/>
                      </a:cubicBezTo>
                      <a:cubicBezTo>
                        <a:pt x="31" y="11"/>
                        <a:pt x="29" y="8"/>
                        <a:pt x="25" y="7"/>
                      </a:cubicBezTo>
                      <a:close/>
                    </a:path>
                  </a:pathLst>
                </a:custGeom>
                <a:solidFill>
                  <a:srgbClr val="565656"/>
                </a:solidFill>
                <a:ln w="9525">
                  <a:noFill/>
                </a:ln>
              </p:spPr>
              <p:txBody>
                <a:bodyPr/>
                <a:p>
                  <a:endParaRPr lang="zh-CN" altLang="en-US"/>
                </a:p>
              </p:txBody>
            </p:sp>
            <p:sp>
              <p:nvSpPr>
                <p:cNvPr id="4901" name="Freeform 824"/>
                <p:cNvSpPr/>
                <p:nvPr userDrawn="1"/>
              </p:nvSpPr>
              <p:spPr>
                <a:xfrm>
                  <a:off x="5042" y="748"/>
                  <a:ext cx="35" cy="31"/>
                </a:xfrm>
                <a:custGeom>
                  <a:avLst/>
                  <a:gdLst/>
                  <a:ahLst/>
                  <a:cxnLst>
                    <a:cxn ang="0">
                      <a:pos x="32" y="3"/>
                    </a:cxn>
                    <a:cxn ang="0">
                      <a:pos x="17" y="0"/>
                    </a:cxn>
                    <a:cxn ang="0">
                      <a:pos x="5" y="8"/>
                    </a:cxn>
                    <a:cxn ang="0">
                      <a:pos x="15" y="29"/>
                    </a:cxn>
                    <a:cxn ang="0">
                      <a:pos x="29" y="22"/>
                    </a:cxn>
                    <a:cxn ang="0">
                      <a:pos x="35" y="16"/>
                    </a:cxn>
                    <a:cxn ang="0">
                      <a:pos x="32" y="10"/>
                    </a:cxn>
                    <a:cxn ang="0">
                      <a:pos x="32" y="3"/>
                    </a:cxn>
                  </a:cxnLst>
                  <a:pathLst>
                    <a:path w="30" h="27">
                      <a:moveTo>
                        <a:pt x="28" y="3"/>
                      </a:moveTo>
                      <a:cubicBezTo>
                        <a:pt x="24" y="1"/>
                        <a:pt x="20" y="0"/>
                        <a:pt x="15" y="0"/>
                      </a:cubicBezTo>
                      <a:cubicBezTo>
                        <a:pt x="11" y="1"/>
                        <a:pt x="8" y="4"/>
                        <a:pt x="5" y="7"/>
                      </a:cubicBezTo>
                      <a:cubicBezTo>
                        <a:pt x="0" y="15"/>
                        <a:pt x="4" y="25"/>
                        <a:pt x="13" y="26"/>
                      </a:cubicBezTo>
                      <a:cubicBezTo>
                        <a:pt x="18" y="27"/>
                        <a:pt x="23" y="24"/>
                        <a:pt x="25" y="20"/>
                      </a:cubicBezTo>
                      <a:cubicBezTo>
                        <a:pt x="28" y="19"/>
                        <a:pt x="30" y="17"/>
                        <a:pt x="30" y="14"/>
                      </a:cubicBezTo>
                      <a:cubicBezTo>
                        <a:pt x="30" y="12"/>
                        <a:pt x="29" y="10"/>
                        <a:pt x="28" y="9"/>
                      </a:cubicBezTo>
                      <a:cubicBezTo>
                        <a:pt x="30" y="7"/>
                        <a:pt x="30" y="4"/>
                        <a:pt x="28" y="3"/>
                      </a:cubicBezTo>
                      <a:close/>
                    </a:path>
                  </a:pathLst>
                </a:custGeom>
                <a:solidFill>
                  <a:srgbClr val="7C7C7C"/>
                </a:solidFill>
                <a:ln w="9525">
                  <a:noFill/>
                </a:ln>
              </p:spPr>
              <p:txBody>
                <a:bodyPr/>
                <a:p>
                  <a:endParaRPr lang="zh-CN" altLang="en-US"/>
                </a:p>
              </p:txBody>
            </p:sp>
            <p:sp>
              <p:nvSpPr>
                <p:cNvPr id="4902" name="Freeform 825"/>
                <p:cNvSpPr/>
                <p:nvPr userDrawn="1"/>
              </p:nvSpPr>
              <p:spPr>
                <a:xfrm>
                  <a:off x="5577" y="327"/>
                  <a:ext cx="35" cy="35"/>
                </a:xfrm>
                <a:custGeom>
                  <a:avLst/>
                  <a:gdLst/>
                  <a:ahLst/>
                  <a:cxnLst>
                    <a:cxn ang="0">
                      <a:pos x="32" y="22"/>
                    </a:cxn>
                    <a:cxn ang="0">
                      <a:pos x="32" y="22"/>
                    </a:cxn>
                    <a:cxn ang="0">
                      <a:pos x="31" y="18"/>
                    </a:cxn>
                    <a:cxn ang="0">
                      <a:pos x="31" y="14"/>
                    </a:cxn>
                    <a:cxn ang="0">
                      <a:pos x="30" y="11"/>
                    </a:cxn>
                    <a:cxn ang="0">
                      <a:pos x="25" y="7"/>
                    </a:cxn>
                    <a:cxn ang="0">
                      <a:pos x="3" y="14"/>
                    </a:cxn>
                    <a:cxn ang="0">
                      <a:pos x="2" y="17"/>
                    </a:cxn>
                    <a:cxn ang="0">
                      <a:pos x="1" y="26"/>
                    </a:cxn>
                    <a:cxn ang="0">
                      <a:pos x="8" y="31"/>
                    </a:cxn>
                    <a:cxn ang="0">
                      <a:pos x="11" y="33"/>
                    </a:cxn>
                    <a:cxn ang="0">
                      <a:pos x="22" y="32"/>
                    </a:cxn>
                    <a:cxn ang="0">
                      <a:pos x="25" y="32"/>
                    </a:cxn>
                    <a:cxn ang="0">
                      <a:pos x="32" y="29"/>
                    </a:cxn>
                    <a:cxn ang="0">
                      <a:pos x="32" y="22"/>
                    </a:cxn>
                  </a:cxnLst>
                  <a:pathLst>
                    <a:path w="30" h="30">
                      <a:moveTo>
                        <a:pt x="28" y="19"/>
                      </a:moveTo>
                      <a:cubicBezTo>
                        <a:pt x="28" y="19"/>
                        <a:pt x="28" y="19"/>
                        <a:pt x="28" y="19"/>
                      </a:cubicBezTo>
                      <a:cubicBezTo>
                        <a:pt x="28" y="18"/>
                        <a:pt x="28" y="17"/>
                        <a:pt x="27" y="16"/>
                      </a:cubicBezTo>
                      <a:cubicBezTo>
                        <a:pt x="27" y="15"/>
                        <a:pt x="27" y="13"/>
                        <a:pt x="27" y="12"/>
                      </a:cubicBezTo>
                      <a:cubicBezTo>
                        <a:pt x="27" y="11"/>
                        <a:pt x="26" y="10"/>
                        <a:pt x="26" y="10"/>
                      </a:cubicBezTo>
                      <a:cubicBezTo>
                        <a:pt x="25" y="8"/>
                        <a:pt x="24" y="7"/>
                        <a:pt x="22" y="6"/>
                      </a:cubicBezTo>
                      <a:cubicBezTo>
                        <a:pt x="16" y="0"/>
                        <a:pt x="6" y="4"/>
                        <a:pt x="3" y="12"/>
                      </a:cubicBezTo>
                      <a:cubicBezTo>
                        <a:pt x="2" y="13"/>
                        <a:pt x="2" y="14"/>
                        <a:pt x="2" y="15"/>
                      </a:cubicBezTo>
                      <a:cubicBezTo>
                        <a:pt x="1" y="18"/>
                        <a:pt x="0" y="20"/>
                        <a:pt x="1" y="23"/>
                      </a:cubicBezTo>
                      <a:cubicBezTo>
                        <a:pt x="2" y="26"/>
                        <a:pt x="5" y="27"/>
                        <a:pt x="7" y="27"/>
                      </a:cubicBezTo>
                      <a:cubicBezTo>
                        <a:pt x="8" y="28"/>
                        <a:pt x="9" y="28"/>
                        <a:pt x="10" y="29"/>
                      </a:cubicBezTo>
                      <a:cubicBezTo>
                        <a:pt x="13" y="30"/>
                        <a:pt x="16" y="29"/>
                        <a:pt x="19" y="28"/>
                      </a:cubicBezTo>
                      <a:cubicBezTo>
                        <a:pt x="20" y="29"/>
                        <a:pt x="21" y="29"/>
                        <a:pt x="22" y="28"/>
                      </a:cubicBezTo>
                      <a:cubicBezTo>
                        <a:pt x="24" y="27"/>
                        <a:pt x="26" y="26"/>
                        <a:pt x="28" y="25"/>
                      </a:cubicBezTo>
                      <a:cubicBezTo>
                        <a:pt x="30" y="23"/>
                        <a:pt x="30" y="20"/>
                        <a:pt x="28" y="19"/>
                      </a:cubicBezTo>
                      <a:close/>
                    </a:path>
                  </a:pathLst>
                </a:custGeom>
                <a:solidFill>
                  <a:srgbClr val="686868"/>
                </a:solidFill>
                <a:ln w="9525">
                  <a:noFill/>
                </a:ln>
              </p:spPr>
              <p:txBody>
                <a:bodyPr/>
                <a:p>
                  <a:endParaRPr lang="zh-CN" altLang="en-US"/>
                </a:p>
              </p:txBody>
            </p:sp>
            <p:sp>
              <p:nvSpPr>
                <p:cNvPr id="4903" name="Freeform 826"/>
                <p:cNvSpPr>
                  <a:spLocks noEditPoints="1"/>
                </p:cNvSpPr>
                <p:nvPr userDrawn="1"/>
              </p:nvSpPr>
              <p:spPr>
                <a:xfrm>
                  <a:off x="5047" y="747"/>
                  <a:ext cx="34" cy="29"/>
                </a:xfrm>
                <a:custGeom>
                  <a:avLst/>
                  <a:gdLst/>
                  <a:ahLst/>
                  <a:cxnLst>
                    <a:cxn ang="0">
                      <a:pos x="31" y="2"/>
                    </a:cxn>
                    <a:cxn ang="0">
                      <a:pos x="21" y="5"/>
                    </a:cxn>
                    <a:cxn ang="0">
                      <a:pos x="20" y="5"/>
                    </a:cxn>
                    <a:cxn ang="0">
                      <a:pos x="20" y="5"/>
                    </a:cxn>
                    <a:cxn ang="0">
                      <a:pos x="3" y="19"/>
                    </a:cxn>
                    <a:cxn ang="0">
                      <a:pos x="7" y="24"/>
                    </a:cxn>
                    <a:cxn ang="0">
                      <a:pos x="7" y="27"/>
                    </a:cxn>
                    <a:cxn ang="0">
                      <a:pos x="10" y="29"/>
                    </a:cxn>
                    <a:cxn ang="0">
                      <a:pos x="21" y="24"/>
                    </a:cxn>
                    <a:cxn ang="0">
                      <a:pos x="26" y="22"/>
                    </a:cxn>
                    <a:cxn ang="0">
                      <a:pos x="31" y="15"/>
                    </a:cxn>
                    <a:cxn ang="0">
                      <a:pos x="26" y="6"/>
                    </a:cxn>
                    <a:cxn ang="0">
                      <a:pos x="32" y="3"/>
                    </a:cxn>
                    <a:cxn ang="0">
                      <a:pos x="31" y="2"/>
                    </a:cxn>
                    <a:cxn ang="0">
                      <a:pos x="22" y="17"/>
                    </a:cxn>
                    <a:cxn ang="0">
                      <a:pos x="20" y="20"/>
                    </a:cxn>
                    <a:cxn ang="0">
                      <a:pos x="10" y="22"/>
                    </a:cxn>
                    <a:cxn ang="0">
                      <a:pos x="17" y="8"/>
                    </a:cxn>
                    <a:cxn ang="0">
                      <a:pos x="17" y="8"/>
                    </a:cxn>
                    <a:cxn ang="0">
                      <a:pos x="18" y="8"/>
                    </a:cxn>
                    <a:cxn ang="0">
                      <a:pos x="22" y="17"/>
                    </a:cxn>
                    <a:cxn ang="0">
                      <a:pos x="7" y="10"/>
                    </a:cxn>
                    <a:cxn ang="0">
                      <a:pos x="15" y="6"/>
                    </a:cxn>
                    <a:cxn ang="0">
                      <a:pos x="6" y="19"/>
                    </a:cxn>
                    <a:cxn ang="0">
                      <a:pos x="7" y="10"/>
                    </a:cxn>
                    <a:cxn ang="0">
                      <a:pos x="28" y="15"/>
                    </a:cxn>
                    <a:cxn ang="0">
                      <a:pos x="24" y="19"/>
                    </a:cxn>
                    <a:cxn ang="0">
                      <a:pos x="24" y="17"/>
                    </a:cxn>
                    <a:cxn ang="0">
                      <a:pos x="23" y="10"/>
                    </a:cxn>
                    <a:cxn ang="0">
                      <a:pos x="28" y="15"/>
                    </a:cxn>
                  </a:cxnLst>
                  <a:pathLst>
                    <a:path w="30" h="25">
                      <a:moveTo>
                        <a:pt x="28" y="2"/>
                      </a:moveTo>
                      <a:cubicBezTo>
                        <a:pt x="25" y="2"/>
                        <a:pt x="22" y="5"/>
                        <a:pt x="19" y="5"/>
                      </a:cubicBezTo>
                      <a:cubicBezTo>
                        <a:pt x="19" y="5"/>
                        <a:pt x="19" y="5"/>
                        <a:pt x="18" y="5"/>
                      </a:cubicBezTo>
                      <a:cubicBezTo>
                        <a:pt x="18" y="5"/>
                        <a:pt x="18" y="5"/>
                        <a:pt x="18" y="5"/>
                      </a:cubicBezTo>
                      <a:cubicBezTo>
                        <a:pt x="10" y="0"/>
                        <a:pt x="0" y="8"/>
                        <a:pt x="3" y="17"/>
                      </a:cubicBezTo>
                      <a:cubicBezTo>
                        <a:pt x="4" y="19"/>
                        <a:pt x="5" y="20"/>
                        <a:pt x="7" y="21"/>
                      </a:cubicBezTo>
                      <a:cubicBezTo>
                        <a:pt x="7" y="22"/>
                        <a:pt x="7" y="23"/>
                        <a:pt x="7" y="24"/>
                      </a:cubicBezTo>
                      <a:cubicBezTo>
                        <a:pt x="8" y="25"/>
                        <a:pt x="8" y="25"/>
                        <a:pt x="9" y="25"/>
                      </a:cubicBezTo>
                      <a:cubicBezTo>
                        <a:pt x="12" y="24"/>
                        <a:pt x="16" y="23"/>
                        <a:pt x="19" y="21"/>
                      </a:cubicBezTo>
                      <a:cubicBezTo>
                        <a:pt x="20" y="20"/>
                        <a:pt x="22" y="20"/>
                        <a:pt x="23" y="19"/>
                      </a:cubicBezTo>
                      <a:cubicBezTo>
                        <a:pt x="25" y="18"/>
                        <a:pt x="28" y="16"/>
                        <a:pt x="28" y="13"/>
                      </a:cubicBezTo>
                      <a:cubicBezTo>
                        <a:pt x="28" y="10"/>
                        <a:pt x="26" y="8"/>
                        <a:pt x="23" y="6"/>
                      </a:cubicBezTo>
                      <a:cubicBezTo>
                        <a:pt x="25" y="5"/>
                        <a:pt x="27" y="4"/>
                        <a:pt x="29" y="3"/>
                      </a:cubicBezTo>
                      <a:cubicBezTo>
                        <a:pt x="30" y="3"/>
                        <a:pt x="29" y="2"/>
                        <a:pt x="28" y="2"/>
                      </a:cubicBezTo>
                      <a:close/>
                      <a:moveTo>
                        <a:pt x="20" y="15"/>
                      </a:moveTo>
                      <a:cubicBezTo>
                        <a:pt x="20" y="16"/>
                        <a:pt x="19" y="17"/>
                        <a:pt x="18" y="18"/>
                      </a:cubicBezTo>
                      <a:cubicBezTo>
                        <a:pt x="15" y="19"/>
                        <a:pt x="11" y="20"/>
                        <a:pt x="9" y="19"/>
                      </a:cubicBezTo>
                      <a:cubicBezTo>
                        <a:pt x="9" y="14"/>
                        <a:pt x="11" y="10"/>
                        <a:pt x="15" y="7"/>
                      </a:cubicBezTo>
                      <a:cubicBezTo>
                        <a:pt x="15" y="7"/>
                        <a:pt x="15" y="7"/>
                        <a:pt x="15" y="7"/>
                      </a:cubicBezTo>
                      <a:cubicBezTo>
                        <a:pt x="16" y="7"/>
                        <a:pt x="16" y="7"/>
                        <a:pt x="16" y="7"/>
                      </a:cubicBezTo>
                      <a:cubicBezTo>
                        <a:pt x="19" y="8"/>
                        <a:pt x="21" y="11"/>
                        <a:pt x="20" y="15"/>
                      </a:cubicBezTo>
                      <a:close/>
                      <a:moveTo>
                        <a:pt x="7" y="9"/>
                      </a:moveTo>
                      <a:cubicBezTo>
                        <a:pt x="9" y="7"/>
                        <a:pt x="11" y="6"/>
                        <a:pt x="14" y="6"/>
                      </a:cubicBezTo>
                      <a:cubicBezTo>
                        <a:pt x="10" y="9"/>
                        <a:pt x="7" y="13"/>
                        <a:pt x="6" y="17"/>
                      </a:cubicBezTo>
                      <a:cubicBezTo>
                        <a:pt x="4" y="15"/>
                        <a:pt x="6" y="11"/>
                        <a:pt x="7" y="9"/>
                      </a:cubicBezTo>
                      <a:close/>
                      <a:moveTo>
                        <a:pt x="25" y="13"/>
                      </a:moveTo>
                      <a:cubicBezTo>
                        <a:pt x="26" y="14"/>
                        <a:pt x="23" y="16"/>
                        <a:pt x="22" y="17"/>
                      </a:cubicBezTo>
                      <a:cubicBezTo>
                        <a:pt x="22" y="16"/>
                        <a:pt x="22" y="16"/>
                        <a:pt x="22" y="15"/>
                      </a:cubicBezTo>
                      <a:cubicBezTo>
                        <a:pt x="23" y="13"/>
                        <a:pt x="22" y="11"/>
                        <a:pt x="21" y="9"/>
                      </a:cubicBezTo>
                      <a:cubicBezTo>
                        <a:pt x="23" y="10"/>
                        <a:pt x="25" y="11"/>
                        <a:pt x="25" y="13"/>
                      </a:cubicBezTo>
                      <a:close/>
                    </a:path>
                  </a:pathLst>
                </a:custGeom>
                <a:solidFill>
                  <a:srgbClr val="565656"/>
                </a:solidFill>
                <a:ln w="9525">
                  <a:noFill/>
                </a:ln>
              </p:spPr>
              <p:txBody>
                <a:bodyPr/>
                <a:p>
                  <a:endParaRPr lang="zh-CN" altLang="en-US"/>
                </a:p>
              </p:txBody>
            </p:sp>
            <p:sp>
              <p:nvSpPr>
                <p:cNvPr id="4904" name="Freeform 827"/>
                <p:cNvSpPr/>
                <p:nvPr userDrawn="1"/>
              </p:nvSpPr>
              <p:spPr>
                <a:xfrm>
                  <a:off x="5586" y="342"/>
                  <a:ext cx="21" cy="13"/>
                </a:xfrm>
                <a:custGeom>
                  <a:avLst/>
                  <a:gdLst/>
                  <a:ahLst/>
                  <a:cxnLst>
                    <a:cxn ang="0">
                      <a:pos x="19" y="0"/>
                    </a:cxn>
                    <a:cxn ang="0">
                      <a:pos x="10" y="2"/>
                    </a:cxn>
                    <a:cxn ang="0">
                      <a:pos x="5" y="7"/>
                    </a:cxn>
                    <a:cxn ang="0">
                      <a:pos x="5" y="7"/>
                    </a:cxn>
                    <a:cxn ang="0">
                      <a:pos x="5" y="7"/>
                    </a:cxn>
                    <a:cxn ang="0">
                      <a:pos x="4" y="7"/>
                    </a:cxn>
                    <a:cxn ang="0">
                      <a:pos x="4" y="7"/>
                    </a:cxn>
                    <a:cxn ang="0">
                      <a:pos x="4" y="7"/>
                    </a:cxn>
                    <a:cxn ang="0">
                      <a:pos x="4" y="8"/>
                    </a:cxn>
                    <a:cxn ang="0">
                      <a:pos x="1" y="10"/>
                    </a:cxn>
                    <a:cxn ang="0">
                      <a:pos x="1" y="10"/>
                    </a:cxn>
                    <a:cxn ang="0">
                      <a:pos x="1" y="10"/>
                    </a:cxn>
                    <a:cxn ang="0">
                      <a:pos x="1" y="10"/>
                    </a:cxn>
                    <a:cxn ang="0">
                      <a:pos x="1" y="13"/>
                    </a:cxn>
                    <a:cxn ang="0">
                      <a:pos x="4" y="10"/>
                    </a:cxn>
                    <a:cxn ang="0">
                      <a:pos x="7" y="11"/>
                    </a:cxn>
                    <a:cxn ang="0">
                      <a:pos x="17" y="2"/>
                    </a:cxn>
                    <a:cxn ang="0">
                      <a:pos x="18" y="2"/>
                    </a:cxn>
                    <a:cxn ang="0">
                      <a:pos x="19" y="2"/>
                    </a:cxn>
                    <a:cxn ang="0">
                      <a:pos x="19" y="0"/>
                    </a:cxn>
                  </a:cxnLst>
                  <a:pathLst>
                    <a:path w="18" h="11">
                      <a:moveTo>
                        <a:pt x="17" y="0"/>
                      </a:moveTo>
                      <a:cubicBezTo>
                        <a:pt x="14" y="1"/>
                        <a:pt x="11" y="0"/>
                        <a:pt x="9" y="2"/>
                      </a:cubicBezTo>
                      <a:cubicBezTo>
                        <a:pt x="7" y="2"/>
                        <a:pt x="6" y="4"/>
                        <a:pt x="5" y="6"/>
                      </a:cubicBezTo>
                      <a:cubicBezTo>
                        <a:pt x="5" y="6"/>
                        <a:pt x="5" y="6"/>
                        <a:pt x="5" y="6"/>
                      </a:cubicBezTo>
                      <a:cubicBezTo>
                        <a:pt x="5" y="6"/>
                        <a:pt x="5" y="6"/>
                        <a:pt x="5" y="6"/>
                      </a:cubicBezTo>
                      <a:cubicBezTo>
                        <a:pt x="5" y="6"/>
                        <a:pt x="5" y="6"/>
                        <a:pt x="4" y="6"/>
                      </a:cubicBezTo>
                      <a:cubicBezTo>
                        <a:pt x="4" y="6"/>
                        <a:pt x="4" y="6"/>
                        <a:pt x="4" y="6"/>
                      </a:cubicBezTo>
                      <a:cubicBezTo>
                        <a:pt x="5" y="6"/>
                        <a:pt x="5" y="6"/>
                        <a:pt x="4" y="6"/>
                      </a:cubicBezTo>
                      <a:cubicBezTo>
                        <a:pt x="4" y="7"/>
                        <a:pt x="4" y="7"/>
                        <a:pt x="4" y="7"/>
                      </a:cubicBezTo>
                      <a:cubicBezTo>
                        <a:pt x="3" y="7"/>
                        <a:pt x="2" y="8"/>
                        <a:pt x="1" y="9"/>
                      </a:cubicBezTo>
                      <a:cubicBezTo>
                        <a:pt x="1" y="9"/>
                        <a:pt x="1" y="9"/>
                        <a:pt x="1" y="9"/>
                      </a:cubicBezTo>
                      <a:cubicBezTo>
                        <a:pt x="1" y="9"/>
                        <a:pt x="1" y="9"/>
                        <a:pt x="1" y="9"/>
                      </a:cubicBezTo>
                      <a:cubicBezTo>
                        <a:pt x="1" y="9"/>
                        <a:pt x="1" y="9"/>
                        <a:pt x="1" y="9"/>
                      </a:cubicBezTo>
                      <a:cubicBezTo>
                        <a:pt x="0" y="10"/>
                        <a:pt x="1" y="11"/>
                        <a:pt x="1" y="11"/>
                      </a:cubicBezTo>
                      <a:cubicBezTo>
                        <a:pt x="2" y="11"/>
                        <a:pt x="3" y="10"/>
                        <a:pt x="4" y="9"/>
                      </a:cubicBezTo>
                      <a:cubicBezTo>
                        <a:pt x="5" y="10"/>
                        <a:pt x="5" y="10"/>
                        <a:pt x="6" y="10"/>
                      </a:cubicBezTo>
                      <a:cubicBezTo>
                        <a:pt x="9" y="7"/>
                        <a:pt x="12" y="5"/>
                        <a:pt x="15" y="2"/>
                      </a:cubicBezTo>
                      <a:cubicBezTo>
                        <a:pt x="16" y="2"/>
                        <a:pt x="16" y="2"/>
                        <a:pt x="16" y="2"/>
                      </a:cubicBezTo>
                      <a:cubicBezTo>
                        <a:pt x="16" y="2"/>
                        <a:pt x="17" y="2"/>
                        <a:pt x="17" y="2"/>
                      </a:cubicBezTo>
                      <a:cubicBezTo>
                        <a:pt x="18" y="1"/>
                        <a:pt x="18" y="0"/>
                        <a:pt x="17" y="0"/>
                      </a:cubicBezTo>
                      <a:close/>
                    </a:path>
                  </a:pathLst>
                </a:custGeom>
                <a:solidFill>
                  <a:srgbClr val="565656"/>
                </a:solidFill>
                <a:ln w="9525">
                  <a:noFill/>
                </a:ln>
              </p:spPr>
              <p:txBody>
                <a:bodyPr/>
                <a:p>
                  <a:endParaRPr lang="zh-CN" altLang="en-US"/>
                </a:p>
              </p:txBody>
            </p:sp>
          </p:grpSp>
          <p:sp>
            <p:nvSpPr>
              <p:cNvPr id="4905" name="Freeform 829"/>
              <p:cNvSpPr/>
              <p:nvPr userDrawn="1"/>
            </p:nvSpPr>
            <p:spPr>
              <a:xfrm>
                <a:off x="8869363" y="558801"/>
                <a:ext cx="0" cy="0"/>
              </a:xfrm>
              <a:custGeom>
                <a:avLst/>
                <a:gdLst/>
                <a:ahLst/>
                <a:cxnLst>
                  <a:cxn ang="0">
                    <a:pos x="0" y="0"/>
                  </a:cxn>
                  <a:cxn ang="0">
                    <a:pos x="0" y="0"/>
                  </a:cxn>
                  <a:cxn ang="0">
                    <a:pos x="0" y="0"/>
                  </a:cxn>
                </a:cxnLst>
                <a:pathLst>
                  <a:path>
                    <a:moveTo>
                      <a:pt x="0" y="0"/>
                    </a:moveTo>
                    <a:lnTo>
                      <a:pt x="0" y="0"/>
                    </a:lnTo>
                    <a:lnTo>
                      <a:pt x="0" y="0"/>
                    </a:lnTo>
                    <a:close/>
                  </a:path>
                </a:pathLst>
              </a:custGeom>
              <a:solidFill>
                <a:srgbClr val="565656"/>
              </a:solidFill>
              <a:ln w="9525">
                <a:noFill/>
              </a:ln>
            </p:spPr>
            <p:txBody>
              <a:bodyPr/>
              <a:p>
                <a:endParaRPr lang="zh-CN" altLang="en-US"/>
              </a:p>
            </p:txBody>
          </p:sp>
          <p:sp>
            <p:nvSpPr>
              <p:cNvPr id="4906" name="Freeform 830"/>
              <p:cNvSpPr>
                <a:spLocks noEditPoints="1"/>
              </p:cNvSpPr>
              <p:nvPr userDrawn="1"/>
            </p:nvSpPr>
            <p:spPr>
              <a:xfrm>
                <a:off x="7773988" y="1016001"/>
                <a:ext cx="66675" cy="49213"/>
              </a:xfrm>
              <a:custGeom>
                <a:avLst/>
                <a:gdLst/>
                <a:ahLst/>
                <a:cxnLst>
                  <a:cxn ang="0">
                    <a:pos x="45050" y="3645"/>
                  </a:cxn>
                  <a:cxn ang="0">
                    <a:pos x="7208" y="29163"/>
                  </a:cxn>
                  <a:cxn ang="0">
                    <a:pos x="9010" y="30985"/>
                  </a:cxn>
                  <a:cxn ang="0">
                    <a:pos x="12614" y="34631"/>
                  </a:cxn>
                  <a:cxn ang="0">
                    <a:pos x="61268" y="30985"/>
                  </a:cxn>
                  <a:cxn ang="0">
                    <a:pos x="66675" y="5468"/>
                  </a:cxn>
                  <a:cxn ang="0">
                    <a:pos x="37842" y="25517"/>
                  </a:cxn>
                  <a:cxn ang="0">
                    <a:pos x="34238" y="25517"/>
                  </a:cxn>
                  <a:cxn ang="0">
                    <a:pos x="37842" y="25517"/>
                  </a:cxn>
                  <a:cxn ang="0">
                    <a:pos x="54060" y="21872"/>
                  </a:cxn>
                  <a:cxn ang="0">
                    <a:pos x="48654" y="30985"/>
                  </a:cxn>
                  <a:cxn ang="0">
                    <a:pos x="23426" y="20049"/>
                  </a:cxn>
                  <a:cxn ang="0">
                    <a:pos x="23426" y="16404"/>
                  </a:cxn>
                  <a:cxn ang="0">
                    <a:pos x="23426" y="20049"/>
                  </a:cxn>
                  <a:cxn ang="0">
                    <a:pos x="41446" y="9113"/>
                  </a:cxn>
                  <a:cxn ang="0">
                    <a:pos x="28832" y="10936"/>
                  </a:cxn>
                  <a:cxn ang="0">
                    <a:pos x="57664" y="12758"/>
                  </a:cxn>
                  <a:cxn ang="0">
                    <a:pos x="32436" y="3645"/>
                  </a:cxn>
                  <a:cxn ang="0">
                    <a:pos x="21624" y="12758"/>
                  </a:cxn>
                  <a:cxn ang="0">
                    <a:pos x="19822" y="9113"/>
                  </a:cxn>
                  <a:cxn ang="0">
                    <a:pos x="10812" y="21872"/>
                  </a:cxn>
                  <a:cxn ang="0">
                    <a:pos x="7208" y="21872"/>
                  </a:cxn>
                  <a:cxn ang="0">
                    <a:pos x="32436" y="3645"/>
                  </a:cxn>
                  <a:cxn ang="0">
                    <a:pos x="30634" y="38276"/>
                  </a:cxn>
                  <a:cxn ang="0">
                    <a:pos x="32436" y="40099"/>
                  </a:cxn>
                  <a:cxn ang="0">
                    <a:pos x="54060" y="34631"/>
                  </a:cxn>
                  <a:cxn ang="0">
                    <a:pos x="52258" y="32808"/>
                  </a:cxn>
                  <a:cxn ang="0">
                    <a:pos x="61268" y="20049"/>
                  </a:cxn>
                  <a:cxn ang="0">
                    <a:pos x="57664" y="16404"/>
                  </a:cxn>
                  <a:cxn ang="0">
                    <a:pos x="59466" y="16404"/>
                  </a:cxn>
                  <a:cxn ang="0">
                    <a:pos x="59466" y="10936"/>
                  </a:cxn>
                  <a:cxn ang="0">
                    <a:pos x="57664" y="5468"/>
                  </a:cxn>
                </a:cxnLst>
                <a:pathLst>
                  <a:path w="37" h="27">
                    <a:moveTo>
                      <a:pt x="36" y="1"/>
                    </a:moveTo>
                    <a:cubicBezTo>
                      <a:pt x="33" y="1"/>
                      <a:pt x="29" y="1"/>
                      <a:pt x="25" y="2"/>
                    </a:cubicBezTo>
                    <a:cubicBezTo>
                      <a:pt x="19" y="0"/>
                      <a:pt x="12" y="0"/>
                      <a:pt x="6" y="3"/>
                    </a:cubicBezTo>
                    <a:cubicBezTo>
                      <a:pt x="2" y="5"/>
                      <a:pt x="0" y="12"/>
                      <a:pt x="4" y="16"/>
                    </a:cubicBezTo>
                    <a:cubicBezTo>
                      <a:pt x="4" y="16"/>
                      <a:pt x="4" y="16"/>
                      <a:pt x="4" y="16"/>
                    </a:cubicBezTo>
                    <a:cubicBezTo>
                      <a:pt x="4" y="17"/>
                      <a:pt x="4" y="17"/>
                      <a:pt x="5" y="17"/>
                    </a:cubicBezTo>
                    <a:cubicBezTo>
                      <a:pt x="5" y="17"/>
                      <a:pt x="5" y="17"/>
                      <a:pt x="6" y="17"/>
                    </a:cubicBezTo>
                    <a:cubicBezTo>
                      <a:pt x="6" y="18"/>
                      <a:pt x="7" y="18"/>
                      <a:pt x="7" y="19"/>
                    </a:cubicBezTo>
                    <a:cubicBezTo>
                      <a:pt x="9" y="27"/>
                      <a:pt x="17" y="26"/>
                      <a:pt x="23" y="22"/>
                    </a:cubicBezTo>
                    <a:cubicBezTo>
                      <a:pt x="28" y="22"/>
                      <a:pt x="32" y="21"/>
                      <a:pt x="34" y="17"/>
                    </a:cubicBezTo>
                    <a:cubicBezTo>
                      <a:pt x="36" y="14"/>
                      <a:pt x="36" y="10"/>
                      <a:pt x="34" y="8"/>
                    </a:cubicBezTo>
                    <a:cubicBezTo>
                      <a:pt x="35" y="6"/>
                      <a:pt x="36" y="5"/>
                      <a:pt x="37" y="3"/>
                    </a:cubicBezTo>
                    <a:cubicBezTo>
                      <a:pt x="37" y="2"/>
                      <a:pt x="37" y="2"/>
                      <a:pt x="36" y="1"/>
                    </a:cubicBezTo>
                    <a:close/>
                    <a:moveTo>
                      <a:pt x="21" y="14"/>
                    </a:moveTo>
                    <a:cubicBezTo>
                      <a:pt x="21" y="14"/>
                      <a:pt x="21" y="14"/>
                      <a:pt x="20" y="14"/>
                    </a:cubicBezTo>
                    <a:cubicBezTo>
                      <a:pt x="20" y="14"/>
                      <a:pt x="20" y="14"/>
                      <a:pt x="19" y="14"/>
                    </a:cubicBezTo>
                    <a:cubicBezTo>
                      <a:pt x="20" y="12"/>
                      <a:pt x="21" y="12"/>
                      <a:pt x="22" y="11"/>
                    </a:cubicBezTo>
                    <a:cubicBezTo>
                      <a:pt x="22" y="12"/>
                      <a:pt x="22" y="13"/>
                      <a:pt x="21" y="14"/>
                    </a:cubicBezTo>
                    <a:close/>
                    <a:moveTo>
                      <a:pt x="26" y="17"/>
                    </a:moveTo>
                    <a:cubicBezTo>
                      <a:pt x="28" y="15"/>
                      <a:pt x="29" y="14"/>
                      <a:pt x="30" y="12"/>
                    </a:cubicBezTo>
                    <a:cubicBezTo>
                      <a:pt x="30" y="13"/>
                      <a:pt x="30" y="14"/>
                      <a:pt x="29" y="15"/>
                    </a:cubicBezTo>
                    <a:cubicBezTo>
                      <a:pt x="29" y="16"/>
                      <a:pt x="28" y="16"/>
                      <a:pt x="27" y="17"/>
                    </a:cubicBezTo>
                    <a:cubicBezTo>
                      <a:pt x="27" y="17"/>
                      <a:pt x="26" y="17"/>
                      <a:pt x="26" y="17"/>
                    </a:cubicBezTo>
                    <a:close/>
                    <a:moveTo>
                      <a:pt x="13" y="11"/>
                    </a:moveTo>
                    <a:cubicBezTo>
                      <a:pt x="13" y="11"/>
                      <a:pt x="13" y="11"/>
                      <a:pt x="13" y="11"/>
                    </a:cubicBezTo>
                    <a:cubicBezTo>
                      <a:pt x="13" y="11"/>
                      <a:pt x="13" y="10"/>
                      <a:pt x="13" y="9"/>
                    </a:cubicBezTo>
                    <a:cubicBezTo>
                      <a:pt x="13" y="9"/>
                      <a:pt x="14" y="9"/>
                      <a:pt x="15" y="8"/>
                    </a:cubicBezTo>
                    <a:cubicBezTo>
                      <a:pt x="14" y="9"/>
                      <a:pt x="14" y="10"/>
                      <a:pt x="13" y="11"/>
                    </a:cubicBezTo>
                    <a:close/>
                    <a:moveTo>
                      <a:pt x="31" y="7"/>
                    </a:moveTo>
                    <a:cubicBezTo>
                      <a:pt x="29" y="5"/>
                      <a:pt x="26" y="5"/>
                      <a:pt x="23" y="5"/>
                    </a:cubicBezTo>
                    <a:cubicBezTo>
                      <a:pt x="21" y="5"/>
                      <a:pt x="20" y="5"/>
                      <a:pt x="19" y="6"/>
                    </a:cubicBezTo>
                    <a:cubicBezTo>
                      <a:pt x="18" y="6"/>
                      <a:pt x="17" y="6"/>
                      <a:pt x="16" y="6"/>
                    </a:cubicBezTo>
                    <a:cubicBezTo>
                      <a:pt x="19" y="5"/>
                      <a:pt x="23" y="4"/>
                      <a:pt x="25" y="4"/>
                    </a:cubicBezTo>
                    <a:cubicBezTo>
                      <a:pt x="28" y="4"/>
                      <a:pt x="30" y="5"/>
                      <a:pt x="32" y="7"/>
                    </a:cubicBezTo>
                    <a:cubicBezTo>
                      <a:pt x="31" y="7"/>
                      <a:pt x="31" y="7"/>
                      <a:pt x="31" y="7"/>
                    </a:cubicBezTo>
                    <a:close/>
                    <a:moveTo>
                      <a:pt x="18" y="2"/>
                    </a:moveTo>
                    <a:cubicBezTo>
                      <a:pt x="19" y="2"/>
                      <a:pt x="20" y="3"/>
                      <a:pt x="21" y="3"/>
                    </a:cubicBezTo>
                    <a:cubicBezTo>
                      <a:pt x="18" y="3"/>
                      <a:pt x="15" y="5"/>
                      <a:pt x="12" y="7"/>
                    </a:cubicBezTo>
                    <a:cubicBezTo>
                      <a:pt x="12" y="6"/>
                      <a:pt x="12" y="6"/>
                      <a:pt x="12" y="6"/>
                    </a:cubicBezTo>
                    <a:cubicBezTo>
                      <a:pt x="12" y="5"/>
                      <a:pt x="11" y="4"/>
                      <a:pt x="11" y="5"/>
                    </a:cubicBezTo>
                    <a:cubicBezTo>
                      <a:pt x="10" y="7"/>
                      <a:pt x="9" y="8"/>
                      <a:pt x="9" y="9"/>
                    </a:cubicBezTo>
                    <a:cubicBezTo>
                      <a:pt x="8" y="10"/>
                      <a:pt x="7" y="11"/>
                      <a:pt x="6" y="12"/>
                    </a:cubicBezTo>
                    <a:cubicBezTo>
                      <a:pt x="6" y="12"/>
                      <a:pt x="5" y="12"/>
                      <a:pt x="5" y="12"/>
                    </a:cubicBezTo>
                    <a:cubicBezTo>
                      <a:pt x="5" y="12"/>
                      <a:pt x="4" y="12"/>
                      <a:pt x="4" y="12"/>
                    </a:cubicBezTo>
                    <a:cubicBezTo>
                      <a:pt x="4" y="12"/>
                      <a:pt x="4" y="11"/>
                      <a:pt x="4" y="10"/>
                    </a:cubicBezTo>
                    <a:cubicBezTo>
                      <a:pt x="3" y="3"/>
                      <a:pt x="13" y="2"/>
                      <a:pt x="18" y="2"/>
                    </a:cubicBezTo>
                    <a:close/>
                    <a:moveTo>
                      <a:pt x="13" y="23"/>
                    </a:moveTo>
                    <a:cubicBezTo>
                      <a:pt x="15" y="22"/>
                      <a:pt x="16" y="22"/>
                      <a:pt x="17" y="21"/>
                    </a:cubicBezTo>
                    <a:cubicBezTo>
                      <a:pt x="18" y="21"/>
                      <a:pt x="19" y="22"/>
                      <a:pt x="20" y="22"/>
                    </a:cubicBezTo>
                    <a:cubicBezTo>
                      <a:pt x="19" y="22"/>
                      <a:pt x="19" y="22"/>
                      <a:pt x="18" y="22"/>
                    </a:cubicBezTo>
                    <a:cubicBezTo>
                      <a:pt x="17" y="23"/>
                      <a:pt x="15" y="23"/>
                      <a:pt x="13" y="23"/>
                    </a:cubicBezTo>
                    <a:close/>
                    <a:moveTo>
                      <a:pt x="30" y="19"/>
                    </a:moveTo>
                    <a:cubicBezTo>
                      <a:pt x="29" y="19"/>
                      <a:pt x="29" y="19"/>
                      <a:pt x="29" y="18"/>
                    </a:cubicBezTo>
                    <a:cubicBezTo>
                      <a:pt x="29" y="18"/>
                      <a:pt x="29" y="18"/>
                      <a:pt x="29" y="18"/>
                    </a:cubicBezTo>
                    <a:cubicBezTo>
                      <a:pt x="30" y="17"/>
                      <a:pt x="31" y="16"/>
                      <a:pt x="32" y="15"/>
                    </a:cubicBezTo>
                    <a:cubicBezTo>
                      <a:pt x="33" y="14"/>
                      <a:pt x="33" y="12"/>
                      <a:pt x="34" y="11"/>
                    </a:cubicBezTo>
                    <a:cubicBezTo>
                      <a:pt x="34" y="11"/>
                      <a:pt x="34" y="10"/>
                      <a:pt x="33" y="10"/>
                    </a:cubicBezTo>
                    <a:cubicBezTo>
                      <a:pt x="33" y="10"/>
                      <a:pt x="33" y="10"/>
                      <a:pt x="32" y="9"/>
                    </a:cubicBezTo>
                    <a:cubicBezTo>
                      <a:pt x="32" y="9"/>
                      <a:pt x="32" y="9"/>
                      <a:pt x="32" y="9"/>
                    </a:cubicBezTo>
                    <a:cubicBezTo>
                      <a:pt x="33" y="9"/>
                      <a:pt x="33" y="9"/>
                      <a:pt x="33" y="9"/>
                    </a:cubicBezTo>
                    <a:cubicBezTo>
                      <a:pt x="36" y="14"/>
                      <a:pt x="34" y="17"/>
                      <a:pt x="30" y="19"/>
                    </a:cubicBezTo>
                    <a:close/>
                    <a:moveTo>
                      <a:pt x="33" y="6"/>
                    </a:moveTo>
                    <a:cubicBezTo>
                      <a:pt x="32" y="5"/>
                      <a:pt x="30" y="4"/>
                      <a:pt x="29" y="3"/>
                    </a:cubicBezTo>
                    <a:cubicBezTo>
                      <a:pt x="30" y="3"/>
                      <a:pt x="31" y="3"/>
                      <a:pt x="32" y="3"/>
                    </a:cubicBezTo>
                    <a:cubicBezTo>
                      <a:pt x="36" y="3"/>
                      <a:pt x="34" y="4"/>
                      <a:pt x="33" y="6"/>
                    </a:cubicBezTo>
                    <a:close/>
                  </a:path>
                </a:pathLst>
              </a:custGeom>
              <a:solidFill>
                <a:srgbClr val="565656"/>
              </a:solidFill>
              <a:ln w="9525">
                <a:noFill/>
              </a:ln>
            </p:spPr>
            <p:txBody>
              <a:bodyPr/>
              <a:p>
                <a:endParaRPr lang="zh-CN" altLang="en-US"/>
              </a:p>
            </p:txBody>
          </p:sp>
          <p:sp>
            <p:nvSpPr>
              <p:cNvPr id="4907" name="Freeform 831"/>
              <p:cNvSpPr/>
              <p:nvPr userDrawn="1"/>
            </p:nvSpPr>
            <p:spPr>
              <a:xfrm>
                <a:off x="7793038" y="1073151"/>
                <a:ext cx="9525" cy="6350"/>
              </a:xfrm>
              <a:custGeom>
                <a:avLst/>
                <a:gdLst/>
                <a:ahLst/>
                <a:cxnLst>
                  <a:cxn ang="0">
                    <a:pos x="9525" y="6350"/>
                  </a:cxn>
                  <a:cxn ang="0">
                    <a:pos x="0" y="6350"/>
                  </a:cxn>
                  <a:cxn ang="0">
                    <a:pos x="1905" y="2116"/>
                  </a:cxn>
                  <a:cxn ang="0">
                    <a:pos x="9525" y="2116"/>
                  </a:cxn>
                  <a:cxn ang="0">
                    <a:pos x="9525" y="2116"/>
                  </a:cxn>
                  <a:cxn ang="0">
                    <a:pos x="9525" y="4233"/>
                  </a:cxn>
                  <a:cxn ang="0">
                    <a:pos x="9525" y="6350"/>
                  </a:cxn>
                </a:cxnLst>
                <a:pathLst>
                  <a:path w="5" h="3">
                    <a:moveTo>
                      <a:pt x="5" y="3"/>
                    </a:moveTo>
                    <a:cubicBezTo>
                      <a:pt x="3" y="3"/>
                      <a:pt x="2" y="3"/>
                      <a:pt x="0" y="3"/>
                    </a:cubicBezTo>
                    <a:cubicBezTo>
                      <a:pt x="0" y="2"/>
                      <a:pt x="0" y="1"/>
                      <a:pt x="1" y="1"/>
                    </a:cubicBezTo>
                    <a:cubicBezTo>
                      <a:pt x="2" y="0"/>
                      <a:pt x="3" y="0"/>
                      <a:pt x="5" y="1"/>
                    </a:cubicBezTo>
                    <a:cubicBezTo>
                      <a:pt x="5" y="1"/>
                      <a:pt x="5" y="1"/>
                      <a:pt x="5" y="1"/>
                    </a:cubicBezTo>
                    <a:cubicBezTo>
                      <a:pt x="5" y="1"/>
                      <a:pt x="5" y="2"/>
                      <a:pt x="5" y="2"/>
                    </a:cubicBezTo>
                    <a:cubicBezTo>
                      <a:pt x="5" y="3"/>
                      <a:pt x="5" y="3"/>
                      <a:pt x="5" y="3"/>
                    </a:cubicBezTo>
                    <a:close/>
                  </a:path>
                </a:pathLst>
              </a:custGeom>
              <a:solidFill>
                <a:srgbClr val="DFE5F0"/>
              </a:solidFill>
              <a:ln w="9525">
                <a:noFill/>
              </a:ln>
            </p:spPr>
            <p:txBody>
              <a:bodyPr/>
              <a:p>
                <a:endParaRPr lang="zh-CN" altLang="en-US"/>
              </a:p>
            </p:txBody>
          </p:sp>
        </p:grpSp>
      </p:grpSp>
      <p:sp>
        <p:nvSpPr>
          <p:cNvPr id="20" name="标题 1"/>
          <p:cNvSpPr>
            <a:spLocks noGrp="1"/>
          </p:cNvSpPr>
          <p:nvPr userDrawn="1">
            <p:ph type="title" hasCustomPrompt="1"/>
          </p:nvPr>
        </p:nvSpPr>
        <p:spPr>
          <a:xfrm>
            <a:off x="669924" y="2176961"/>
            <a:ext cx="10850564" cy="804151"/>
          </a:xfrm>
          <a:noFill/>
        </p:spPr>
        <p:txBody>
          <a:bodyPr anchor="b">
            <a:normAutofit/>
          </a:bodyPr>
          <a:lstStyle>
            <a:lvl1pPr algn="ctr">
              <a:defRPr sz="2400" b="1">
                <a:solidFill>
                  <a:schemeClr val="tx1">
                    <a:lumMod val="75000"/>
                    <a:lumOff val="25000"/>
                  </a:schemeClr>
                </a:solidFill>
              </a:defRPr>
            </a:lvl1pPr>
          </a:lstStyle>
          <a:p>
            <a:pPr fontAlgn="auto"/>
            <a:r>
              <a:rPr lang="zh-CN" altLang="en-US" strike="noStrike" noProof="1" dirty="0"/>
              <a:t>单击此处添加幻灯片章节标题</a:t>
            </a:r>
            <a:endParaRPr lang="zh-CN" altLang="en-US" strike="noStrike" noProof="1" dirty="0"/>
          </a:p>
        </p:txBody>
      </p:sp>
      <p:sp>
        <p:nvSpPr>
          <p:cNvPr id="21" name="文本占位符 2"/>
          <p:cNvSpPr>
            <a:spLocks noGrp="1"/>
          </p:cNvSpPr>
          <p:nvPr userDrawn="1">
            <p:ph type="body" idx="1"/>
          </p:nvPr>
        </p:nvSpPr>
        <p:spPr>
          <a:xfrm>
            <a:off x="669924" y="3024112"/>
            <a:ext cx="10850564" cy="1082874"/>
          </a:xfrm>
          <a:noFill/>
        </p:spPr>
        <p:txBody>
          <a:bodyPr anchor="t">
            <a:normAutofit/>
          </a:bodyPr>
          <a:lstStyle>
            <a:lvl1pPr marL="0" indent="0" algn="ctr">
              <a:lnSpc>
                <a:spcPct val="150000"/>
              </a:lnSpc>
              <a:spcBef>
                <a:spcPts val="0"/>
              </a:spcBef>
              <a:buNone/>
              <a:defRPr sz="12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auto"/>
            <a:r>
              <a:rPr lang="zh-CN" altLang="en-US" strike="noStrike" noProof="1" dirty="0"/>
              <a:t>单击此处编辑母版文本样式</a:t>
            </a:r>
            <a:endParaRPr lang="zh-CN" altLang="en-US" strike="noStrike" noProof="1" dirty="0"/>
          </a:p>
        </p:txBody>
      </p:sp>
    </p:spTree>
  </p:cSld>
  <p:clrMapOvr>
    <a:overrideClrMapping bg1="lt1" tx1="dk1" bg2="lt2" tx2="dk2" accent1="accent1" accent2="accent2" accent3="accent3" accent4="accent4" accent5="accent5" accent6="accent6" hlink="hlink" folHlink="folHlink"/>
  </p:clrMapOvr>
  <p:transition spd="slow" advClick="0" advTm="3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
        <p:nvSpPr>
          <p:cNvPr id="3" name="内容占位符 2"/>
          <p:cNvSpPr>
            <a:spLocks noGrp="1"/>
          </p:cNvSpPr>
          <p:nvPr>
            <p:ph idx="1"/>
          </p:nvPr>
        </p:nvSpPr>
        <p:spPr/>
        <p:txBody>
          <a:bodyPr/>
          <a:lstStyle/>
          <a:p>
            <a:pPr lvl="0" fontAlgn="auto"/>
            <a:r>
              <a:rPr lang="zh-CN" altLang="en-US" strike="noStrike" noProof="1"/>
              <a:t>单击此处编辑母版文本样式</a:t>
            </a:r>
            <a:endParaRPr lang="zh-CN" altLang="en-US" strike="noStrike" noProof="1"/>
          </a:p>
          <a:p>
            <a:pPr lvl="1" fontAlgn="auto"/>
            <a:r>
              <a:rPr lang="zh-CN" altLang="en-US" strike="noStrike" noProof="1"/>
              <a:t>第二级</a:t>
            </a:r>
            <a:endParaRPr lang="zh-CN" altLang="en-US" strike="noStrike" noProof="1"/>
          </a:p>
          <a:p>
            <a:pPr lvl="2" fontAlgn="auto"/>
            <a:r>
              <a:rPr lang="zh-CN" altLang="en-US" strike="noStrike" noProof="1"/>
              <a:t>第三级</a:t>
            </a:r>
            <a:endParaRPr lang="zh-CN" altLang="en-US" strike="noStrike" noProof="1"/>
          </a:p>
          <a:p>
            <a:pPr lvl="3" fontAlgn="auto"/>
            <a:r>
              <a:rPr lang="zh-CN" altLang="en-US" strike="noStrike" noProof="1"/>
              <a:t>第四级</a:t>
            </a:r>
            <a:endParaRPr lang="zh-CN" altLang="en-US" strike="noStrike" noProof="1"/>
          </a:p>
          <a:p>
            <a:pPr lvl="4" fontAlgn="auto"/>
            <a:r>
              <a:rPr lang="zh-CN" altLang="en-US" strike="noStrike" noProof="1"/>
              <a:t>第五级</a:t>
            </a:r>
            <a:endParaRPr lang="zh-CN" altLang="en-US" strike="noStrike" noProof="1"/>
          </a:p>
        </p:txBody>
      </p:sp>
    </p:spTree>
  </p:cSld>
  <p:clrMapOvr>
    <a:masterClrMapping/>
  </p:clrMapOvr>
  <p:transition spd="slow" advClick="0" advTm="3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a:t>单击此处编辑母版标题样式</a:t>
            </a:r>
            <a:endParaRPr lang="zh-CN" altLang="en-US" strike="noStrike" noProof="1"/>
          </a:p>
        </p:txBody>
      </p:sp>
    </p:spTree>
  </p:cSld>
  <p:clrMapOvr>
    <a:masterClrMapping/>
  </p:clrMapOvr>
  <p:transition spd="slow" advClick="0" advTm="3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advClick="0" advTm="3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末尾幻灯片">
    <p:bg>
      <p:bgPr>
        <a:blipFill rotWithShape="0">
          <a:blip r:embed="rId2"/>
        </a:blipFill>
        <a:effectLst/>
      </p:bgPr>
    </p:bg>
    <p:spTree>
      <p:nvGrpSpPr>
        <p:cNvPr id="1" name=""/>
        <p:cNvGrpSpPr/>
        <p:nvPr/>
      </p:nvGrpSpPr>
      <p:grpSpPr>
        <a:xfrm>
          <a:off x="0" y="0"/>
          <a:ext cx="0" cy="0"/>
          <a:chOff x="0" y="0"/>
          <a:chExt cx="0" cy="0"/>
        </a:xfrm>
      </p:grpSpPr>
      <p:cxnSp>
        <p:nvCxnSpPr>
          <p:cNvPr id="1131" name="直接连接符 1130"/>
          <p:cNvCxnSpPr/>
          <p:nvPr userDrawn="1"/>
        </p:nvCxnSpPr>
        <p:spPr>
          <a:xfrm>
            <a:off x="1535113" y="5462588"/>
            <a:ext cx="380047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5124" name="图片 1"/>
          <p:cNvPicPr>
            <a:picLocks noChangeAspect="1"/>
          </p:cNvPicPr>
          <p:nvPr userDrawn="1"/>
        </p:nvPicPr>
        <p:blipFill>
          <a:blip r:embed="rId3"/>
          <a:stretch>
            <a:fillRect/>
          </a:stretch>
        </p:blipFill>
        <p:spPr>
          <a:xfrm flipH="1">
            <a:off x="3973513" y="522288"/>
            <a:ext cx="8218487" cy="6335712"/>
          </a:xfrm>
          <a:prstGeom prst="rect">
            <a:avLst/>
          </a:prstGeom>
          <a:noFill/>
          <a:ln w="9525">
            <a:noFill/>
          </a:ln>
        </p:spPr>
      </p:pic>
      <p:sp>
        <p:nvSpPr>
          <p:cNvPr id="13" name="标题 1"/>
          <p:cNvSpPr>
            <a:spLocks noGrp="1"/>
          </p:cNvSpPr>
          <p:nvPr userDrawn="1">
            <p:ph type="ctrTitle" hasCustomPrompt="1"/>
          </p:nvPr>
        </p:nvSpPr>
        <p:spPr>
          <a:xfrm>
            <a:off x="1535339" y="3585243"/>
            <a:ext cx="4482645" cy="973538"/>
          </a:xfrm>
        </p:spPr>
        <p:txBody>
          <a:bodyPr anchor="b">
            <a:normAutofit/>
          </a:bodyPr>
          <a:lstStyle>
            <a:lvl1pPr marL="0" indent="0" algn="l">
              <a:buFont typeface="Arial" panose="020B0604020202020204" pitchFamily="34" charset="0"/>
              <a:buNone/>
              <a:defRPr sz="3200">
                <a:solidFill>
                  <a:schemeClr val="tx1">
                    <a:lumMod val="75000"/>
                    <a:lumOff val="25000"/>
                  </a:schemeClr>
                </a:solidFill>
              </a:defRPr>
            </a:lvl1pPr>
          </a:lstStyle>
          <a:p>
            <a:pPr fontAlgn="auto"/>
            <a:r>
              <a:rPr lang="zh-CN" altLang="en-US" strike="noStrike" noProof="1" dirty="0"/>
              <a:t>结束语</a:t>
            </a:r>
            <a:endParaRPr lang="zh-CN" altLang="en-US" strike="noStrike" noProof="1" dirty="0"/>
          </a:p>
        </p:txBody>
      </p:sp>
      <p:sp>
        <p:nvSpPr>
          <p:cNvPr id="14" name="文本占位符 62"/>
          <p:cNvSpPr>
            <a:spLocks noGrp="1"/>
          </p:cNvSpPr>
          <p:nvPr>
            <p:ph type="body" sz="quarter" idx="17" hasCustomPrompt="1"/>
          </p:nvPr>
        </p:nvSpPr>
        <p:spPr>
          <a:xfrm>
            <a:off x="1535339" y="4836284"/>
            <a:ext cx="4482645" cy="310871"/>
          </a:xfrm>
        </p:spPr>
        <p:txBody>
          <a:bodyPr vert="horz" lIns="91440" tIns="45720" rIns="91440" bIns="45720" rtlCol="0" anchor="b">
            <a:normAutofit/>
          </a:bodyPr>
          <a:lstStyle>
            <a:lvl1pPr marL="0" indent="0" algn="l">
              <a:buNone/>
              <a:defRPr lang="zh-CN" altLang="en-US" sz="1400" smtClean="0">
                <a:solidFill>
                  <a:schemeClr val="tx1">
                    <a:lumMod val="75000"/>
                    <a:lumOff val="25000"/>
                  </a:schemeClr>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strike="noStrike" noProof="1" dirty="0"/>
              <a:t>公司或署名</a:t>
            </a:r>
            <a:endParaRPr lang="en-US" altLang="zh-CN" strike="noStrike" noProof="1" dirty="0"/>
          </a:p>
        </p:txBody>
      </p:sp>
      <p:sp>
        <p:nvSpPr>
          <p:cNvPr id="15" name="文本占位符 62"/>
          <p:cNvSpPr>
            <a:spLocks noGrp="1"/>
          </p:cNvSpPr>
          <p:nvPr>
            <p:ph type="body" sz="quarter" idx="18" hasCustomPrompt="1"/>
          </p:nvPr>
        </p:nvSpPr>
        <p:spPr>
          <a:xfrm>
            <a:off x="1535339" y="5151918"/>
            <a:ext cx="4482645" cy="310871"/>
          </a:xfrm>
        </p:spPr>
        <p:txBody>
          <a:bodyPr vert="horz" lIns="91440" tIns="45720" rIns="91440" bIns="45720" rtlCol="0">
            <a:normAutofit/>
          </a:bodyPr>
          <a:lstStyle>
            <a:lvl1pPr marL="0" indent="0" algn="l">
              <a:buNone/>
              <a:defRPr lang="zh-CN" altLang="en-US" sz="1400" smtClean="0">
                <a:solidFill>
                  <a:schemeClr val="tx1">
                    <a:lumMod val="75000"/>
                    <a:lumOff val="25000"/>
                  </a:schemeClr>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marL="228600" marR="0" lvl="0" indent="-228600" fontAlgn="auto">
              <a:spcAft>
                <a:spcPts val="0"/>
              </a:spcAft>
              <a:buClrTx/>
              <a:buSzTx/>
            </a:pPr>
            <a:r>
              <a:rPr lang="zh-CN" altLang="en-US" strike="noStrike" noProof="1" dirty="0"/>
              <a:t>版权信息或网址</a:t>
            </a:r>
            <a:endParaRPr lang="en-US" altLang="zh-CN" strike="noStrike" noProof="1" dirty="0"/>
          </a:p>
        </p:txBody>
      </p:sp>
    </p:spTree>
  </p:cSld>
  <p:clrMapOvr>
    <a:overrideClrMapping bg1="lt1" tx1="dk1" bg2="lt2" tx2="dk2" accent1="accent1" accent2="accent2" accent3="accent3" accent4="accent4" accent5="accent5" accent6="accent6" hlink="hlink" folHlink="folHlink"/>
  </p:clrMapOvr>
  <p:transition spd="slow" advClick="0" advTm="3000">
    <p:fade/>
  </p:transition>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2.png"/><Relationship Id="rId7" Type="http://schemas.openxmlformats.org/officeDocument/2006/relationships/image" Target="../media/image1.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7"/>
        </a:blipFill>
        <a:effectLst/>
      </p:bgPr>
    </p:bg>
    <p:spTree>
      <p:nvGrpSpPr>
        <p:cNvPr id="1" name=""/>
        <p:cNvGrpSpPr/>
        <p:nvPr/>
      </p:nvGrpSpPr>
      <p:grpSpPr/>
      <p:pic>
        <p:nvPicPr>
          <p:cNvPr id="1026" name="图片 3"/>
          <p:cNvPicPr>
            <a:picLocks noChangeAspect="1"/>
          </p:cNvPicPr>
          <p:nvPr userDrawn="1"/>
        </p:nvPicPr>
        <p:blipFill>
          <a:blip r:embed="rId8"/>
          <a:stretch>
            <a:fillRect/>
          </a:stretch>
        </p:blipFill>
        <p:spPr>
          <a:xfrm>
            <a:off x="0" y="0"/>
            <a:ext cx="4122738" cy="4122738"/>
          </a:xfrm>
          <a:prstGeom prst="rect">
            <a:avLst/>
          </a:prstGeom>
          <a:noFill/>
          <a:ln w="9525">
            <a:noFill/>
          </a:ln>
        </p:spPr>
      </p:pic>
      <p:sp>
        <p:nvSpPr>
          <p:cNvPr id="1027" name="标题占位符 1"/>
          <p:cNvSpPr>
            <a:spLocks noGrp="1"/>
          </p:cNvSpPr>
          <p:nvPr>
            <p:ph type="title"/>
          </p:nvPr>
        </p:nvSpPr>
        <p:spPr>
          <a:xfrm>
            <a:off x="669925" y="0"/>
            <a:ext cx="10850563" cy="1028700"/>
          </a:xfrm>
          <a:prstGeom prst="rect">
            <a:avLst/>
          </a:prstGeom>
          <a:noFill/>
          <a:ln w="9525">
            <a:noFill/>
          </a:ln>
        </p:spPr>
        <p:txBody>
          <a:bodyPr vert="horz" lIns="91440" tIns="45720" rIns="91440" bIns="45720" anchor="b" anchorCtr="0"/>
          <a:p>
            <a:pPr lvl="0"/>
            <a:r>
              <a:rPr lang="zh-CN" altLang="en-US"/>
              <a:t>单击此处编辑母版标题样式</a:t>
            </a:r>
            <a:endParaRPr lang="zh-CN" altLang="en-US" dirty="0"/>
          </a:p>
        </p:txBody>
      </p:sp>
      <p:sp>
        <p:nvSpPr>
          <p:cNvPr id="1028" name="文本占位符 2"/>
          <p:cNvSpPr>
            <a:spLocks noGrp="1"/>
          </p:cNvSpPr>
          <p:nvPr>
            <p:ph type="body"/>
          </p:nvPr>
        </p:nvSpPr>
        <p:spPr>
          <a:xfrm>
            <a:off x="669925" y="1123950"/>
            <a:ext cx="10850563" cy="5019675"/>
          </a:xfrm>
          <a:prstGeom prst="rect">
            <a:avLst/>
          </a:prstGeom>
          <a:noFill/>
          <a:ln w="9525">
            <a:noFill/>
          </a:ln>
        </p:spPr>
        <p:txBody>
          <a:bodyPr vert="horz" lIns="91440" tIns="45720" rIns="91440" bIns="45720" anchor="t" anchorCtr="0"/>
          <a:p>
            <a:pPr lvl="0"/>
            <a:r>
              <a:rPr lang="zh-CN" altLang="en-US"/>
              <a:t>单击此处编辑母版文本样式</a:t>
            </a:r>
            <a:endParaRPr lang="zh-CN" altLang="en-US"/>
          </a:p>
          <a:p>
            <a:pPr lvl="0"/>
            <a:r>
              <a:rPr lang="zh-CN" altLang="en-US"/>
              <a:t>第二级</a:t>
            </a:r>
            <a:endParaRPr lang="zh-CN" altLang="en-US"/>
          </a:p>
          <a:p>
            <a:pPr lvl="0"/>
            <a:r>
              <a:rPr lang="zh-CN" altLang="en-US"/>
              <a:t>第三级</a:t>
            </a:r>
            <a:endParaRPr lang="zh-CN" altLang="en-US"/>
          </a:p>
          <a:p>
            <a:pPr lvl="0"/>
            <a:r>
              <a:rPr lang="zh-CN" altLang="en-US"/>
              <a:t>第四级</a:t>
            </a:r>
            <a:endParaRPr lang="zh-CN" altLang="en-US"/>
          </a:p>
          <a:p>
            <a:pPr lvl="0"/>
            <a:r>
              <a:rPr lang="zh-CN" altLang="en-US"/>
              <a:t>第五级</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advClick="0" advTm="3000">
    <p:fade/>
  </p:transition>
  <p:hf sldNum="0"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4.xml"/><Relationship Id="rId2" Type="http://schemas.microsoft.com/office/2007/relationships/hdphoto" Target="../media/image8.wdp"/><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5.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5.xml"/><Relationship Id="rId5" Type="http://schemas.openxmlformats.org/officeDocument/2006/relationships/tags" Target="../tags/tag11.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slide" Target="slide14.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4.xml"/><Relationship Id="rId2" Type="http://schemas.openxmlformats.org/officeDocument/2006/relationships/image" Target="../media/image10.jpe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microsoft.com/office/2007/relationships/hdphoto" Target="../media/image8.wdp"/><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5.xml"/><Relationship Id="rId2" Type="http://schemas.openxmlformats.org/officeDocument/2006/relationships/hyperlink" Target="&#23665;&#22369;&#32650;&#26391;&#35829;.mp3" TargetMode="External"/><Relationship Id="rId1"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image" Target="../media/image12.jpe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5.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5" name="矩形 19"/>
          <p:cNvSpPr/>
          <p:nvPr/>
        </p:nvSpPr>
        <p:spPr>
          <a:xfrm>
            <a:off x="748030" y="1324610"/>
            <a:ext cx="6848475" cy="4615815"/>
          </a:xfrm>
          <a:prstGeom prst="rect">
            <a:avLst/>
          </a:prstGeom>
          <a:noFill/>
          <a:ln w="9525">
            <a:noFill/>
          </a:ln>
        </p:spPr>
        <p:txBody>
          <a:bodyPr wrap="square" anchor="t" anchorCtr="0">
            <a:spAutoFit/>
          </a:bodyPr>
          <a:p>
            <a:pPr indent="720725">
              <a:lnSpc>
                <a:spcPct val="150000"/>
              </a:lnSpc>
            </a:pPr>
            <a:r>
              <a:rPr lang="zh-CN" altLang="en-US" sz="2800" b="1" dirty="0" smtClean="0">
                <a:solidFill>
                  <a:srgbClr val="001414"/>
                </a:solidFill>
                <a:latin typeface="微软雅黑" panose="020B0503020204020204" charset="-122"/>
                <a:cs typeface="微软雅黑" panose="020B0503020204020204" charset="-122"/>
                <a:sym typeface="+mn-ea"/>
              </a:rPr>
              <a:t>元朝</a:t>
            </a:r>
            <a:r>
              <a:rPr lang="zh-CN" altLang="en-US" sz="2800" b="1">
                <a:latin typeface="微软雅黑" panose="020B0503020204020204" charset="-122"/>
                <a:cs typeface="微软雅黑" panose="020B0503020204020204" charset="-122"/>
                <a:sym typeface="+mn-ea"/>
              </a:rPr>
              <a:t>有这样一个汉臣。年少时勤奋读书，十七岁被封</a:t>
            </a:r>
            <a:r>
              <a:rPr lang="en-US" altLang="zh-CN" sz="2800" b="1">
                <a:latin typeface="微软雅黑" panose="020B0503020204020204" charset="-122"/>
                <a:cs typeface="微软雅黑" panose="020B0503020204020204" charset="-122"/>
                <a:sym typeface="+mn-ea"/>
              </a:rPr>
              <a:t>“</a:t>
            </a:r>
            <a:r>
              <a:rPr lang="zh-CN" altLang="en-US" sz="2800" b="1">
                <a:latin typeface="微软雅黑" panose="020B0503020204020204" charset="-122"/>
                <a:cs typeface="微软雅黑" panose="020B0503020204020204" charset="-122"/>
                <a:sym typeface="+mn-ea"/>
              </a:rPr>
              <a:t>济南第一才子</a:t>
            </a:r>
            <a:r>
              <a:rPr lang="en-US" altLang="zh-CN" sz="2800" b="1">
                <a:latin typeface="微软雅黑" panose="020B0503020204020204" charset="-122"/>
                <a:cs typeface="微软雅黑" panose="020B0503020204020204" charset="-122"/>
                <a:sym typeface="+mn-ea"/>
              </a:rPr>
              <a:t>”</a:t>
            </a:r>
            <a:r>
              <a:rPr lang="zh-CN" altLang="en-US" sz="2800" b="1">
                <a:latin typeface="微软雅黑" panose="020B0503020204020204" charset="-122"/>
                <a:cs typeface="微软雅黑" panose="020B0503020204020204" charset="-122"/>
                <a:sym typeface="+mn-ea"/>
              </a:rPr>
              <a:t>。十九岁凭一首《白云楼赋》被举荐为东平学正，一路做到礼部尚书。而观其志向，一生所求，仅为黎民疾苦，以年逾六十，累死任上。成了中国历史上少有的累死的文学家。</a:t>
            </a:r>
            <a:endParaRPr lang="zh-CN" altLang="en-US" sz="2800" b="1">
              <a:latin typeface="微软雅黑" panose="020B0503020204020204" charset="-122"/>
              <a:cs typeface="微软雅黑" panose="020B0503020204020204" charset="-122"/>
              <a:sym typeface="+mn-ea"/>
            </a:endParaRPr>
          </a:p>
          <a:p>
            <a:pPr indent="720725">
              <a:lnSpc>
                <a:spcPct val="150000"/>
              </a:lnSpc>
            </a:pPr>
            <a:endParaRPr lang="zh-CN" altLang="en-US" sz="2800" b="1" dirty="0">
              <a:latin typeface="微软雅黑" panose="020B0503020204020204" charset="-122"/>
              <a:ea typeface="宋体" panose="02010600030101010101" pitchFamily="2" charset="-122"/>
              <a:cs typeface="微软雅黑" panose="020B0503020204020204" charset="-122"/>
              <a:sym typeface="+mn-ea"/>
            </a:endParaRPr>
          </a:p>
        </p:txBody>
      </p:sp>
      <p:pic>
        <p:nvPicPr>
          <p:cNvPr id="15362" name="Picture 2" descr="https://timgsa.baidu.com/timg?image&amp;quality=80&amp;size=b9999_10000&amp;sec=1573716963&amp;di=aa6c2fb969b628af21d7a362e4509a53&amp;imgtype=jpg&amp;er=1&amp;src=http%3A%2F%2Fimgtu.lishiquwen.com%2F20160628%2F1bbe4e271181d1aa6658ba8313bb401e.jpg"/>
          <p:cNvPicPr>
            <a:picLocks noChangeAspect="1" noChangeArrowheads="1"/>
          </p:cNvPicPr>
          <p:nvPr/>
        </p:nvPicPr>
        <p:blipFill>
          <a:blip r:embed="rId1">
            <a:extLst>
              <a:ext uri="{BEBA8EAE-BF5A-486C-A8C5-ECC9F3942E4B}">
                <a14:imgProps xmlns:a14="http://schemas.microsoft.com/office/drawing/2010/main">
                  <a14:imgLayer r:embed="rId2">
                    <a14:imgEffect>
                      <a14:saturation sat="200000"/>
                    </a14:imgEffect>
                  </a14:imgLayer>
                </a14:imgProps>
              </a:ext>
            </a:extLst>
          </a:blip>
          <a:srcRect/>
          <a:stretch>
            <a:fillRect/>
          </a:stretch>
        </p:blipFill>
        <p:spPr bwMode="auto">
          <a:xfrm>
            <a:off x="7596337" y="2094870"/>
            <a:ext cx="4305783" cy="26688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849630" y="347345"/>
            <a:ext cx="1612900" cy="521970"/>
          </a:xfrm>
          <a:prstGeom prst="rect">
            <a:avLst/>
          </a:prstGeom>
          <a:noFill/>
        </p:spPr>
        <p:txBody>
          <a:bodyPr wrap="none" rtlCol="0">
            <a:spAutoFit/>
          </a:bodyPr>
          <a:p>
            <a:pPr algn="l"/>
            <a:r>
              <a:rPr lang="zh-CN" altLang="en-US" sz="2800" b="1" dirty="0">
                <a:solidFill>
                  <a:srgbClr val="EF7509"/>
                </a:solidFill>
                <a:latin typeface="楷体" panose="02010609060101010101" pitchFamily="49" charset="-122"/>
                <a:ea typeface="楷体" panose="02010609060101010101" pitchFamily="49" charset="-122"/>
                <a:sym typeface="+mn-ea"/>
              </a:rPr>
              <a:t>课堂导入</a:t>
            </a:r>
            <a:endParaRPr lang="zh-CN" altLang="en-US" sz="2800" b="1" dirty="0">
              <a:solidFill>
                <a:srgbClr val="EF7509"/>
              </a:solidFill>
              <a:latin typeface="楷体" panose="02010609060101010101" pitchFamily="49" charset="-122"/>
              <a:ea typeface="楷体" panose="02010609060101010101" pitchFamily="49" charset="-122"/>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 name="矩形 23"/>
          <p:cNvSpPr/>
          <p:nvPr/>
        </p:nvSpPr>
        <p:spPr>
          <a:xfrm>
            <a:off x="3055938" y="652463"/>
            <a:ext cx="7672388" cy="627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6626" name="矩形 25"/>
          <p:cNvSpPr/>
          <p:nvPr/>
        </p:nvSpPr>
        <p:spPr>
          <a:xfrm>
            <a:off x="3579813" y="709613"/>
            <a:ext cx="6748462" cy="523875"/>
          </a:xfrm>
          <a:prstGeom prst="rect">
            <a:avLst/>
          </a:prstGeom>
          <a:noFill/>
          <a:ln w="9525">
            <a:noFill/>
          </a:ln>
        </p:spPr>
        <p:txBody>
          <a:bodyPr wrap="none" anchor="t" anchorCtr="0">
            <a:spAutoFit/>
          </a:bodyPr>
          <a:p>
            <a:r>
              <a:rPr lang="zh-CN" altLang="en-US" sz="2800" dirty="0">
                <a:latin typeface="Arial" panose="020B0604020202020204" pitchFamily="34" charset="0"/>
                <a:ea typeface="微软雅黑" panose="020B0503020204020204" charset="-122"/>
              </a:rPr>
              <a:t> 峰峦如</a:t>
            </a:r>
            <a:r>
              <a:rPr lang="zh-CN" altLang="en-US" sz="2800" dirty="0">
                <a:solidFill>
                  <a:srgbClr val="7030A0"/>
                </a:solidFill>
                <a:latin typeface="Arial" panose="020B0604020202020204" pitchFamily="34" charset="0"/>
                <a:ea typeface="微软雅黑" panose="020B0503020204020204" charset="-122"/>
              </a:rPr>
              <a:t>聚</a:t>
            </a:r>
            <a:r>
              <a:rPr lang="zh-CN" altLang="en-US" sz="2800" dirty="0">
                <a:latin typeface="Arial" panose="020B0604020202020204" pitchFamily="34" charset="0"/>
                <a:ea typeface="微软雅黑" panose="020B0503020204020204" charset="-122"/>
              </a:rPr>
              <a:t>，波涛如</a:t>
            </a:r>
            <a:r>
              <a:rPr lang="zh-CN" altLang="en-US" sz="2800" dirty="0">
                <a:solidFill>
                  <a:srgbClr val="7030A0"/>
                </a:solidFill>
                <a:latin typeface="Arial" panose="020B0604020202020204" pitchFamily="34" charset="0"/>
                <a:ea typeface="微软雅黑" panose="020B0503020204020204" charset="-122"/>
              </a:rPr>
              <a:t>怒</a:t>
            </a:r>
            <a:r>
              <a:rPr lang="zh-CN" altLang="en-US" sz="2800" dirty="0">
                <a:latin typeface="Arial" panose="020B0604020202020204" pitchFamily="34" charset="0"/>
                <a:ea typeface="微软雅黑" panose="020B0503020204020204" charset="-122"/>
              </a:rPr>
              <a:t>，山河表里潼关路。</a:t>
            </a:r>
            <a:endParaRPr lang="zh-CN" altLang="en-US" sz="2800" dirty="0">
              <a:latin typeface="Arial" panose="020B0604020202020204" pitchFamily="34" charset="0"/>
              <a:ea typeface="微软雅黑" panose="020B0503020204020204" charset="-122"/>
            </a:endParaRPr>
          </a:p>
        </p:txBody>
      </p:sp>
      <p:sp>
        <p:nvSpPr>
          <p:cNvPr id="27" name="矩形 26"/>
          <p:cNvSpPr/>
          <p:nvPr/>
        </p:nvSpPr>
        <p:spPr>
          <a:xfrm>
            <a:off x="2815590" y="1310005"/>
            <a:ext cx="8809990" cy="1124585"/>
          </a:xfrm>
          <a:prstGeom prst="rect">
            <a:avLst/>
          </a:prstGeom>
          <a:noFill/>
          <a:ln w="9525">
            <a:noFill/>
          </a:ln>
        </p:spPr>
        <p:txBody>
          <a:bodyPr wrap="square" anchor="t" anchorCtr="0">
            <a:spAutoFit/>
          </a:bodyPr>
          <a:p>
            <a:pPr>
              <a:lnSpc>
                <a:spcPct val="120000"/>
              </a:lnSpc>
            </a:pPr>
            <a:r>
              <a:rPr lang="zh-CN" altLang="en-US" sz="2800" b="1" dirty="0">
                <a:latin typeface="黑体" panose="02010609060101010101" pitchFamily="49" charset="-122"/>
                <a:ea typeface="黑体" panose="02010609060101010101" pitchFamily="49" charset="-122"/>
              </a:rPr>
              <a:t>华山的山峰像是在这里聚拢，黄河波涛汹涌好像在怒吼咆哮</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潼关一带外有黄河，内有华山，地势险要。</a:t>
            </a:r>
            <a:endParaRPr lang="zh-CN" altLang="en-US" sz="2800" b="1" dirty="0">
              <a:latin typeface="黑体" panose="02010609060101010101" pitchFamily="49" charset="-122"/>
              <a:ea typeface="黑体" panose="02010609060101010101" pitchFamily="49" charset="-122"/>
            </a:endParaRPr>
          </a:p>
        </p:txBody>
      </p:sp>
      <p:sp>
        <p:nvSpPr>
          <p:cNvPr id="20484" name="Rectangle 7"/>
          <p:cNvSpPr txBox="1"/>
          <p:nvPr/>
        </p:nvSpPr>
        <p:spPr>
          <a:xfrm>
            <a:off x="897255" y="4719320"/>
            <a:ext cx="10901045" cy="3380740"/>
          </a:xfrm>
          <a:prstGeom prst="rect">
            <a:avLst/>
          </a:prstGeom>
          <a:noFill/>
          <a:ln w="9525">
            <a:noFill/>
          </a:ln>
        </p:spPr>
        <p:txBody>
          <a:bodyPr anchor="t" anchorCtr="0"/>
          <a:p>
            <a:pPr marL="228600" indent="-228600">
              <a:lnSpc>
                <a:spcPct val="90000"/>
              </a:lnSpc>
              <a:spcBef>
                <a:spcPts val="1000"/>
              </a:spcBef>
              <a:buSzTx/>
            </a:pPr>
            <a:r>
              <a:rPr lang="zh-CN" altLang="en-US" sz="3600" b="1" dirty="0">
                <a:latin typeface="楷体" panose="02010609060101010101" pitchFamily="49" charset="-122"/>
                <a:ea typeface="楷体" panose="02010609060101010101" pitchFamily="49" charset="-122"/>
                <a:sym typeface="微软雅黑" panose="020B0503020204020204" charset="-122"/>
              </a:rPr>
              <a:t>感官：从</a:t>
            </a:r>
            <a:r>
              <a:rPr lang="zh-CN" altLang="en-US" sz="3600" b="1" u="sng" dirty="0">
                <a:solidFill>
                  <a:srgbClr val="CC0000"/>
                </a:solidFill>
                <a:latin typeface="楷体" panose="02010609060101010101" pitchFamily="49" charset="-122"/>
                <a:ea typeface="楷体" panose="02010609060101010101" pitchFamily="49" charset="-122"/>
                <a:sym typeface="微软雅黑" panose="020B0503020204020204" charset="-122"/>
              </a:rPr>
              <a:t>视觉和听觉的</a:t>
            </a:r>
            <a:r>
              <a:rPr lang="zh-CN" altLang="en-US" sz="3600" b="1" dirty="0">
                <a:latin typeface="楷体" panose="02010609060101010101" pitchFamily="49" charset="-122"/>
                <a:ea typeface="楷体" panose="02010609060101010101" pitchFamily="49" charset="-122"/>
                <a:sym typeface="微软雅黑" panose="020B0503020204020204" charset="-122"/>
              </a:rPr>
              <a:t>角度，一聚一怒的动态意象中，暗含着一副千军聚集，万马嘶鸣的历史</a:t>
            </a:r>
            <a:r>
              <a:rPr lang="zh-CN" altLang="en-US" sz="3600" b="1" dirty="0">
                <a:latin typeface="楷体" panose="02010609060101010101" pitchFamily="49" charset="-122"/>
                <a:ea typeface="楷体" panose="02010609060101010101" pitchFamily="49" charset="-122"/>
                <a:sym typeface="微软雅黑" panose="020B0503020204020204" charset="-122"/>
              </a:rPr>
              <a:t>画卷，写出了潼关的</a:t>
            </a:r>
            <a:r>
              <a:rPr lang="zh-CN" altLang="en-US" sz="3600" b="1" dirty="0">
                <a:solidFill>
                  <a:srgbClr val="C00000"/>
                </a:solidFill>
                <a:latin typeface="楷体" panose="02010609060101010101" pitchFamily="49" charset="-122"/>
                <a:ea typeface="楷体" panose="02010609060101010101" pitchFamily="49" charset="-122"/>
                <a:sym typeface="微软雅黑" panose="020B0503020204020204" charset="-122"/>
              </a:rPr>
              <a:t>雄伟壮观、地势险要。</a:t>
            </a:r>
            <a:r>
              <a:rPr lang="en-US" altLang="zh-CN" sz="3600" b="1" dirty="0">
                <a:latin typeface="楷体" panose="02010609060101010101" pitchFamily="49" charset="-122"/>
                <a:ea typeface="楷体" panose="02010609060101010101" pitchFamily="49" charset="-122"/>
                <a:sym typeface="微软雅黑" panose="020B0503020204020204" charset="-122"/>
              </a:rPr>
              <a:t>“</a:t>
            </a:r>
            <a:r>
              <a:rPr lang="zh-CN" altLang="en-US" sz="3600" b="1" dirty="0">
                <a:latin typeface="楷体" panose="02010609060101010101" pitchFamily="49" charset="-122"/>
                <a:ea typeface="楷体" panose="02010609060101010101" pitchFamily="49" charset="-122"/>
                <a:sym typeface="微软雅黑" panose="020B0503020204020204" charset="-122"/>
              </a:rPr>
              <a:t>山河表里”</a:t>
            </a:r>
            <a:r>
              <a:rPr lang="zh-CN" altLang="en-US" sz="3600" b="1" dirty="0">
                <a:solidFill>
                  <a:srgbClr val="C00000"/>
                </a:solidFill>
                <a:latin typeface="楷体" panose="02010609060101010101" pitchFamily="49" charset="-122"/>
                <a:ea typeface="楷体" panose="02010609060101010101" pitchFamily="49" charset="-122"/>
                <a:sym typeface="微软雅黑" panose="020B0503020204020204" charset="-122"/>
              </a:rPr>
              <a:t>暗示潼关历来是兵家必争之地，引出下文。</a:t>
            </a:r>
            <a:endParaRPr lang="zh-CN" altLang="en-US" sz="3600" b="1" baseline="0" dirty="0">
              <a:solidFill>
                <a:srgbClr val="C00000"/>
              </a:solidFill>
              <a:latin typeface="楷体" panose="02010609060101010101" pitchFamily="49" charset="-122"/>
              <a:ea typeface="楷体" panose="02010609060101010101" pitchFamily="49" charset="-122"/>
            </a:endParaRPr>
          </a:p>
        </p:txBody>
      </p:sp>
      <p:sp>
        <p:nvSpPr>
          <p:cNvPr id="26629" name="文本框 1"/>
          <p:cNvSpPr txBox="1"/>
          <p:nvPr/>
        </p:nvSpPr>
        <p:spPr>
          <a:xfrm>
            <a:off x="4116388" y="193675"/>
            <a:ext cx="1879600" cy="460375"/>
          </a:xfrm>
          <a:prstGeom prst="rect">
            <a:avLst/>
          </a:prstGeom>
          <a:noFill/>
          <a:ln w="9525">
            <a:noFill/>
          </a:ln>
        </p:spPr>
        <p:txBody>
          <a:bodyPr wrap="square" anchor="t" anchorCtr="0">
            <a:spAutoFit/>
          </a:bodyPr>
          <a:p>
            <a:r>
              <a:rPr lang="zh-CN" altLang="en-US" sz="2400" b="1">
                <a:latin typeface="Arial" panose="020B0604020202020204" pitchFamily="34" charset="0"/>
                <a:ea typeface="微软雅黑" panose="020B0503020204020204" charset="-122"/>
              </a:rPr>
              <a:t>聚拢，包围</a:t>
            </a:r>
            <a:endParaRPr lang="zh-CN" altLang="en-US" sz="2400" b="1">
              <a:latin typeface="Arial" panose="020B0604020202020204" pitchFamily="34" charset="0"/>
              <a:ea typeface="微软雅黑" panose="020B0503020204020204" charset="-122"/>
            </a:endParaRPr>
          </a:p>
        </p:txBody>
      </p:sp>
      <p:sp>
        <p:nvSpPr>
          <p:cNvPr id="2" name="文本框 1"/>
          <p:cNvSpPr txBox="1"/>
          <p:nvPr/>
        </p:nvSpPr>
        <p:spPr>
          <a:xfrm>
            <a:off x="6280468" y="173355"/>
            <a:ext cx="1879600" cy="460375"/>
          </a:xfrm>
          <a:prstGeom prst="rect">
            <a:avLst/>
          </a:prstGeom>
          <a:noFill/>
          <a:ln w="9525">
            <a:noFill/>
          </a:ln>
        </p:spPr>
        <p:txBody>
          <a:bodyPr wrap="square" anchor="t" anchorCtr="0">
            <a:spAutoFit/>
          </a:bodyPr>
          <a:p>
            <a:r>
              <a:rPr lang="zh-CN" altLang="en-US" sz="2400" b="1">
                <a:latin typeface="Arial" panose="020B0604020202020204" pitchFamily="34" charset="0"/>
                <a:ea typeface="微软雅黑" panose="020B0503020204020204" charset="-122"/>
              </a:rPr>
              <a:t>波涛汹涌</a:t>
            </a:r>
            <a:endParaRPr lang="zh-CN" altLang="en-US" sz="2400" b="1">
              <a:latin typeface="Arial" panose="020B0604020202020204" pitchFamily="34" charset="0"/>
              <a:ea typeface="微软雅黑" panose="020B0503020204020204" charset="-122"/>
            </a:endParaRPr>
          </a:p>
        </p:txBody>
      </p:sp>
      <p:sp>
        <p:nvSpPr>
          <p:cNvPr id="3" name="文本框 2"/>
          <p:cNvSpPr txBox="1"/>
          <p:nvPr/>
        </p:nvSpPr>
        <p:spPr>
          <a:xfrm>
            <a:off x="965200" y="2479675"/>
            <a:ext cx="10077450" cy="1151255"/>
          </a:xfrm>
          <a:prstGeom prst="rect">
            <a:avLst/>
          </a:prstGeom>
          <a:noFill/>
        </p:spPr>
        <p:txBody>
          <a:bodyPr wrap="square" rtlCol="0" anchor="t">
            <a:noAutofit/>
          </a:bodyPr>
          <a:p>
            <a:pPr marL="228600" indent="-228600">
              <a:lnSpc>
                <a:spcPct val="90000"/>
              </a:lnSpc>
              <a:spcBef>
                <a:spcPts val="1000"/>
              </a:spcBef>
              <a:buSzTx/>
            </a:pPr>
            <a:r>
              <a:rPr lang="zh-CN" altLang="en-US" sz="3600" b="1" dirty="0">
                <a:latin typeface="楷体" panose="02010609060101010101" pitchFamily="49" charset="-122"/>
                <a:ea typeface="楷体" panose="02010609060101010101" pitchFamily="49" charset="-122"/>
                <a:sym typeface="微软雅黑" panose="020B0503020204020204" charset="-122"/>
              </a:rPr>
              <a:t>修辞：</a:t>
            </a:r>
            <a:r>
              <a:rPr lang="en-US" altLang="zh-CN" sz="3600" b="1" dirty="0">
                <a:latin typeface="楷体" panose="02010609060101010101" pitchFamily="49" charset="-122"/>
                <a:ea typeface="楷体" panose="02010609060101010101" pitchFamily="49" charset="-122"/>
                <a:sym typeface="微软雅黑" panose="020B0503020204020204" charset="-122"/>
              </a:rPr>
              <a:t> </a:t>
            </a:r>
            <a:r>
              <a:rPr lang="zh-CN" altLang="en-US" sz="3600" b="1" dirty="0">
                <a:latin typeface="楷体" panose="02010609060101010101" pitchFamily="49" charset="-122"/>
                <a:ea typeface="楷体" panose="02010609060101010101" pitchFamily="49" charset="-122"/>
                <a:sym typeface="微软雅黑" panose="020B0503020204020204" charset="-122"/>
              </a:rPr>
              <a:t>运用</a:t>
            </a:r>
            <a:r>
              <a:rPr lang="zh-CN" altLang="en-US" sz="3600" b="1" u="sng" dirty="0">
                <a:solidFill>
                  <a:srgbClr val="CC0000"/>
                </a:solidFill>
                <a:latin typeface="楷体" panose="02010609060101010101" pitchFamily="49" charset="-122"/>
                <a:ea typeface="楷体" panose="02010609060101010101" pitchFamily="49" charset="-122"/>
                <a:sym typeface="微软雅黑" panose="020B0503020204020204" charset="-122"/>
              </a:rPr>
              <a:t>拟人</a:t>
            </a:r>
            <a:r>
              <a:rPr lang="zh-CN" altLang="en-US" sz="3600" b="1" dirty="0">
                <a:latin typeface="楷体" panose="02010609060101010101" pitchFamily="49" charset="-122"/>
                <a:ea typeface="楷体" panose="02010609060101010101" pitchFamily="49" charset="-122"/>
                <a:sym typeface="微软雅黑" panose="020B0503020204020204" charset="-122"/>
              </a:rPr>
              <a:t>的修辞，把</a:t>
            </a:r>
            <a:r>
              <a:rPr lang="zh-CN" altLang="en-US" sz="3600" b="1" dirty="0">
                <a:solidFill>
                  <a:srgbClr val="FF0000"/>
                </a:solidFill>
                <a:latin typeface="楷体" panose="02010609060101010101" pitchFamily="49" charset="-122"/>
                <a:ea typeface="楷体" panose="02010609060101010101" pitchFamily="49" charset="-122"/>
                <a:sym typeface="微软雅黑" panose="020B0503020204020204" charset="-122"/>
              </a:rPr>
              <a:t>峰峦和黄河</a:t>
            </a:r>
            <a:r>
              <a:rPr lang="zh-CN" altLang="en-US" sz="3600" b="1" dirty="0">
                <a:latin typeface="楷体" panose="02010609060101010101" pitchFamily="49" charset="-122"/>
                <a:ea typeface="楷体" panose="02010609060101010101" pitchFamily="49" charset="-122"/>
                <a:sym typeface="微软雅黑" panose="020B0503020204020204" charset="-122"/>
              </a:rPr>
              <a:t>拟人化，生动形象地写出了</a:t>
            </a:r>
            <a:r>
              <a:rPr lang="zh-CN" altLang="en-US" sz="3600" b="1" dirty="0">
                <a:solidFill>
                  <a:srgbClr val="FF0000"/>
                </a:solidFill>
                <a:latin typeface="楷体" panose="02010609060101010101" pitchFamily="49" charset="-122"/>
                <a:ea typeface="楷体" panose="02010609060101010101" pitchFamily="49" charset="-122"/>
                <a:sym typeface="微软雅黑" panose="020B0503020204020204" charset="-122"/>
              </a:rPr>
              <a:t>山的雄伟和水的奔腾</a:t>
            </a:r>
            <a:r>
              <a:rPr lang="zh-CN" altLang="en-US" sz="3600" b="1" dirty="0">
                <a:latin typeface="楷体" panose="02010609060101010101" pitchFamily="49" charset="-122"/>
                <a:ea typeface="楷体" panose="02010609060101010101" pitchFamily="49" charset="-122"/>
                <a:sym typeface="微软雅黑" panose="020B0503020204020204" charset="-122"/>
              </a:rPr>
              <a:t>。</a:t>
            </a:r>
            <a:endParaRPr lang="zh-CN" altLang="en-US" sz="3600" b="1" dirty="0">
              <a:latin typeface="楷体" panose="02010609060101010101" pitchFamily="49" charset="-122"/>
              <a:ea typeface="楷体" panose="02010609060101010101" pitchFamily="49" charset="-122"/>
              <a:sym typeface="微软雅黑" panose="020B0503020204020204" charset="-122"/>
            </a:endParaRPr>
          </a:p>
          <a:p>
            <a:pPr marL="228600" indent="-228600">
              <a:lnSpc>
                <a:spcPct val="90000"/>
              </a:lnSpc>
              <a:spcBef>
                <a:spcPts val="1000"/>
              </a:spcBef>
              <a:buSzTx/>
            </a:pPr>
            <a:endParaRPr lang="zh-CN" altLang="en-US" sz="3600" b="1" dirty="0">
              <a:latin typeface="楷体" panose="02010609060101010101" pitchFamily="49" charset="-122"/>
              <a:ea typeface="楷体" panose="02010609060101010101" pitchFamily="49" charset="-122"/>
              <a:sym typeface="微软雅黑" panose="020B0503020204020204" charset="-122"/>
            </a:endParaRPr>
          </a:p>
        </p:txBody>
      </p:sp>
      <p:sp>
        <p:nvSpPr>
          <p:cNvPr id="4" name="文本框 3"/>
          <p:cNvSpPr txBox="1"/>
          <p:nvPr/>
        </p:nvSpPr>
        <p:spPr>
          <a:xfrm>
            <a:off x="897255" y="3563620"/>
            <a:ext cx="10330180" cy="1087755"/>
          </a:xfrm>
          <a:prstGeom prst="rect">
            <a:avLst/>
          </a:prstGeom>
          <a:noFill/>
        </p:spPr>
        <p:txBody>
          <a:bodyPr wrap="square" rtlCol="0" anchor="t">
            <a:spAutoFit/>
          </a:bodyPr>
          <a:p>
            <a:pPr marL="228600" indent="-228600">
              <a:lnSpc>
                <a:spcPct val="90000"/>
              </a:lnSpc>
              <a:spcBef>
                <a:spcPts val="1000"/>
              </a:spcBef>
              <a:buSzTx/>
            </a:pPr>
            <a:r>
              <a:rPr lang="zh-CN" altLang="en-US" sz="3600" b="1" dirty="0">
                <a:latin typeface="楷体" panose="02010609060101010101" pitchFamily="49" charset="-122"/>
                <a:ea typeface="楷体" panose="02010609060101010101" pitchFamily="49" charset="-122"/>
                <a:sym typeface="微软雅黑" panose="020B0503020204020204" charset="-122"/>
              </a:rPr>
              <a:t>炼字：</a:t>
            </a:r>
            <a:r>
              <a:rPr lang="en-US" altLang="zh-CN" sz="3600" b="1" dirty="0">
                <a:latin typeface="楷体" panose="02010609060101010101" pitchFamily="49" charset="-122"/>
                <a:ea typeface="楷体" panose="02010609060101010101" pitchFamily="49" charset="-122"/>
                <a:sym typeface="微软雅黑" panose="020B0503020204020204" charset="-122"/>
              </a:rPr>
              <a:t>“</a:t>
            </a:r>
            <a:r>
              <a:rPr lang="zh-CN" altLang="en-US" sz="3600" b="1" dirty="0">
                <a:latin typeface="楷体" panose="02010609060101010101" pitchFamily="49" charset="-122"/>
                <a:ea typeface="楷体" panose="02010609060101010101" pitchFamily="49" charset="-122"/>
                <a:sym typeface="微软雅黑" panose="020B0503020204020204" charset="-122"/>
              </a:rPr>
              <a:t>聚</a:t>
            </a:r>
            <a:r>
              <a:rPr lang="en-US" altLang="zh-CN" sz="3600" b="1" dirty="0">
                <a:latin typeface="楷体" panose="02010609060101010101" pitchFamily="49" charset="-122"/>
                <a:ea typeface="楷体" panose="02010609060101010101" pitchFamily="49" charset="-122"/>
                <a:sym typeface="微软雅黑" panose="020B0503020204020204" charset="-122"/>
              </a:rPr>
              <a:t>”</a:t>
            </a:r>
            <a:r>
              <a:rPr lang="zh-CN" altLang="en-US" sz="3600" b="1" dirty="0">
                <a:latin typeface="楷体" panose="02010609060101010101" pitchFamily="49" charset="-122"/>
                <a:ea typeface="楷体" panose="02010609060101010101" pitchFamily="49" charset="-122"/>
                <a:sym typeface="微软雅黑" panose="020B0503020204020204" charset="-122"/>
              </a:rPr>
              <a:t>字</a:t>
            </a:r>
            <a:r>
              <a:rPr lang="zh-CN" altLang="en-US" sz="3600" b="1" dirty="0">
                <a:solidFill>
                  <a:srgbClr val="FF0000"/>
                </a:solidFill>
                <a:latin typeface="楷体" panose="02010609060101010101" pitchFamily="49" charset="-122"/>
                <a:ea typeface="楷体" panose="02010609060101010101" pitchFamily="49" charset="-122"/>
                <a:sym typeface="微软雅黑" panose="020B0503020204020204" charset="-122"/>
              </a:rPr>
              <a:t>化静为动</a:t>
            </a:r>
            <a:r>
              <a:rPr lang="zh-CN" altLang="en-US" sz="3600" b="1" dirty="0">
                <a:latin typeface="楷体" panose="02010609060101010101" pitchFamily="49" charset="-122"/>
                <a:ea typeface="楷体" panose="02010609060101010101" pitchFamily="49" charset="-122"/>
                <a:sym typeface="微软雅黑" panose="020B0503020204020204" charset="-122"/>
              </a:rPr>
              <a:t>，写出</a:t>
            </a:r>
            <a:r>
              <a:rPr lang="zh-CN" altLang="en-US" sz="3600" b="1" dirty="0">
                <a:solidFill>
                  <a:srgbClr val="FF0000"/>
                </a:solidFill>
                <a:latin typeface="楷体" panose="02010609060101010101" pitchFamily="49" charset="-122"/>
                <a:ea typeface="楷体" panose="02010609060101010101" pitchFamily="49" charset="-122"/>
                <a:sym typeface="微软雅黑" panose="020B0503020204020204" charset="-122"/>
              </a:rPr>
              <a:t>山峦众多</a:t>
            </a:r>
            <a:r>
              <a:rPr lang="zh-CN" altLang="en-US" sz="3600" b="1" dirty="0">
                <a:latin typeface="楷体" panose="02010609060101010101" pitchFamily="49" charset="-122"/>
                <a:ea typeface="楷体" panose="02010609060101010101" pitchFamily="49" charset="-122"/>
                <a:sym typeface="微软雅黑" panose="020B0503020204020204" charset="-122"/>
              </a:rPr>
              <a:t>，</a:t>
            </a:r>
            <a:r>
              <a:rPr lang="en-US" altLang="zh-CN" sz="3600" b="1" dirty="0">
                <a:latin typeface="楷体" panose="02010609060101010101" pitchFamily="49" charset="-122"/>
                <a:ea typeface="楷体" panose="02010609060101010101" pitchFamily="49" charset="-122"/>
                <a:sym typeface="微软雅黑" panose="020B0503020204020204" charset="-122"/>
              </a:rPr>
              <a:t>“</a:t>
            </a:r>
            <a:r>
              <a:rPr lang="zh-CN" altLang="en-US" sz="3600" b="1" dirty="0">
                <a:latin typeface="楷体" panose="02010609060101010101" pitchFamily="49" charset="-122"/>
                <a:ea typeface="楷体" panose="02010609060101010101" pitchFamily="49" charset="-122"/>
                <a:sym typeface="微软雅黑" panose="020B0503020204020204" charset="-122"/>
              </a:rPr>
              <a:t>怒</a:t>
            </a:r>
            <a:r>
              <a:rPr lang="en-US" altLang="zh-CN" sz="3600" b="1" dirty="0">
                <a:latin typeface="楷体" panose="02010609060101010101" pitchFamily="49" charset="-122"/>
                <a:ea typeface="楷体" panose="02010609060101010101" pitchFamily="49" charset="-122"/>
                <a:sym typeface="微软雅黑" panose="020B0503020204020204" charset="-122"/>
              </a:rPr>
              <a:t>”</a:t>
            </a:r>
            <a:r>
              <a:rPr lang="zh-CN" altLang="en-US" sz="3600" b="1" dirty="0">
                <a:latin typeface="楷体" panose="02010609060101010101" pitchFamily="49" charset="-122"/>
                <a:ea typeface="楷体" panose="02010609060101010101" pitchFamily="49" charset="-122"/>
                <a:sym typeface="微软雅黑" panose="020B0503020204020204" charset="-122"/>
              </a:rPr>
              <a:t>字</a:t>
            </a:r>
            <a:r>
              <a:rPr lang="zh-CN" altLang="en-US" sz="3600" b="1" dirty="0">
                <a:solidFill>
                  <a:srgbClr val="FF0000"/>
                </a:solidFill>
                <a:latin typeface="楷体" panose="02010609060101010101" pitchFamily="49" charset="-122"/>
                <a:ea typeface="楷体" panose="02010609060101010101" pitchFamily="49" charset="-122"/>
                <a:sym typeface="微软雅黑" panose="020B0503020204020204" charset="-122"/>
              </a:rPr>
              <a:t>赋予波涛感情</a:t>
            </a:r>
            <a:r>
              <a:rPr lang="zh-CN" altLang="en-US" sz="3600" b="1" dirty="0">
                <a:latin typeface="楷体" panose="02010609060101010101" pitchFamily="49" charset="-122"/>
                <a:ea typeface="楷体" panose="02010609060101010101" pitchFamily="49" charset="-122"/>
                <a:sym typeface="微软雅黑" panose="020B0503020204020204" charset="-122"/>
              </a:rPr>
              <a:t>，写出了</a:t>
            </a:r>
            <a:r>
              <a:rPr lang="zh-CN" altLang="en-US" sz="3600" b="1" dirty="0">
                <a:solidFill>
                  <a:srgbClr val="FF0000"/>
                </a:solidFill>
                <a:latin typeface="楷体" panose="02010609060101010101" pitchFamily="49" charset="-122"/>
                <a:ea typeface="楷体" panose="02010609060101010101" pitchFamily="49" charset="-122"/>
                <a:sym typeface="微软雅黑" panose="020B0503020204020204" charset="-122"/>
              </a:rPr>
              <a:t>水的奔腾澎湃</a:t>
            </a:r>
            <a:r>
              <a:rPr lang="zh-CN" altLang="en-US" sz="3600" b="1" dirty="0">
                <a:latin typeface="楷体" panose="02010609060101010101" pitchFamily="49" charset="-122"/>
                <a:ea typeface="楷体" panose="02010609060101010101" pitchFamily="49" charset="-122"/>
                <a:sym typeface="微软雅黑" panose="020B0503020204020204" charset="-122"/>
              </a:rPr>
              <a:t>。</a:t>
            </a:r>
            <a:endParaRPr lang="zh-CN" altLang="en-US" sz="3600" b="1" dirty="0">
              <a:latin typeface="楷体" panose="02010609060101010101" pitchFamily="49" charset="-122"/>
              <a:ea typeface="楷体" panose="02010609060101010101" pitchFamily="49" charset="-122"/>
              <a:sym typeface="微软雅黑" panose="020B0503020204020204" charset="-122"/>
            </a:endParaRPr>
          </a:p>
        </p:txBody>
      </p:sp>
      <p:sp>
        <p:nvSpPr>
          <p:cNvPr id="5" name="文本框 4"/>
          <p:cNvSpPr txBox="1"/>
          <p:nvPr>
            <p:custDataLst>
              <p:tags r:id="rId1"/>
            </p:custDataLst>
          </p:nvPr>
        </p:nvSpPr>
        <p:spPr>
          <a:xfrm>
            <a:off x="633095" y="487680"/>
            <a:ext cx="1808480" cy="583565"/>
          </a:xfrm>
          <a:prstGeom prst="rect">
            <a:avLst/>
          </a:prstGeom>
          <a:noFill/>
        </p:spPr>
        <p:txBody>
          <a:bodyPr wrap="none" rtlCol="0" anchor="t">
            <a:spAutoFit/>
            <a:scene3d>
              <a:camera prst="orthographicFront"/>
              <a:lightRig rig="threePt" dir="t"/>
            </a:scene3d>
          </a:bodyPr>
          <a:p>
            <a:r>
              <a:rPr lang="zh-CN" altLang="en-US" sz="3200" b="1">
                <a:ln/>
                <a:solidFill>
                  <a:srgbClr val="CC4A4A"/>
                </a:solidFill>
                <a:effectLst>
                  <a:outerShdw blurRad="38100" dist="19050" dir="2700000" algn="tl" rotWithShape="0">
                    <a:schemeClr val="dk1">
                      <a:lumMod val="50000"/>
                      <a:alpha val="40000"/>
                    </a:schemeClr>
                  </a:outerShdw>
                </a:effectLst>
                <a:latin typeface="Times New Roman" panose="02020603050405020304" pitchFamily="18" charset="0"/>
                <a:sym typeface="+mn-ea"/>
              </a:rPr>
              <a:t>一、写景</a:t>
            </a:r>
            <a:endParaRPr lang="zh-CN" altLang="en-US" sz="3200" b="1">
              <a:ln/>
              <a:solidFill>
                <a:srgbClr val="CC4A4A"/>
              </a:solidFill>
              <a:effectLst>
                <a:outerShdw blurRad="38100" dist="19050" dir="2700000" algn="tl" rotWithShape="0">
                  <a:schemeClr val="dk1">
                    <a:lumMod val="50000"/>
                    <a:alpha val="40000"/>
                  </a:schemeClr>
                </a:outerShdw>
              </a:effectLst>
              <a:latin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899">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484">
                                            <p:txEl>
                                              <p:pRg st="0" end="0"/>
                                            </p:txEl>
                                          </p:spTgt>
                                        </p:tgtEl>
                                        <p:attrNameLst>
                                          <p:attrName>style.visibility</p:attrName>
                                        </p:attrNameLst>
                                      </p:cBhvr>
                                      <p:to>
                                        <p:strVal val="visible"/>
                                      </p:to>
                                    </p:set>
                                    <p:anim calcmode="lin" valueType="num">
                                      <p:cBhvr additive="base">
                                        <p:cTn id="25" dur="500" fill="hold"/>
                                        <p:tgtEl>
                                          <p:spTgt spid="2048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uiExpand="1" build="p"/>
      <p:bldP spid="3" grpId="0"/>
      <p:bldP spid="3" grpId="1"/>
      <p:bldP spid="4" grpId="0"/>
      <p:bldP spid="4" grpId="1"/>
      <p:bldP spid="5"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3056255" y="1330960"/>
            <a:ext cx="7672070" cy="627380"/>
            <a:chOff x="4812" y="2221"/>
            <a:chExt cx="12082" cy="988"/>
          </a:xfrm>
        </p:grpSpPr>
        <p:sp>
          <p:nvSpPr>
            <p:cNvPr id="24" name="矩形 23"/>
            <p:cNvSpPr/>
            <p:nvPr/>
          </p:nvSpPr>
          <p:spPr>
            <a:xfrm>
              <a:off x="4812" y="2221"/>
              <a:ext cx="12083" cy="9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28674" name="矩形 25"/>
            <p:cNvSpPr/>
            <p:nvPr/>
          </p:nvSpPr>
          <p:spPr>
            <a:xfrm>
              <a:off x="5569" y="2302"/>
              <a:ext cx="4972" cy="825"/>
            </a:xfrm>
            <a:prstGeom prst="rect">
              <a:avLst/>
            </a:prstGeom>
            <a:noFill/>
            <a:ln w="9525">
              <a:noFill/>
            </a:ln>
          </p:spPr>
          <p:txBody>
            <a:bodyPr wrap="none" anchor="t" anchorCtr="0">
              <a:spAutoFit/>
            </a:bodyPr>
            <a:p>
              <a:r>
                <a:rPr lang="zh-CN" altLang="en-US" sz="2800" dirty="0">
                  <a:latin typeface="Arial" panose="020B0604020202020204" pitchFamily="34" charset="0"/>
                  <a:ea typeface="微软雅黑" panose="020B0503020204020204" charset="-122"/>
                </a:rPr>
                <a:t>望</a:t>
              </a:r>
              <a:r>
                <a:rPr lang="zh-CN" altLang="en-US" sz="2800" dirty="0">
                  <a:solidFill>
                    <a:srgbClr val="7030A0"/>
                  </a:solidFill>
                  <a:latin typeface="Arial" panose="020B0604020202020204" pitchFamily="34" charset="0"/>
                  <a:ea typeface="微软雅黑" panose="020B0503020204020204" charset="-122"/>
                </a:rPr>
                <a:t>西都</a:t>
              </a:r>
              <a:r>
                <a:rPr lang="zh-CN" altLang="en-US" sz="2800" dirty="0">
                  <a:latin typeface="Arial" panose="020B0604020202020204" pitchFamily="34" charset="0"/>
                  <a:ea typeface="微软雅黑" panose="020B0503020204020204" charset="-122"/>
                </a:rPr>
                <a:t>，意</a:t>
              </a:r>
              <a:r>
                <a:rPr lang="zh-CN" altLang="en-US" sz="2800" dirty="0">
                  <a:solidFill>
                    <a:srgbClr val="7030A0"/>
                  </a:solidFill>
                  <a:latin typeface="Arial" panose="020B0604020202020204" pitchFamily="34" charset="0"/>
                  <a:ea typeface="微软雅黑" panose="020B0503020204020204" charset="-122"/>
                </a:rPr>
                <a:t>踌躇</a:t>
              </a:r>
              <a:r>
                <a:rPr lang="zh-CN" altLang="en-US" sz="2800" dirty="0">
                  <a:latin typeface="Arial" panose="020B0604020202020204" pitchFamily="34" charset="0"/>
                  <a:ea typeface="微软雅黑" panose="020B0503020204020204" charset="-122"/>
                </a:rPr>
                <a:t>。 </a:t>
              </a:r>
              <a:endParaRPr lang="zh-CN" altLang="en-US" sz="2800" dirty="0">
                <a:latin typeface="Arial" panose="020B0604020202020204" pitchFamily="34" charset="0"/>
                <a:ea typeface="微软雅黑" panose="020B0503020204020204" charset="-122"/>
              </a:endParaRPr>
            </a:p>
          </p:txBody>
        </p:sp>
      </p:grpSp>
      <p:sp>
        <p:nvSpPr>
          <p:cNvPr id="27" name="矩形 26"/>
          <p:cNvSpPr/>
          <p:nvPr/>
        </p:nvSpPr>
        <p:spPr>
          <a:xfrm>
            <a:off x="3161348" y="2080578"/>
            <a:ext cx="7342187" cy="682625"/>
          </a:xfrm>
          <a:prstGeom prst="rect">
            <a:avLst/>
          </a:prstGeom>
          <a:noFill/>
          <a:ln w="9525">
            <a:noFill/>
          </a:ln>
        </p:spPr>
        <p:txBody>
          <a:bodyPr wrap="square" anchor="t" anchorCtr="0">
            <a:spAutoFit/>
          </a:bodyPr>
          <a:p>
            <a:pPr>
              <a:lnSpc>
                <a:spcPct val="120000"/>
              </a:lnSpc>
            </a:pPr>
            <a:r>
              <a:rPr lang="zh-CN" altLang="en-US" sz="3200" b="1" dirty="0">
                <a:latin typeface="黑体" panose="02010609060101010101" pitchFamily="49" charset="-122"/>
                <a:ea typeface="黑体" panose="02010609060101010101" pitchFamily="49" charset="-122"/>
              </a:rPr>
              <a:t>遥望古都长安，思绪起起伏伏。</a:t>
            </a:r>
            <a:endParaRPr lang="zh-CN" altLang="en-US" sz="3200" b="1" dirty="0">
              <a:latin typeface="黑体" panose="02010609060101010101" pitchFamily="49" charset="-122"/>
              <a:ea typeface="黑体" panose="02010609060101010101" pitchFamily="49" charset="-122"/>
            </a:endParaRPr>
          </a:p>
        </p:txBody>
      </p:sp>
      <p:sp>
        <p:nvSpPr>
          <p:cNvPr id="28" name="Rectangle 7"/>
          <p:cNvSpPr txBox="1"/>
          <p:nvPr/>
        </p:nvSpPr>
        <p:spPr>
          <a:xfrm>
            <a:off x="720090" y="2886075"/>
            <a:ext cx="10615930" cy="1435100"/>
          </a:xfrm>
          <a:prstGeom prst="rect">
            <a:avLst/>
          </a:prstGeom>
          <a:noFill/>
          <a:ln w="9525">
            <a:noFill/>
          </a:ln>
        </p:spPr>
        <p:txBody>
          <a:bodyPr anchor="t" anchorCtr="0"/>
          <a:p>
            <a:pPr marL="228600" indent="720090">
              <a:lnSpc>
                <a:spcPct val="90000"/>
              </a:lnSpc>
              <a:spcBef>
                <a:spcPts val="1000"/>
              </a:spcBef>
            </a:pPr>
            <a:r>
              <a:rPr lang="zh-CN" altLang="en-US" sz="3200" b="1" dirty="0">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一个“望”字，将视线从潼关内外的高山大河转向了古都长安，由上一部分的写景进而“意踌躇”转入抒情。</a:t>
            </a:r>
            <a:endParaRPr lang="zh-CN" altLang="en-US" sz="3200" b="1" dirty="0">
              <a:solidFill>
                <a:prstClr val="black"/>
              </a:solidFill>
              <a:latin typeface="楷体" panose="02010609060101010101" pitchFamily="49" charset="-122"/>
              <a:ea typeface="楷体" panose="02010609060101010101" pitchFamily="49" charset="-122"/>
              <a:cs typeface="楷体" panose="02010609060101010101" pitchFamily="49" charset="-122"/>
              <a:sym typeface="+mn-ea"/>
            </a:endParaRPr>
          </a:p>
          <a:p>
            <a:pPr marL="228600" indent="720090">
              <a:lnSpc>
                <a:spcPct val="90000"/>
              </a:lnSpc>
              <a:spcBef>
                <a:spcPts val="1000"/>
              </a:spcBef>
            </a:pPr>
            <a:endParaRPr lang="zh-CN" altLang="en-US" sz="3200" b="1" dirty="0">
              <a:solidFill>
                <a:srgbClr val="C00000"/>
              </a:solidFill>
              <a:latin typeface="楷体" panose="02010609060101010101" pitchFamily="49" charset="-122"/>
              <a:ea typeface="楷体" panose="02010609060101010101" pitchFamily="49" charset="-122"/>
              <a:cs typeface="楷体" panose="02010609060101010101" pitchFamily="49" charset="-122"/>
            </a:endParaRPr>
          </a:p>
        </p:txBody>
      </p:sp>
      <p:sp>
        <p:nvSpPr>
          <p:cNvPr id="4" name="圆角矩形标注 3"/>
          <p:cNvSpPr/>
          <p:nvPr/>
        </p:nvSpPr>
        <p:spPr>
          <a:xfrm>
            <a:off x="5454650" y="184785"/>
            <a:ext cx="2431415" cy="1023620"/>
          </a:xfrm>
          <a:prstGeom prst="wedgeRoundRectCallout">
            <a:avLst>
              <a:gd name="adj1" fmla="val -20528"/>
              <a:gd name="adj2" fmla="val 60975"/>
              <a:gd name="adj3" fmla="val 16667"/>
            </a:avLst>
          </a:prstGeom>
        </p:spPr>
        <p:style>
          <a:lnRef idx="2">
            <a:srgbClr val="000000"/>
          </a:lnRef>
          <a:fillRef idx="1">
            <a:srgbClr val="FFFFFF"/>
          </a:fillRef>
          <a:effectRef idx="0">
            <a:srgbClr val="000000"/>
          </a:effectRef>
          <a:fontRef idx="minor">
            <a:srgbClr val="000000"/>
          </a:fontRef>
        </p:style>
        <p:txBody>
          <a:bodyPr rtlCol="0" anchor="ctr"/>
          <a:p>
            <a:pPr algn="ctr"/>
            <a:r>
              <a:rPr lang="zh-CN" altLang="en-US" sz="2400" b="1" dirty="0">
                <a:solidFill>
                  <a:srgbClr val="000000"/>
                </a:solidFill>
                <a:uFillTx/>
                <a:latin typeface="楷体" panose="02010609060101010101" pitchFamily="49" charset="-122"/>
                <a:ea typeface="楷体" panose="02010609060101010101" pitchFamily="49" charset="-122"/>
                <a:sym typeface="微软雅黑" panose="020B0503020204020204" charset="-122"/>
              </a:rPr>
              <a:t>迟疑不决。这里形容心潮起伏。</a:t>
            </a:r>
            <a:endParaRPr lang="zh-CN" altLang="en-US" sz="2400" b="1" dirty="0">
              <a:solidFill>
                <a:srgbClr val="000000"/>
              </a:solidFill>
              <a:uFillTx/>
              <a:latin typeface="楷体" panose="02010609060101010101" pitchFamily="49" charset="-122"/>
              <a:ea typeface="楷体" panose="02010609060101010101" pitchFamily="49" charset="-122"/>
              <a:sym typeface="微软雅黑" panose="020B0503020204020204" charset="-122"/>
            </a:endParaRPr>
          </a:p>
        </p:txBody>
      </p:sp>
      <p:sp>
        <p:nvSpPr>
          <p:cNvPr id="3" name="圆角矩形标注 2"/>
          <p:cNvSpPr/>
          <p:nvPr/>
        </p:nvSpPr>
        <p:spPr>
          <a:xfrm>
            <a:off x="2569845" y="62230"/>
            <a:ext cx="2770505" cy="1146175"/>
          </a:xfrm>
          <a:prstGeom prst="wedgeRoundRectCallout">
            <a:avLst>
              <a:gd name="adj1" fmla="val -20528"/>
              <a:gd name="adj2" fmla="val 60975"/>
              <a:gd name="adj3" fmla="val 16667"/>
            </a:avLst>
          </a:prstGeom>
        </p:spPr>
        <p:style>
          <a:lnRef idx="2">
            <a:srgbClr val="000000"/>
          </a:lnRef>
          <a:fillRef idx="1">
            <a:srgbClr val="FFFFFF"/>
          </a:fillRef>
          <a:effectRef idx="0">
            <a:srgbClr val="000000"/>
          </a:effectRef>
          <a:fontRef idx="minor">
            <a:srgbClr val="000000"/>
          </a:fontRef>
        </p:style>
        <p:txBody>
          <a:bodyPr rtlCol="0" anchor="ctr"/>
          <a:p>
            <a:pPr algn="l"/>
            <a:r>
              <a:rPr lang="zh-CN" altLang="en-US" sz="2400" b="1">
                <a:solidFill>
                  <a:srgbClr val="333333"/>
                </a:solidFill>
                <a:latin typeface="楷体" panose="02010609060101010101" pitchFamily="49" charset="-122"/>
                <a:ea typeface="楷体" panose="02010609060101010101" pitchFamily="49" charset="-122"/>
                <a:sym typeface="+mn-ea"/>
              </a:rPr>
              <a:t>指长安。这是泛指秦汉以来在长安附近所建的都城。</a:t>
            </a:r>
            <a:endParaRPr lang="zh-CN" altLang="en-US" sz="2400" b="1" dirty="0">
              <a:solidFill>
                <a:srgbClr val="333333"/>
              </a:solidFill>
              <a:uFillTx/>
              <a:latin typeface="楷体" panose="02010609060101010101" pitchFamily="49" charset="-122"/>
              <a:ea typeface="楷体" panose="02010609060101010101" pitchFamily="49" charset="-122"/>
              <a:sym typeface="+mn-ea"/>
            </a:endParaRPr>
          </a:p>
        </p:txBody>
      </p:sp>
      <p:sp>
        <p:nvSpPr>
          <p:cNvPr id="49156" name="文本框 4"/>
          <p:cNvSpPr txBox="1">
            <a:spLocks noChangeArrowheads="1"/>
          </p:cNvSpPr>
          <p:nvPr>
            <p:custDataLst>
              <p:tags r:id="rId1"/>
            </p:custDataLst>
          </p:nvPr>
        </p:nvSpPr>
        <p:spPr bwMode="auto">
          <a:xfrm>
            <a:off x="1200785" y="3951605"/>
            <a:ext cx="9655175"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onstantia" panose="02030602050306030303" pitchFamily="18" charset="0"/>
              </a:defRPr>
            </a:lvl1pPr>
            <a:lvl2pPr marL="742950" indent="-28575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9pPr>
          </a:lstStyle>
          <a:p>
            <a:pPr algn="l" eaLnBrk="1" hangingPunct="1">
              <a:spcBef>
                <a:spcPct val="0"/>
              </a:spcBef>
              <a:buFont typeface="Arial" panose="020B0604020202020204" pitchFamily="34" charset="0"/>
              <a:buNone/>
            </a:pPr>
            <a:r>
              <a:rPr lang="zh-CN" altLang="zh-CN" sz="2800" b="1">
                <a:solidFill>
                  <a:srgbClr val="002060"/>
                </a:solidFill>
                <a:latin typeface="Calibri" panose="020F0502020204030204" charset="0"/>
                <a:ea typeface="宋体" panose="02010600030101010101" pitchFamily="2" charset="-122"/>
                <a:sym typeface="微软雅黑" panose="020B0503020204020204" charset="-122"/>
              </a:rPr>
              <a:t>“望西都，意踌躇”中是什么让张养浩心情踌躇呢？</a:t>
            </a:r>
            <a:r>
              <a:rPr lang="zh-CN" altLang="zh-CN" sz="2800" b="1">
                <a:solidFill>
                  <a:srgbClr val="FF0000"/>
                </a:solidFill>
                <a:latin typeface="Calibri" panose="020F0502020204030204" charset="0"/>
                <a:ea typeface="宋体" panose="02010600030101010101" pitchFamily="2" charset="-122"/>
                <a:sym typeface="微软雅黑" panose="020B0503020204020204" charset="-122"/>
              </a:rPr>
              <a:t>踌躇</a:t>
            </a:r>
            <a:r>
              <a:rPr lang="zh-CN" altLang="zh-CN" sz="2800" b="1">
                <a:solidFill>
                  <a:srgbClr val="002060"/>
                </a:solidFill>
                <a:latin typeface="Calibri" panose="020F0502020204030204" charset="0"/>
                <a:ea typeface="宋体" panose="02010600030101010101" pitchFamily="2" charset="-122"/>
                <a:sym typeface="微软雅黑" panose="020B0503020204020204" charset="-122"/>
              </a:rPr>
              <a:t>二字表达的是什么情感？</a:t>
            </a:r>
            <a:endParaRPr lang="zh-CN" altLang="zh-CN" sz="2800" b="1">
              <a:solidFill>
                <a:srgbClr val="002060"/>
              </a:solidFill>
              <a:latin typeface="Calibri" panose="020F0502020204030204" charset="0"/>
              <a:ea typeface="宋体" panose="02010600030101010101" pitchFamily="2" charset="-122"/>
              <a:sym typeface="微软雅黑" panose="020B0503020204020204" charset="-122"/>
            </a:endParaRPr>
          </a:p>
        </p:txBody>
      </p:sp>
      <p:sp>
        <p:nvSpPr>
          <p:cNvPr id="40962" name="文本框 99"/>
          <p:cNvSpPr txBox="1">
            <a:spLocks noChangeArrowheads="1"/>
          </p:cNvSpPr>
          <p:nvPr>
            <p:custDataLst>
              <p:tags r:id="rId2"/>
            </p:custDataLst>
          </p:nvPr>
        </p:nvSpPr>
        <p:spPr bwMode="auto">
          <a:xfrm>
            <a:off x="1824990" y="4980940"/>
            <a:ext cx="7923530" cy="928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onstantia" panose="02030602050306030303" pitchFamily="18" charset="0"/>
              </a:defRPr>
            </a:lvl1pPr>
            <a:lvl2pPr marL="742950" indent="-28575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9pPr>
          </a:lstStyle>
          <a:p>
            <a:pPr eaLnBrk="1" hangingPunct="1">
              <a:spcBef>
                <a:spcPct val="0"/>
              </a:spcBef>
              <a:buFont typeface="Arial" panose="020B0604020202020204" pitchFamily="34" charset="0"/>
              <a:buNone/>
            </a:pPr>
            <a:r>
              <a:rPr lang="zh-CN" altLang="zh-CN" sz="3600" b="1">
                <a:solidFill>
                  <a:srgbClr val="C00000"/>
                </a:solidFill>
                <a:latin typeface="Calibri" panose="020F0502020204030204" charset="0"/>
                <a:ea typeface="宋体" panose="02010600030101010101" pitchFamily="2" charset="-122"/>
              </a:rPr>
              <a:t>伤心秦汉经行处，宫阙万间都</a:t>
            </a:r>
            <a:r>
              <a:rPr lang="zh-CN" altLang="zh-CN" sz="3600" b="1">
                <a:solidFill>
                  <a:srgbClr val="C00000"/>
                </a:solidFill>
                <a:latin typeface="Calibri" panose="020F0502020204030204" charset="0"/>
                <a:ea typeface="宋体" panose="02010600030101010101" pitchFamily="2" charset="-122"/>
              </a:rPr>
              <a:t>做了土。</a:t>
            </a:r>
            <a:endParaRPr lang="zh-CN" altLang="en-US" sz="3600" b="1">
              <a:solidFill>
                <a:srgbClr val="C00000"/>
              </a:solidFill>
              <a:latin typeface="Calibri" panose="020F0502020204030204" charset="0"/>
              <a:ea typeface="宋体" panose="02010600030101010101" pitchFamily="2" charset="-122"/>
            </a:endParaRPr>
          </a:p>
        </p:txBody>
      </p:sp>
      <p:sp>
        <p:nvSpPr>
          <p:cNvPr id="5" name="文本框 4"/>
          <p:cNvSpPr txBox="1"/>
          <p:nvPr>
            <p:custDataLst>
              <p:tags r:id="rId3"/>
            </p:custDataLst>
          </p:nvPr>
        </p:nvSpPr>
        <p:spPr>
          <a:xfrm>
            <a:off x="179070" y="1002030"/>
            <a:ext cx="2877185" cy="583565"/>
          </a:xfrm>
          <a:prstGeom prst="rect">
            <a:avLst/>
          </a:prstGeom>
          <a:noFill/>
        </p:spPr>
        <p:txBody>
          <a:bodyPr wrap="square" rtlCol="0" anchor="t">
            <a:spAutoFit/>
          </a:bodyPr>
          <a:p>
            <a:r>
              <a:rPr lang="zh-CN" altLang="en-US" sz="3200" b="1">
                <a:solidFill>
                  <a:srgbClr val="CC4A4A"/>
                </a:solidFill>
                <a:effectLst>
                  <a:outerShdw blurRad="38100" dist="19050" dir="2700000" algn="tl" rotWithShape="0">
                    <a:schemeClr val="dk1">
                      <a:lumMod val="50000"/>
                      <a:alpha val="40000"/>
                    </a:schemeClr>
                  </a:outerShdw>
                </a:effectLst>
                <a:latin typeface="Times New Roman" panose="02020603050405020304" pitchFamily="18" charset="0"/>
                <a:sym typeface="+mn-ea"/>
              </a:rPr>
              <a:t>二、怀古抒情</a:t>
            </a:r>
            <a:endParaRPr lang="zh-CN" altLang="en-US" sz="3200" b="1">
              <a:solidFill>
                <a:srgbClr val="CC4A4A"/>
              </a:solidFill>
              <a:effectLst>
                <a:outerShdw blurRad="38100" dist="19050" dir="2700000" algn="tl" rotWithShape="0">
                  <a:schemeClr val="dk1">
                    <a:lumMod val="50000"/>
                    <a:alpha val="40000"/>
                  </a:schemeClr>
                </a:outerShdw>
              </a:effectLst>
              <a:latin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899">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40962"/>
                                        </p:tgtEl>
                                        <p:attrNameLst>
                                          <p:attrName>style.visibility</p:attrName>
                                        </p:attrNameLst>
                                      </p:cBhvr>
                                      <p:to>
                                        <p:strVal val="visible"/>
                                      </p:to>
                                    </p:set>
                                    <p:animEffect transition="in" filter="blinds(horizontal)">
                                      <p:cBhvr>
                                        <p:cTn id="29"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P spid="3" grpId="0" animBg="1"/>
      <p:bldP spid="3" grpId="1" animBg="1"/>
      <p:bldP spid="4" grpId="0" animBg="1"/>
      <p:bldP spid="4" grpId="1" animBg="1"/>
      <p:bldP spid="28" grpId="0"/>
      <p:bldP spid="28" grpId="1"/>
      <p:bldP spid="5"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 name="矩形 23"/>
          <p:cNvSpPr/>
          <p:nvPr/>
        </p:nvSpPr>
        <p:spPr>
          <a:xfrm>
            <a:off x="2930843" y="170498"/>
            <a:ext cx="7672388" cy="627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0722" name="矩形 25"/>
          <p:cNvSpPr/>
          <p:nvPr/>
        </p:nvSpPr>
        <p:spPr>
          <a:xfrm>
            <a:off x="3621723" y="274003"/>
            <a:ext cx="6289675" cy="523875"/>
          </a:xfrm>
          <a:prstGeom prst="rect">
            <a:avLst/>
          </a:prstGeom>
          <a:noFill/>
          <a:ln w="9525">
            <a:noFill/>
          </a:ln>
        </p:spPr>
        <p:txBody>
          <a:bodyPr wrap="none" anchor="t" anchorCtr="0">
            <a:spAutoFit/>
          </a:bodyPr>
          <a:p>
            <a:r>
              <a:rPr lang="zh-CN" altLang="en-US" sz="2800" dirty="0">
                <a:latin typeface="Arial" panose="020B0604020202020204" pitchFamily="34" charset="0"/>
                <a:ea typeface="微软雅黑" panose="020B0503020204020204" charset="-122"/>
              </a:rPr>
              <a:t>伤心秦汉经行处，宫阙万间都做了土。</a:t>
            </a:r>
            <a:endParaRPr lang="zh-CN" altLang="en-US" sz="2800" dirty="0">
              <a:latin typeface="Arial" panose="020B0604020202020204" pitchFamily="34" charset="0"/>
              <a:ea typeface="微软雅黑" panose="020B0503020204020204" charset="-122"/>
            </a:endParaRPr>
          </a:p>
        </p:txBody>
      </p:sp>
      <p:sp>
        <p:nvSpPr>
          <p:cNvPr id="27" name="矩形 26"/>
          <p:cNvSpPr/>
          <p:nvPr/>
        </p:nvSpPr>
        <p:spPr>
          <a:xfrm>
            <a:off x="2250440" y="1016000"/>
            <a:ext cx="9037955" cy="1272540"/>
          </a:xfrm>
          <a:prstGeom prst="rect">
            <a:avLst/>
          </a:prstGeom>
          <a:noFill/>
          <a:ln w="9525">
            <a:noFill/>
          </a:ln>
        </p:spPr>
        <p:txBody>
          <a:bodyPr wrap="square" anchor="t" anchorCtr="0">
            <a:spAutoFit/>
          </a:bodyPr>
          <a:p>
            <a:pPr>
              <a:lnSpc>
                <a:spcPct val="120000"/>
              </a:lnSpc>
            </a:pPr>
            <a:r>
              <a:rPr lang="en-US" altLang="zh-CN" sz="3200" b="1" dirty="0">
                <a:latin typeface="黑体" panose="02010609060101010101" pitchFamily="49" charset="-122"/>
                <a:ea typeface="黑体" panose="02010609060101010101" pitchFamily="49" charset="-122"/>
              </a:rPr>
              <a:t>   </a:t>
            </a:r>
            <a:r>
              <a:rPr lang="zh-CN" altLang="en-US" sz="3200" b="1" dirty="0">
                <a:latin typeface="黑体" panose="02010609060101010101" pitchFamily="49" charset="-122"/>
                <a:ea typeface="黑体" panose="02010609060101010101" pitchFamily="49" charset="-122"/>
              </a:rPr>
              <a:t>多么令人伤心啊，途中所见的秦汉宫殿的遗址，千万间富丽堂皇的宫殿如今都变成了废墟</a:t>
            </a:r>
            <a:r>
              <a:rPr lang="zh-CN" altLang="en-US" sz="3200" b="1" dirty="0">
                <a:latin typeface="黑体" panose="02010609060101010101" pitchFamily="49" charset="-122"/>
                <a:ea typeface="黑体" panose="02010609060101010101" pitchFamily="49" charset="-122"/>
              </a:rPr>
              <a:t>尘土</a:t>
            </a:r>
            <a:endParaRPr lang="zh-CN" altLang="en-US" sz="3200" b="1" dirty="0">
              <a:latin typeface="黑体" panose="02010609060101010101" pitchFamily="49" charset="-122"/>
              <a:ea typeface="黑体" panose="02010609060101010101" pitchFamily="49" charset="-122"/>
            </a:endParaRPr>
          </a:p>
        </p:txBody>
      </p:sp>
      <p:sp>
        <p:nvSpPr>
          <p:cNvPr id="3" name="文本框 2"/>
          <p:cNvSpPr txBox="1"/>
          <p:nvPr>
            <p:custDataLst>
              <p:tags r:id="rId1"/>
            </p:custDataLst>
          </p:nvPr>
        </p:nvSpPr>
        <p:spPr>
          <a:xfrm>
            <a:off x="711835" y="4481195"/>
            <a:ext cx="10966450" cy="2881630"/>
          </a:xfrm>
          <a:prstGeom prst="rect">
            <a:avLst/>
          </a:prstGeom>
          <a:no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nSpc>
                <a:spcPct val="150000"/>
              </a:lnSpc>
              <a:spcBef>
                <a:spcPts val="1000"/>
              </a:spcBef>
            </a:pPr>
            <a:r>
              <a:rPr lang="en-US" altLang="zh-CN" sz="3200" b="1" dirty="0">
                <a:solidFill>
                  <a:schemeClr val="tx1"/>
                </a:solidFill>
                <a:uFillTx/>
                <a:latin typeface="楷体" panose="02010609060101010101" pitchFamily="49" charset="-122"/>
                <a:ea typeface="楷体" panose="02010609060101010101" pitchFamily="49" charset="-122"/>
                <a:sym typeface="+mn-ea"/>
              </a:rPr>
              <a:t>    </a:t>
            </a:r>
            <a:r>
              <a:rPr lang="zh-CN" altLang="en-US" sz="3600" b="1" dirty="0">
                <a:latin typeface="楷体" panose="02010609060101010101" pitchFamily="49" charset="-122"/>
                <a:ea typeface="楷体" panose="02010609060101010101" pitchFamily="49" charset="-122"/>
                <a:sym typeface="+mn-ea"/>
              </a:rPr>
              <a:t>运用了对比的手法，今昔对比，写出了朝代更替，历史兴衰，</a:t>
            </a:r>
            <a:r>
              <a:rPr lang="zh-CN" altLang="en-US" sz="3600" b="1" dirty="0">
                <a:solidFill>
                  <a:srgbClr val="FF0000"/>
                </a:solidFill>
                <a:latin typeface="楷体" panose="02010609060101010101" pitchFamily="49" charset="-122"/>
                <a:ea typeface="楷体" panose="02010609060101010101" pitchFamily="49" charset="-122"/>
                <a:sym typeface="+mn-ea"/>
              </a:rPr>
              <a:t>突出了战争带来的</a:t>
            </a:r>
            <a:r>
              <a:rPr lang="zh-CN" altLang="en-US" sz="3600" b="1" dirty="0">
                <a:solidFill>
                  <a:srgbClr val="FF0000"/>
                </a:solidFill>
                <a:latin typeface="楷体" panose="02010609060101010101" pitchFamily="49" charset="-122"/>
                <a:ea typeface="楷体" panose="02010609060101010101" pitchFamily="49" charset="-122"/>
                <a:sym typeface="+mn-ea"/>
                <a:hlinkClick r:id="rId2" action="ppaction://hlinksldjump"/>
              </a:rPr>
              <a:t>巨大灾难</a:t>
            </a:r>
            <a:r>
              <a:rPr lang="zh-CN" altLang="en-US" sz="3600" b="1" dirty="0">
                <a:latin typeface="楷体" panose="02010609060101010101" pitchFamily="49" charset="-122"/>
                <a:ea typeface="楷体" panose="02010609060101010101" pitchFamily="49" charset="-122"/>
                <a:sym typeface="+mn-ea"/>
              </a:rPr>
              <a:t>。</a:t>
            </a:r>
            <a:endParaRPr lang="zh-CN" altLang="en-US" sz="3600" b="1" dirty="0">
              <a:latin typeface="楷体" panose="02010609060101010101" pitchFamily="49" charset="-122"/>
              <a:ea typeface="楷体" panose="02010609060101010101" pitchFamily="49" charset="-122"/>
              <a:sym typeface="+mn-ea"/>
            </a:endParaRPr>
          </a:p>
        </p:txBody>
      </p:sp>
      <p:grpSp>
        <p:nvGrpSpPr>
          <p:cNvPr id="8" name="组合 7"/>
          <p:cNvGrpSpPr/>
          <p:nvPr/>
        </p:nvGrpSpPr>
        <p:grpSpPr>
          <a:xfrm>
            <a:off x="1880235" y="2254251"/>
            <a:ext cx="3409950" cy="2387600"/>
            <a:chOff x="700831" y="1768272"/>
            <a:chExt cx="3408937" cy="2387315"/>
          </a:xfrm>
        </p:grpSpPr>
        <p:pic>
          <p:nvPicPr>
            <p:cNvPr id="9" name="图片 8"/>
            <p:cNvPicPr>
              <a:picLocks noChangeAspect="1"/>
            </p:cNvPicPr>
            <p:nvPr/>
          </p:nvPicPr>
          <p:blipFill>
            <a:blip r:embed="rId3"/>
            <a:stretch>
              <a:fillRect/>
            </a:stretch>
          </p:blipFill>
          <p:spPr>
            <a:xfrm>
              <a:off x="700831" y="2228972"/>
              <a:ext cx="3408937" cy="1926615"/>
            </a:xfrm>
            <a:prstGeom prst="rect">
              <a:avLst/>
            </a:prstGeom>
            <a:ln>
              <a:noFill/>
            </a:ln>
            <a:effectLst>
              <a:softEdge rad="112500"/>
            </a:effectLst>
          </p:spPr>
        </p:pic>
        <p:sp>
          <p:nvSpPr>
            <p:cNvPr id="10" name="矩形 9"/>
            <p:cNvSpPr/>
            <p:nvPr/>
          </p:nvSpPr>
          <p:spPr>
            <a:xfrm>
              <a:off x="1070609" y="1768272"/>
              <a:ext cx="2669382" cy="609325"/>
            </a:xfrm>
            <a:prstGeom prst="rect">
              <a:avLst/>
            </a:prstGeom>
          </p:spPr>
          <p:txBody>
            <a:bodyPr>
              <a:spAutoFit/>
            </a:bodyPr>
            <a:p>
              <a:pPr algn="ctr" defTabSz="914400">
                <a:lnSpc>
                  <a:spcPct val="120000"/>
                </a:lnSpc>
                <a:spcBef>
                  <a:spcPts val="600"/>
                </a:spcBef>
                <a:buClr>
                  <a:srgbClr val="1F497D"/>
                </a:buClr>
                <a:buSzPct val="70000"/>
                <a:defRPr/>
              </a:pPr>
              <a:r>
                <a:rPr lang="zh-CN" altLang="en-US" sz="2800" b="1" dirty="0">
                  <a:solidFill>
                    <a:srgbClr val="FF00FF"/>
                  </a:solidFill>
                  <a:latin typeface="黑体" panose="02010609060101010101" pitchFamily="49" charset="-122"/>
                  <a:ea typeface="黑体" panose="02010609060101010101" pitchFamily="49" charset="-122"/>
                </a:rPr>
                <a:t>昔日</a:t>
              </a:r>
              <a:r>
                <a:rPr lang="zh-CN" altLang="en-US" sz="2800" b="1" dirty="0">
                  <a:solidFill>
                    <a:srgbClr val="FF00FF"/>
                  </a:solidFill>
                  <a:latin typeface="黑体" panose="02010609060101010101" pitchFamily="49" charset="-122"/>
                  <a:ea typeface="黑体" panose="02010609060101010101" pitchFamily="49" charset="-122"/>
                  <a:hlinkClick r:id="" action="ppaction://hlinkshowjump?jump=nextslide"/>
                </a:rPr>
                <a:t>宫阙</a:t>
              </a:r>
              <a:r>
                <a:rPr lang="zh-CN" altLang="en-US" sz="2800" b="1" dirty="0">
                  <a:solidFill>
                    <a:srgbClr val="FF00FF"/>
                  </a:solidFill>
                  <a:latin typeface="黑体" panose="02010609060101010101" pitchFamily="49" charset="-122"/>
                  <a:ea typeface="黑体" panose="02010609060101010101" pitchFamily="49" charset="-122"/>
                </a:rPr>
                <a:t>万间</a:t>
              </a:r>
              <a:endParaRPr lang="zh-CN" altLang="en-US" sz="2800" b="1" dirty="0">
                <a:solidFill>
                  <a:srgbClr val="FF00FF"/>
                </a:solidFill>
                <a:latin typeface="黑体" panose="02010609060101010101" pitchFamily="49" charset="-122"/>
                <a:ea typeface="黑体" panose="02010609060101010101" pitchFamily="49" charset="-122"/>
              </a:endParaRPr>
            </a:p>
          </p:txBody>
        </p:sp>
      </p:grpSp>
      <p:grpSp>
        <p:nvGrpSpPr>
          <p:cNvPr id="11" name="组合 10"/>
          <p:cNvGrpSpPr/>
          <p:nvPr/>
        </p:nvGrpSpPr>
        <p:grpSpPr>
          <a:xfrm>
            <a:off x="7194868" y="2158365"/>
            <a:ext cx="3408362" cy="2419350"/>
            <a:chOff x="5192109" y="1749755"/>
            <a:chExt cx="3408937" cy="2418987"/>
          </a:xfrm>
        </p:grpSpPr>
        <p:pic>
          <p:nvPicPr>
            <p:cNvPr id="12" name="图片 11"/>
            <p:cNvPicPr>
              <a:picLocks noChangeAspect="1"/>
            </p:cNvPicPr>
            <p:nvPr/>
          </p:nvPicPr>
          <p:blipFill rotWithShape="1">
            <a:blip r:embed="rId4"/>
            <a:srcRect/>
            <a:stretch>
              <a:fillRect/>
            </a:stretch>
          </p:blipFill>
          <p:spPr>
            <a:xfrm>
              <a:off x="5192109" y="2242127"/>
              <a:ext cx="3408937" cy="1926615"/>
            </a:xfrm>
            <a:prstGeom prst="rect">
              <a:avLst/>
            </a:prstGeom>
            <a:ln>
              <a:noFill/>
            </a:ln>
            <a:effectLst>
              <a:softEdge rad="112500"/>
            </a:effectLst>
          </p:spPr>
        </p:pic>
        <p:sp>
          <p:nvSpPr>
            <p:cNvPr id="13" name="矩形 12"/>
            <p:cNvSpPr/>
            <p:nvPr/>
          </p:nvSpPr>
          <p:spPr>
            <a:xfrm>
              <a:off x="5562058" y="1749755"/>
              <a:ext cx="2669038" cy="609307"/>
            </a:xfrm>
            <a:prstGeom prst="rect">
              <a:avLst/>
            </a:prstGeom>
          </p:spPr>
          <p:txBody>
            <a:bodyPr>
              <a:spAutoFit/>
            </a:bodyPr>
            <a:p>
              <a:pPr algn="ctr" defTabSz="914400">
                <a:lnSpc>
                  <a:spcPct val="120000"/>
                </a:lnSpc>
                <a:spcBef>
                  <a:spcPts val="600"/>
                </a:spcBef>
                <a:buClr>
                  <a:srgbClr val="1F497D"/>
                </a:buClr>
                <a:buSzPct val="70000"/>
                <a:defRPr/>
              </a:pPr>
              <a:r>
                <a:rPr lang="zh-CN" altLang="en-US" sz="2800" b="1" dirty="0">
                  <a:solidFill>
                    <a:srgbClr val="FF00FF"/>
                  </a:solidFill>
                  <a:latin typeface="黑体" panose="02010609060101010101" pitchFamily="49" charset="-122"/>
                  <a:ea typeface="黑体" panose="02010609060101010101" pitchFamily="49" charset="-122"/>
                </a:rPr>
                <a:t>今日做了土</a:t>
              </a:r>
              <a:endParaRPr lang="zh-CN" altLang="en-US" sz="2800" b="1" dirty="0">
                <a:solidFill>
                  <a:srgbClr val="FF00FF"/>
                </a:solidFill>
                <a:latin typeface="黑体" panose="02010609060101010101" pitchFamily="49" charset="-122"/>
                <a:ea typeface="黑体" panose="02010609060101010101" pitchFamily="49" charset="-122"/>
              </a:endParaRPr>
            </a:p>
          </p:txBody>
        </p:sp>
      </p:grpSp>
      <p:grpSp>
        <p:nvGrpSpPr>
          <p:cNvPr id="14" name="组合 13"/>
          <p:cNvGrpSpPr/>
          <p:nvPr/>
        </p:nvGrpSpPr>
        <p:grpSpPr>
          <a:xfrm>
            <a:off x="5703255" y="2821624"/>
            <a:ext cx="1216025" cy="1426210"/>
            <a:chOff x="3967213" y="2458715"/>
            <a:chExt cx="1216152" cy="1426957"/>
          </a:xfrm>
        </p:grpSpPr>
        <p:sp>
          <p:nvSpPr>
            <p:cNvPr id="15" name="箭头: 左右 7"/>
            <p:cNvSpPr/>
            <p:nvPr/>
          </p:nvSpPr>
          <p:spPr>
            <a:xfrm>
              <a:off x="3967213" y="3401230"/>
              <a:ext cx="1216152" cy="484442"/>
            </a:xfrm>
            <a:prstGeom prst="leftRightArrow">
              <a:avLst/>
            </a:prstGeom>
          </p:spPr>
          <p:style>
            <a:lnRef idx="1">
              <a:schemeClr val="accent5"/>
            </a:lnRef>
            <a:fillRef idx="2">
              <a:schemeClr val="accent5"/>
            </a:fillRef>
            <a:effectRef idx="1">
              <a:schemeClr val="accent5"/>
            </a:effectRef>
            <a:fontRef idx="minor">
              <a:schemeClr val="dk1"/>
            </a:fontRef>
          </p:style>
          <p:txBody>
            <a:bodyPr anchor="ctr"/>
            <a:p>
              <a:pPr algn="ctr" defTabSz="914400">
                <a:defRPr/>
              </a:pPr>
              <a:endParaRPr lang="zh-CN" altLang="en-US">
                <a:solidFill>
                  <a:prstClr val="black"/>
                </a:solidFill>
              </a:endParaRPr>
            </a:p>
          </p:txBody>
        </p:sp>
        <p:sp>
          <p:nvSpPr>
            <p:cNvPr id="16" name="矩形 15"/>
            <p:cNvSpPr/>
            <p:nvPr/>
          </p:nvSpPr>
          <p:spPr>
            <a:xfrm>
              <a:off x="4108515" y="2458715"/>
              <a:ext cx="970064" cy="1127052"/>
            </a:xfrm>
            <a:prstGeom prst="rect">
              <a:avLst/>
            </a:prstGeom>
          </p:spPr>
          <p:txBody>
            <a:bodyPr>
              <a:spAutoFit/>
            </a:bodyPr>
            <a:p>
              <a:pPr algn="ctr" defTabSz="914400">
                <a:lnSpc>
                  <a:spcPct val="120000"/>
                </a:lnSpc>
                <a:spcBef>
                  <a:spcPts val="600"/>
                </a:spcBef>
                <a:buClr>
                  <a:srgbClr val="1F497D"/>
                </a:buClr>
                <a:buSzPct val="70000"/>
                <a:defRPr/>
              </a:pPr>
              <a:r>
                <a:rPr lang="zh-CN" altLang="en-US" sz="2800" b="1" dirty="0">
                  <a:solidFill>
                    <a:srgbClr val="FF0000"/>
                  </a:solidFill>
                  <a:latin typeface="黑体" panose="02010609060101010101" pitchFamily="49" charset="-122"/>
                  <a:ea typeface="黑体" panose="02010609060101010101" pitchFamily="49" charset="-122"/>
                </a:rPr>
                <a:t>今昔对比</a:t>
              </a:r>
              <a:endParaRPr lang="zh-CN" altLang="en-US" sz="2800" b="1" dirty="0">
                <a:solidFill>
                  <a:srgbClr val="FF0000"/>
                </a:solidFill>
                <a:latin typeface="黑体" panose="02010609060101010101" pitchFamily="49" charset="-122"/>
                <a:ea typeface="黑体" panose="02010609060101010101" pitchFamily="49" charset="-122"/>
              </a:endParaRPr>
            </a:p>
          </p:txBody>
        </p:sp>
      </p:grpSp>
      <p:sp>
        <p:nvSpPr>
          <p:cNvPr id="5" name="文本框 4"/>
          <p:cNvSpPr txBox="1"/>
          <p:nvPr>
            <p:custDataLst>
              <p:tags r:id="rId5"/>
            </p:custDataLst>
          </p:nvPr>
        </p:nvSpPr>
        <p:spPr>
          <a:xfrm>
            <a:off x="179070" y="1002030"/>
            <a:ext cx="2877185" cy="583565"/>
          </a:xfrm>
          <a:prstGeom prst="rect">
            <a:avLst/>
          </a:prstGeom>
          <a:noFill/>
        </p:spPr>
        <p:txBody>
          <a:bodyPr wrap="square" rtlCol="0" anchor="t">
            <a:spAutoFit/>
          </a:bodyPr>
          <a:p>
            <a:r>
              <a:rPr lang="zh-CN" altLang="en-US" sz="3200" b="1">
                <a:solidFill>
                  <a:srgbClr val="CC4A4A"/>
                </a:solidFill>
                <a:effectLst>
                  <a:outerShdw blurRad="38100" dist="19050" dir="2700000" algn="tl" rotWithShape="0">
                    <a:schemeClr val="dk1">
                      <a:lumMod val="50000"/>
                      <a:alpha val="40000"/>
                    </a:schemeClr>
                  </a:outerShdw>
                </a:effectLst>
                <a:latin typeface="Times New Roman" panose="02020603050405020304" pitchFamily="18" charset="0"/>
                <a:sym typeface="+mn-ea"/>
              </a:rPr>
              <a:t>二、怀古抒情</a:t>
            </a:r>
            <a:endParaRPr lang="zh-CN" altLang="en-US" sz="3200" b="1">
              <a:solidFill>
                <a:srgbClr val="CC4A4A"/>
              </a:solidFill>
              <a:effectLst>
                <a:outerShdw blurRad="38100" dist="19050" dir="2700000" algn="tl" rotWithShape="0">
                  <a:schemeClr val="dk1">
                    <a:lumMod val="50000"/>
                    <a:alpha val="40000"/>
                  </a:schemeClr>
                </a:outerShdw>
              </a:effectLst>
              <a:latin typeface="Times New Roman" panose="02020603050405020304" pitchFamily="18"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899">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checkerboard(across)">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p:tgtEl>
                                          <p:spTgt spid="3"/>
                                        </p:tgtEl>
                                        <p:attrNameLst>
                                          <p:attrName>ppt_y</p:attrName>
                                        </p:attrNameLst>
                                      </p:cBhvr>
                                      <p:tavLst>
                                        <p:tav tm="0">
                                          <p:val>
                                            <p:strVal val="#ppt_y+#ppt_h*1.125000"/>
                                          </p:val>
                                        </p:tav>
                                        <p:tav tm="100000">
                                          <p:val>
                                            <p:strVal val="#ppt_y"/>
                                          </p:val>
                                        </p:tav>
                                      </p:tavLst>
                                    </p:anim>
                                    <p:animEffect transition="in" filter="wipe(up)">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文本框 2"/>
          <p:cNvSpPr txBox="1">
            <a:spLocks noChangeArrowheads="1"/>
          </p:cNvSpPr>
          <p:nvPr/>
        </p:nvSpPr>
        <p:spPr bwMode="auto">
          <a:xfrm>
            <a:off x="1142683" y="1049973"/>
            <a:ext cx="1866900" cy="1014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onstantia" panose="02030602050306030303" pitchFamily="18" charset="0"/>
              </a:defRPr>
            </a:lvl1pPr>
            <a:lvl2pPr marL="742950" indent="-28575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9pPr>
          </a:lstStyle>
          <a:p>
            <a:pPr eaLnBrk="1" hangingPunct="1">
              <a:spcBef>
                <a:spcPct val="0"/>
              </a:spcBef>
              <a:buFont typeface="Arial" panose="020B0604020202020204" pitchFamily="34" charset="0"/>
              <a:buNone/>
            </a:pPr>
            <a:r>
              <a:rPr lang="zh-CN" altLang="en-US" sz="6000" b="1">
                <a:latin typeface="Arial" panose="020B0604020202020204" pitchFamily="34" charset="0"/>
                <a:ea typeface="宋体" panose="02010600030101010101" pitchFamily="2" charset="-122"/>
              </a:rPr>
              <a:t>宫阙</a:t>
            </a:r>
            <a:endParaRPr lang="zh-CN" altLang="en-US" sz="6000" b="1">
              <a:latin typeface="Arial" panose="020B0604020202020204" pitchFamily="34" charset="0"/>
              <a:ea typeface="宋体" panose="02010600030101010101" pitchFamily="2" charset="-122"/>
            </a:endParaRPr>
          </a:p>
        </p:txBody>
      </p:sp>
      <p:sp>
        <p:nvSpPr>
          <p:cNvPr id="100" name="文本框 99"/>
          <p:cNvSpPr txBox="1">
            <a:spLocks noChangeArrowheads="1"/>
          </p:cNvSpPr>
          <p:nvPr/>
        </p:nvSpPr>
        <p:spPr bwMode="auto">
          <a:xfrm>
            <a:off x="3009900" y="650240"/>
            <a:ext cx="8550275" cy="181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onstantia" panose="02030602050306030303" pitchFamily="18" charset="0"/>
              </a:defRPr>
            </a:lvl1pPr>
            <a:lvl2pPr marL="742950" indent="-28575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9pPr>
          </a:lstStyle>
          <a:p>
            <a:pPr eaLnBrk="1" hangingPunct="1">
              <a:spcBef>
                <a:spcPct val="0"/>
              </a:spcBef>
              <a:buFont typeface="Arial" panose="020B0604020202020204" pitchFamily="34" charset="0"/>
              <a:buNone/>
            </a:pPr>
            <a:r>
              <a:rPr lang="zh-CN" altLang="zh-CN" sz="2800" b="1">
                <a:latin typeface="Calibri" panose="020F0502020204030204" charset="0"/>
                <a:ea typeface="宋体" panose="02010600030101010101" pitchFamily="2" charset="-122"/>
              </a:rPr>
              <a:t>宫、阙是不同的，</a:t>
            </a:r>
            <a:r>
              <a:rPr lang="zh-CN" altLang="zh-CN" sz="2800" b="1">
                <a:solidFill>
                  <a:srgbClr val="FF0000"/>
                </a:solidFill>
                <a:latin typeface="Calibri" panose="020F0502020204030204" charset="0"/>
                <a:ea typeface="宋体" panose="02010600030101010101" pitchFamily="2" charset="-122"/>
              </a:rPr>
              <a:t>宫</a:t>
            </a:r>
            <a:r>
              <a:rPr lang="zh-CN" altLang="zh-CN" sz="2800" b="1">
                <a:latin typeface="Calibri" panose="020F0502020204030204" charset="0"/>
                <a:ea typeface="宋体" panose="02010600030101010101" pitchFamily="2" charset="-122"/>
              </a:rPr>
              <a:t>是宫殿，是</a:t>
            </a:r>
            <a:r>
              <a:rPr lang="zh-CN" altLang="zh-CN" sz="2800" b="1">
                <a:solidFill>
                  <a:srgbClr val="FF0000"/>
                </a:solidFill>
                <a:latin typeface="Calibri" panose="020F0502020204030204" charset="0"/>
                <a:ea typeface="宋体" panose="02010600030101010101" pitchFamily="2" charset="-122"/>
              </a:rPr>
              <a:t>皇帝居住办公的场所</a:t>
            </a:r>
            <a:r>
              <a:rPr lang="zh-CN" altLang="zh-CN" sz="2800" b="1">
                <a:latin typeface="Calibri" panose="020F0502020204030204" charset="0"/>
                <a:ea typeface="宋体" panose="02010600030101010101" pitchFamily="2" charset="-122"/>
              </a:rPr>
              <a:t>；</a:t>
            </a:r>
            <a:r>
              <a:rPr lang="zh-CN" altLang="zh-CN" sz="2800" b="1">
                <a:solidFill>
                  <a:srgbClr val="FF0000"/>
                </a:solidFill>
                <a:latin typeface="Calibri" panose="020F0502020204030204" charset="0"/>
                <a:ea typeface="宋体" panose="02010600030101010101" pitchFamily="2" charset="-122"/>
              </a:rPr>
              <a:t>阙</a:t>
            </a:r>
            <a:r>
              <a:rPr lang="zh-CN" altLang="zh-CN" sz="2800" b="1">
                <a:latin typeface="Calibri" panose="020F0502020204030204" charset="0"/>
                <a:ea typeface="宋体" panose="02010600030101010101" pitchFamily="2" charset="-122"/>
              </a:rPr>
              <a:t>是</a:t>
            </a:r>
            <a:r>
              <a:rPr lang="zh-CN" altLang="zh-CN" sz="2800" b="1">
                <a:solidFill>
                  <a:srgbClr val="FF0000"/>
                </a:solidFill>
                <a:latin typeface="Calibri" panose="020F0502020204030204" charset="0"/>
                <a:ea typeface="宋体" panose="02010600030101010101" pitchFamily="2" charset="-122"/>
              </a:rPr>
              <a:t>宫殿面前的建筑物</a:t>
            </a:r>
            <a:r>
              <a:rPr lang="zh-CN" altLang="zh-CN" sz="2800" b="1">
                <a:latin typeface="Calibri" panose="020F0502020204030204" charset="0"/>
                <a:ea typeface="宋体" panose="02010600030101010101" pitchFamily="2" charset="-122"/>
              </a:rPr>
              <a:t>，阙在汉朝很流行，是国家发布法令的地方，所以宫阙是国家权力的象征。如果宫阙被毁，那国家肯定已经灭亡了。</a:t>
            </a:r>
            <a:endParaRPr lang="zh-CN" altLang="zh-CN" sz="2800" b="1">
              <a:latin typeface="Calibri" panose="020F0502020204030204" charset="0"/>
              <a:ea typeface="宋体" panose="02010600030101010101" pitchFamily="2" charset="-122"/>
            </a:endParaRPr>
          </a:p>
        </p:txBody>
      </p:sp>
      <p:sp>
        <p:nvSpPr>
          <p:cNvPr id="4" name="文本框 3"/>
          <p:cNvSpPr txBox="1">
            <a:spLocks noChangeArrowheads="1"/>
          </p:cNvSpPr>
          <p:nvPr/>
        </p:nvSpPr>
        <p:spPr bwMode="auto">
          <a:xfrm>
            <a:off x="2680018" y="2650173"/>
            <a:ext cx="7145337"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onstantia" panose="02030602050306030303" pitchFamily="18" charset="0"/>
              </a:defRPr>
            </a:lvl1pPr>
            <a:lvl2pPr marL="742950" indent="-28575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9pPr>
          </a:lstStyle>
          <a:p>
            <a:pPr eaLnBrk="1" hangingPunct="1">
              <a:spcBef>
                <a:spcPct val="0"/>
              </a:spcBef>
              <a:buFont typeface="Arial" panose="020B0604020202020204" pitchFamily="34" charset="0"/>
              <a:buNone/>
            </a:pPr>
            <a:r>
              <a:rPr lang="zh-CN" altLang="zh-CN" sz="3200" b="1">
                <a:solidFill>
                  <a:srgbClr val="C00000"/>
                </a:solidFill>
                <a:latin typeface="Calibri" panose="020F0502020204030204" charset="0"/>
                <a:ea typeface="宋体" panose="02010600030101010101" pitchFamily="2" charset="-122"/>
                <a:hlinkClick r:id="" action="ppaction://hlinkshowjump?jump=previousslide"/>
              </a:rPr>
              <a:t>伤心秦汉经行处，宫阙万间都做了土。</a:t>
            </a:r>
            <a:endParaRPr lang="zh-CN" altLang="en-US" sz="3200" b="1">
              <a:solidFill>
                <a:srgbClr val="C00000"/>
              </a:solidFill>
              <a:latin typeface="Calibri" panose="020F0502020204030204" charset="0"/>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2680335" y="3419475"/>
            <a:ext cx="6438900" cy="31813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99">
        <p14:warp dir="in"/>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文本框 4"/>
          <p:cNvSpPr txBox="1">
            <a:spLocks noChangeArrowheads="1"/>
          </p:cNvSpPr>
          <p:nvPr/>
        </p:nvSpPr>
        <p:spPr bwMode="auto">
          <a:xfrm>
            <a:off x="1213485" y="1463675"/>
            <a:ext cx="1028319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onstantia" panose="02030602050306030303" pitchFamily="18" charset="0"/>
              </a:defRPr>
            </a:lvl1pPr>
            <a:lvl2pPr marL="742950" indent="-28575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9pPr>
          </a:lstStyle>
          <a:p>
            <a:pPr algn="l" eaLnBrk="1" hangingPunct="1">
              <a:spcBef>
                <a:spcPct val="0"/>
              </a:spcBef>
              <a:buFont typeface="Arial" panose="020B0604020202020204" pitchFamily="34" charset="0"/>
              <a:buNone/>
            </a:pPr>
            <a:r>
              <a:rPr lang="zh-CN" altLang="zh-CN" sz="3600" b="1">
                <a:solidFill>
                  <a:srgbClr val="002060"/>
                </a:solidFill>
                <a:latin typeface="Calibri" panose="020F0502020204030204" charset="0"/>
                <a:ea typeface="宋体" panose="02010600030101010101" pitchFamily="2" charset="-122"/>
                <a:sym typeface="微软雅黑" panose="020B0503020204020204" charset="-122"/>
              </a:rPr>
              <a:t>“望西都，意</a:t>
            </a:r>
            <a:r>
              <a:rPr lang="zh-CN" altLang="zh-CN" sz="3600" b="1">
                <a:solidFill>
                  <a:srgbClr val="FF0000"/>
                </a:solidFill>
                <a:latin typeface="Calibri" panose="020F0502020204030204" charset="0"/>
                <a:ea typeface="宋体" panose="02010600030101010101" pitchFamily="2" charset="-122"/>
                <a:sym typeface="微软雅黑" panose="020B0503020204020204" charset="-122"/>
              </a:rPr>
              <a:t>踌躇</a:t>
            </a:r>
            <a:r>
              <a:rPr lang="zh-CN" altLang="zh-CN" sz="3600" b="1">
                <a:solidFill>
                  <a:srgbClr val="002060"/>
                </a:solidFill>
                <a:latin typeface="Calibri" panose="020F0502020204030204" charset="0"/>
                <a:ea typeface="宋体" panose="02010600030101010101" pitchFamily="2" charset="-122"/>
                <a:sym typeface="微软雅黑" panose="020B0503020204020204" charset="-122"/>
              </a:rPr>
              <a:t>”</a:t>
            </a:r>
            <a:r>
              <a:rPr lang="zh-CN" altLang="zh-CN" sz="3600" b="1">
                <a:solidFill>
                  <a:srgbClr val="FF0000"/>
                </a:solidFill>
                <a:latin typeface="Calibri" panose="020F0502020204030204" charset="0"/>
                <a:ea typeface="宋体" panose="02010600030101010101" pitchFamily="2" charset="-122"/>
                <a:sym typeface="微软雅黑" panose="020B0503020204020204" charset="-122"/>
              </a:rPr>
              <a:t>踌躇</a:t>
            </a:r>
            <a:r>
              <a:rPr lang="zh-CN" altLang="zh-CN" sz="3600" b="1">
                <a:solidFill>
                  <a:srgbClr val="002060"/>
                </a:solidFill>
                <a:latin typeface="Calibri" panose="020F0502020204030204" charset="0"/>
                <a:ea typeface="宋体" panose="02010600030101010101" pitchFamily="2" charset="-122"/>
                <a:sym typeface="微软雅黑" panose="020B0503020204020204" charset="-122"/>
              </a:rPr>
              <a:t>二字表达的</a:t>
            </a:r>
            <a:r>
              <a:rPr lang="zh-CN" altLang="zh-CN" sz="3600" b="1">
                <a:solidFill>
                  <a:srgbClr val="002060"/>
                </a:solidFill>
                <a:latin typeface="Calibri" panose="020F0502020204030204" charset="0"/>
                <a:ea typeface="宋体" panose="02010600030101010101" pitchFamily="2" charset="-122"/>
                <a:sym typeface="微软雅黑" panose="020B0503020204020204" charset="-122"/>
              </a:rPr>
              <a:t>是什么</a:t>
            </a:r>
            <a:r>
              <a:rPr lang="zh-CN" altLang="zh-CN" sz="3600" b="1">
                <a:solidFill>
                  <a:srgbClr val="002060"/>
                </a:solidFill>
                <a:latin typeface="Calibri" panose="020F0502020204030204" charset="0"/>
                <a:ea typeface="宋体" panose="02010600030101010101" pitchFamily="2" charset="-122"/>
                <a:sym typeface="微软雅黑" panose="020B0503020204020204" charset="-122"/>
              </a:rPr>
              <a:t>情感？</a:t>
            </a:r>
            <a:endParaRPr lang="zh-CN" altLang="zh-CN" sz="3600" b="1">
              <a:solidFill>
                <a:srgbClr val="002060"/>
              </a:solidFill>
              <a:latin typeface="Calibri" panose="020F0502020204030204" charset="0"/>
              <a:ea typeface="宋体" panose="02010600030101010101" pitchFamily="2" charset="-122"/>
              <a:sym typeface="微软雅黑" panose="020B0503020204020204" charset="-122"/>
            </a:endParaRPr>
          </a:p>
        </p:txBody>
      </p:sp>
      <p:sp>
        <p:nvSpPr>
          <p:cNvPr id="2" name="文本框 1"/>
          <p:cNvSpPr txBox="1"/>
          <p:nvPr/>
        </p:nvSpPr>
        <p:spPr>
          <a:xfrm>
            <a:off x="1510665" y="3021965"/>
            <a:ext cx="9170670" cy="1420495"/>
          </a:xfrm>
          <a:prstGeom prst="rect">
            <a:avLst/>
          </a:prstGeom>
          <a:noFill/>
        </p:spPr>
        <p:txBody>
          <a:bodyPr wrap="square" rtlCol="0" anchor="t">
            <a:spAutoFit/>
          </a:bodyPr>
          <a:p>
            <a:pPr marL="228600" indent="720090">
              <a:lnSpc>
                <a:spcPct val="90000"/>
              </a:lnSpc>
              <a:spcBef>
                <a:spcPts val="1000"/>
              </a:spcBef>
            </a:pPr>
            <a:r>
              <a:rPr lang="en-US" altLang="zh-CN" sz="3200" b="1" dirty="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3200" b="1" dirty="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踌躇</a:t>
            </a:r>
            <a:r>
              <a:rPr lang="en-US" altLang="zh-CN" sz="3200" b="1" dirty="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3200" b="1" dirty="0">
                <a:solidFill>
                  <a:srgbClr val="C00000"/>
                </a:solidFill>
                <a:latin typeface="楷体" panose="02010609060101010101" pitchFamily="49" charset="-122"/>
                <a:ea typeface="楷体" panose="02010609060101010101" pitchFamily="49" charset="-122"/>
                <a:cs typeface="楷体" panose="02010609060101010101" pitchFamily="49" charset="-122"/>
                <a:sym typeface="+mn-ea"/>
              </a:rPr>
              <a:t>二字生动形象地表现了作者内心的不平静，真切地表达了作者对历代王朝兴亡的感慨及对动乱中遭受苦难人民的同情。</a:t>
            </a:r>
            <a:endParaRPr lang="zh-CN" altLang="en-US" sz="3200" b="1" dirty="0">
              <a:solidFill>
                <a:srgbClr val="C00000"/>
              </a:solidFill>
              <a:latin typeface="楷体" panose="02010609060101010101" pitchFamily="49" charset="-122"/>
              <a:ea typeface="楷体" panose="02010609060101010101" pitchFamily="49" charset="-122"/>
              <a:cs typeface="楷体" panose="02010609060101010101" pitchFamily="49"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899">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文本框 99"/>
          <p:cNvSpPr txBox="1">
            <a:spLocks noChangeArrowheads="1"/>
          </p:cNvSpPr>
          <p:nvPr/>
        </p:nvSpPr>
        <p:spPr bwMode="auto">
          <a:xfrm>
            <a:off x="1530350" y="3489960"/>
            <a:ext cx="7923213"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onstantia" panose="02030602050306030303" pitchFamily="18" charset="0"/>
              </a:defRPr>
            </a:lvl1pPr>
            <a:lvl2pPr marL="742950" indent="-28575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9pPr>
          </a:lstStyle>
          <a:p>
            <a:pPr eaLnBrk="1" hangingPunct="1">
              <a:spcBef>
                <a:spcPct val="0"/>
              </a:spcBef>
              <a:buFont typeface="Arial" panose="020B0604020202020204" pitchFamily="34" charset="0"/>
              <a:buNone/>
            </a:pPr>
            <a:r>
              <a:rPr lang="zh-CN" altLang="zh-CN" sz="5400" b="1">
                <a:solidFill>
                  <a:srgbClr val="C00000"/>
                </a:solidFill>
                <a:latin typeface="华文行楷" panose="02010800040101010101" charset="-122"/>
                <a:ea typeface="华文行楷" panose="02010800040101010101" charset="-122"/>
                <a:sym typeface="+mn-ea"/>
              </a:rPr>
              <a:t>兴，百姓苦；亡，百姓苦。</a:t>
            </a:r>
            <a:endParaRPr lang="zh-CN" altLang="zh-CN" sz="5400" b="1">
              <a:solidFill>
                <a:srgbClr val="C00000"/>
              </a:solidFill>
              <a:latin typeface="华文行楷" panose="02010800040101010101" charset="-122"/>
              <a:ea typeface="华文行楷" panose="02010800040101010101" charset="-122"/>
              <a:sym typeface="+mn-ea"/>
            </a:endParaRPr>
          </a:p>
        </p:txBody>
      </p:sp>
      <p:sp>
        <p:nvSpPr>
          <p:cNvPr id="49156" name="文本框 4"/>
          <p:cNvSpPr txBox="1">
            <a:spLocks noChangeArrowheads="1"/>
          </p:cNvSpPr>
          <p:nvPr/>
        </p:nvSpPr>
        <p:spPr bwMode="auto">
          <a:xfrm>
            <a:off x="1690370" y="1838960"/>
            <a:ext cx="9057640"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onstantia" panose="02030602050306030303" pitchFamily="18" charset="0"/>
              </a:defRPr>
            </a:lvl1pPr>
            <a:lvl2pPr marL="742950" indent="-28575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9pPr>
          </a:lstStyle>
          <a:p>
            <a:pPr eaLnBrk="1" hangingPunct="1">
              <a:spcBef>
                <a:spcPct val="0"/>
              </a:spcBef>
              <a:buFont typeface="Arial" panose="020B0604020202020204" pitchFamily="34" charset="0"/>
              <a:buNone/>
            </a:pPr>
            <a:r>
              <a:rPr lang="zh-CN" altLang="en-US" sz="4000" b="1">
                <a:solidFill>
                  <a:srgbClr val="002060"/>
                </a:solidFill>
                <a:latin typeface="Calibri" panose="020F0502020204030204" charset="0"/>
                <a:ea typeface="宋体" panose="02010600030101010101" pitchFamily="2" charset="-122"/>
                <a:sym typeface="微软雅黑" panose="020B0503020204020204" charset="-122"/>
              </a:rPr>
              <a:t>最能体现作者对百姓深切关怀和同情的是哪一句？</a:t>
            </a:r>
            <a:endParaRPr lang="zh-CN" altLang="en-US" sz="4000" b="1">
              <a:solidFill>
                <a:srgbClr val="002060"/>
              </a:solidFill>
              <a:latin typeface="Calibri" panose="020F0502020204030204" charset="0"/>
              <a:ea typeface="宋体" panose="02010600030101010101" pitchFamily="2" charset="-122"/>
              <a:sym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62"/>
                                        </p:tgtEl>
                                        <p:attrNameLst>
                                          <p:attrName>style.visibility</p:attrName>
                                        </p:attrNameLst>
                                      </p:cBhvr>
                                      <p:to>
                                        <p:strVal val="visible"/>
                                      </p:to>
                                    </p:set>
                                    <p:animEffect transition="in" filter="blinds(horizontal)">
                                      <p:cBhvr>
                                        <p:cTn id="7" dur="500"/>
                                        <p:tgtEl>
                                          <p:spTgt spid="40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 name="矩形 23"/>
          <p:cNvSpPr/>
          <p:nvPr/>
        </p:nvSpPr>
        <p:spPr>
          <a:xfrm>
            <a:off x="2957513" y="648653"/>
            <a:ext cx="7672388" cy="6270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trike="noStrike" noProof="1"/>
          </a:p>
        </p:txBody>
      </p:sp>
      <p:sp>
        <p:nvSpPr>
          <p:cNvPr id="32770" name="矩形 25"/>
          <p:cNvSpPr/>
          <p:nvPr/>
        </p:nvSpPr>
        <p:spPr>
          <a:xfrm>
            <a:off x="3579813" y="709613"/>
            <a:ext cx="4494212" cy="523875"/>
          </a:xfrm>
          <a:prstGeom prst="rect">
            <a:avLst/>
          </a:prstGeom>
          <a:noFill/>
          <a:ln w="9525">
            <a:noFill/>
          </a:ln>
        </p:spPr>
        <p:txBody>
          <a:bodyPr wrap="none" anchor="t" anchorCtr="0">
            <a:spAutoFit/>
          </a:bodyPr>
          <a:p>
            <a:r>
              <a:rPr lang="zh-CN" altLang="en-US" sz="2800" dirty="0">
                <a:latin typeface="Arial" panose="020B0604020202020204" pitchFamily="34" charset="0"/>
                <a:ea typeface="微软雅黑" panose="020B0503020204020204" charset="-122"/>
              </a:rPr>
              <a:t>兴，百姓苦；亡，百姓苦。</a:t>
            </a:r>
            <a:endParaRPr lang="zh-CN" altLang="en-US" sz="2800" dirty="0">
              <a:latin typeface="Arial" panose="020B0604020202020204" pitchFamily="34" charset="0"/>
              <a:ea typeface="微软雅黑" panose="020B0503020204020204" charset="-122"/>
            </a:endParaRPr>
          </a:p>
        </p:txBody>
      </p:sp>
      <p:sp>
        <p:nvSpPr>
          <p:cNvPr id="27" name="矩形 26"/>
          <p:cNvSpPr/>
          <p:nvPr/>
        </p:nvSpPr>
        <p:spPr>
          <a:xfrm>
            <a:off x="2068513" y="1612583"/>
            <a:ext cx="9450387" cy="1124585"/>
          </a:xfrm>
          <a:prstGeom prst="rect">
            <a:avLst/>
          </a:prstGeom>
          <a:noFill/>
          <a:ln w="9525">
            <a:noFill/>
          </a:ln>
        </p:spPr>
        <p:txBody>
          <a:bodyPr wrap="square" anchor="t" anchorCtr="0">
            <a:spAutoFit/>
          </a:bodyPr>
          <a:p>
            <a:pPr>
              <a:lnSpc>
                <a:spcPct val="120000"/>
              </a:lnSpc>
            </a:pPr>
            <a:r>
              <a:rPr lang="zh-CN" altLang="en-US" sz="2800" b="1" dirty="0">
                <a:latin typeface="黑体" panose="02010609060101010101" pitchFamily="49" charset="-122"/>
                <a:ea typeface="黑体" panose="02010609060101010101" pitchFamily="49" charset="-122"/>
              </a:rPr>
              <a:t>无论哪个朝代兴起，受苦的都是百姓；无论哪个朝代灭亡，受苦的还是百姓。</a:t>
            </a:r>
            <a:endParaRPr lang="zh-CN" altLang="en-US" sz="2800" b="1" dirty="0">
              <a:latin typeface="黑体" panose="02010609060101010101" pitchFamily="49" charset="-122"/>
              <a:ea typeface="黑体" panose="02010609060101010101" pitchFamily="49" charset="-122"/>
            </a:endParaRPr>
          </a:p>
        </p:txBody>
      </p:sp>
      <p:sp>
        <p:nvSpPr>
          <p:cNvPr id="28" name="Rectangle 7"/>
          <p:cNvSpPr txBox="1"/>
          <p:nvPr/>
        </p:nvSpPr>
        <p:spPr>
          <a:xfrm>
            <a:off x="1238250" y="3116580"/>
            <a:ext cx="10351770" cy="1828800"/>
          </a:xfrm>
          <a:prstGeom prst="rect">
            <a:avLst/>
          </a:prstGeom>
          <a:noFill/>
          <a:ln w="9525">
            <a:noFill/>
          </a:ln>
        </p:spPr>
        <p:txBody>
          <a:bodyPr anchor="t" anchorCtr="0"/>
          <a:p>
            <a:r>
              <a:rPr lang="en-US" altLang="zh-CN" sz="4000" b="1" dirty="0">
                <a:solidFill>
                  <a:schemeClr val="tx1"/>
                </a:solidFill>
                <a:latin typeface="楷体" panose="02010609060101010101" pitchFamily="49" charset="-122"/>
                <a:ea typeface="楷体" panose="02010609060101010101" pitchFamily="49" charset="-122"/>
                <a:cs typeface="楷体" panose="02010609060101010101" pitchFamily="49" charset="-122"/>
              </a:rPr>
              <a:t>    </a:t>
            </a:r>
            <a:r>
              <a:rPr lang="zh-CN" altLang="en-US" sz="4000" b="1" u="sng">
                <a:solidFill>
                  <a:srgbClr val="C00000"/>
                </a:solidFill>
                <a:latin typeface="楷体" panose="02010609060101010101" pitchFamily="49" charset="-122"/>
                <a:ea typeface="楷体" panose="02010609060101010101" pitchFamily="49" charset="-122"/>
                <a:cs typeface="楷体" panose="02010609060101010101" pitchFamily="49" charset="-122"/>
              </a:rPr>
              <a:t>曲眼</a:t>
            </a:r>
            <a:r>
              <a:rPr lang="zh-CN" altLang="en-US" sz="4000" b="1" dirty="0">
                <a:solidFill>
                  <a:schemeClr val="tx1"/>
                </a:solidFill>
                <a:latin typeface="楷体" panose="02010609060101010101" pitchFamily="49" charset="-122"/>
                <a:ea typeface="楷体" panose="02010609060101010101" pitchFamily="49" charset="-122"/>
                <a:cs typeface="楷体" panose="02010609060101010101" pitchFamily="49" charset="-122"/>
              </a:rPr>
              <a:t>，由对现实场景的描写转入议论抒情，</a:t>
            </a:r>
            <a:r>
              <a:rPr lang="zh-CN" altLang="en-US" sz="4000" b="1" dirty="0">
                <a:latin typeface="楷体" panose="02010609060101010101" pitchFamily="49" charset="-122"/>
                <a:ea typeface="楷体" panose="02010609060101010101" pitchFamily="49" charset="-122"/>
                <a:cs typeface="楷体" panose="02010609060101010101" pitchFamily="49" charset="-122"/>
                <a:sym typeface="微软雅黑" panose="020B0503020204020204" charset="-122"/>
              </a:rPr>
              <a:t>表现出作者</a:t>
            </a:r>
            <a:r>
              <a:rPr lang="zh-CN" altLang="en-US" sz="4000" b="1" u="sng">
                <a:solidFill>
                  <a:srgbClr val="C00000"/>
                </a:solidFill>
                <a:latin typeface="楷体" panose="02010609060101010101" pitchFamily="49" charset="-122"/>
                <a:ea typeface="楷体" panose="02010609060101010101" pitchFamily="49" charset="-122"/>
                <a:cs typeface="楷体" panose="02010609060101010101" pitchFamily="49" charset="-122"/>
                <a:sym typeface="微软雅黑" panose="020B0503020204020204" charset="-122"/>
              </a:rPr>
              <a:t>忧虑国计民生</a:t>
            </a:r>
            <a:r>
              <a:rPr lang="zh-CN" altLang="en-US" sz="4000" b="1" dirty="0">
                <a:latin typeface="楷体" panose="02010609060101010101" pitchFamily="49" charset="-122"/>
                <a:ea typeface="楷体" panose="02010609060101010101" pitchFamily="49" charset="-122"/>
                <a:cs typeface="楷体" panose="02010609060101010101" pitchFamily="49" charset="-122"/>
                <a:sym typeface="微软雅黑" panose="020B0503020204020204" charset="-122"/>
              </a:rPr>
              <a:t>和</a:t>
            </a:r>
            <a:r>
              <a:rPr lang="zh-CN" altLang="en-US" sz="4000" b="1" u="sng">
                <a:solidFill>
                  <a:srgbClr val="C00000"/>
                </a:solidFill>
                <a:latin typeface="楷体" panose="02010609060101010101" pitchFamily="49" charset="-122"/>
                <a:ea typeface="楷体" panose="02010609060101010101" pitchFamily="49" charset="-122"/>
                <a:cs typeface="楷体" panose="02010609060101010101" pitchFamily="49" charset="-122"/>
                <a:sym typeface="微软雅黑" panose="020B0503020204020204" charset="-122"/>
              </a:rPr>
              <a:t>对百姓疾苦的深切同情。</a:t>
            </a:r>
            <a:endParaRPr lang="zh-CN" altLang="en-US" sz="4000" b="1" u="sng" dirty="0">
              <a:solidFill>
                <a:srgbClr val="C00000"/>
              </a:solidFill>
              <a:latin typeface="楷体" panose="02010609060101010101" pitchFamily="49" charset="-122"/>
              <a:ea typeface="楷体" panose="02010609060101010101" pitchFamily="49" charset="-122"/>
              <a:cs typeface="楷体" panose="02010609060101010101" pitchFamily="49" charset="-122"/>
              <a:sym typeface="微软雅黑" panose="020B0503020204020204" charset="-122"/>
            </a:endParaRPr>
          </a:p>
        </p:txBody>
      </p:sp>
      <p:sp>
        <p:nvSpPr>
          <p:cNvPr id="4" name="文本框 3"/>
          <p:cNvSpPr txBox="1"/>
          <p:nvPr>
            <p:custDataLst>
              <p:tags r:id="rId1"/>
            </p:custDataLst>
          </p:nvPr>
        </p:nvSpPr>
        <p:spPr>
          <a:xfrm>
            <a:off x="330200" y="773430"/>
            <a:ext cx="2627630" cy="583565"/>
          </a:xfrm>
          <a:prstGeom prst="rect">
            <a:avLst/>
          </a:prstGeom>
          <a:noFill/>
        </p:spPr>
        <p:txBody>
          <a:bodyPr wrap="square" rtlCol="0" anchor="t">
            <a:spAutoFit/>
          </a:bodyPr>
          <a:p>
            <a:r>
              <a:rPr lang="zh-CN" altLang="en-US" sz="3200" b="1">
                <a:solidFill>
                  <a:srgbClr val="CC4A4A"/>
                </a:solidFill>
                <a:effectLst>
                  <a:outerShdw blurRad="38100" dist="19050" dir="2700000" algn="tl" rotWithShape="0">
                    <a:schemeClr val="dk1">
                      <a:lumMod val="50000"/>
                      <a:alpha val="40000"/>
                    </a:schemeClr>
                  </a:outerShdw>
                </a:effectLst>
                <a:latin typeface="Times New Roman" panose="02020603050405020304" pitchFamily="18" charset="0"/>
                <a:sym typeface="+mn-ea"/>
              </a:rPr>
              <a:t>三、议论抒情</a:t>
            </a:r>
            <a:endParaRPr lang="zh-CN" altLang="en-US" sz="3200" b="1">
              <a:solidFill>
                <a:srgbClr val="CC4A4A"/>
              </a:solidFill>
              <a:effectLst>
                <a:outerShdw blurRad="38100" dist="19050" dir="2700000" algn="tl" rotWithShape="0">
                  <a:schemeClr val="dk1">
                    <a:lumMod val="50000"/>
                    <a:alpha val="40000"/>
                  </a:schemeClr>
                </a:outerShdw>
              </a:effectLst>
              <a:latin typeface="Times New Roman" panose="02020603050405020304" pitchFamily="18" charset="0"/>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8">
                                            <p:txEl>
                                              <p:charRg st="0" end="36"/>
                                            </p:txEl>
                                          </p:spTgt>
                                        </p:tgtEl>
                                        <p:attrNameLst>
                                          <p:attrName>style.visibility</p:attrName>
                                        </p:attrNameLst>
                                      </p:cBhvr>
                                      <p:to>
                                        <p:strVal val="visible"/>
                                      </p:to>
                                    </p:set>
                                    <p:animEffect transition="in" filter="diamond(in)">
                                      <p:cBhvr>
                                        <p:cTn id="12" dur="2000"/>
                                        <p:tgtEl>
                                          <p:spTgt spid="28">
                                            <p:txEl>
                                              <p:charRg st="0" end="3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uiExpand="1" build="p"/>
      <p:bldP spid="27"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îṡļîḑè"/>
          <p:cNvSpPr/>
          <p:nvPr/>
        </p:nvSpPr>
        <p:spPr>
          <a:xfrm>
            <a:off x="1562735" y="1369060"/>
            <a:ext cx="9334500" cy="3655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p>
        </p:txBody>
      </p:sp>
      <p:sp>
        <p:nvSpPr>
          <p:cNvPr id="36866" name="矩形 11"/>
          <p:cNvSpPr/>
          <p:nvPr/>
        </p:nvSpPr>
        <p:spPr>
          <a:xfrm>
            <a:off x="2203450" y="1855470"/>
            <a:ext cx="8272780" cy="3169285"/>
          </a:xfrm>
          <a:prstGeom prst="rect">
            <a:avLst/>
          </a:prstGeom>
          <a:noFill/>
          <a:ln w="9525">
            <a:noFill/>
          </a:ln>
        </p:spPr>
        <p:txBody>
          <a:bodyPr wrap="square" anchor="t" anchorCtr="0">
            <a:spAutoFit/>
          </a:bodyPr>
          <a:p>
            <a:r>
              <a:rPr lang="zh-CN" altLang="en-US" sz="4000" b="1" dirty="0">
                <a:solidFill>
                  <a:srgbClr val="C00000"/>
                </a:solidFill>
                <a:latin typeface="楷体" panose="02010609060101010101" pitchFamily="49" charset="-122"/>
                <a:ea typeface="楷体" panose="02010609060101010101" pitchFamily="49" charset="-122"/>
              </a:rPr>
              <a:t>中心思想：</a:t>
            </a:r>
            <a:endParaRPr lang="zh-CN" altLang="en-US" sz="4000" b="1" dirty="0">
              <a:solidFill>
                <a:srgbClr val="C00000"/>
              </a:solidFill>
              <a:latin typeface="楷体" panose="02010609060101010101" pitchFamily="49" charset="-122"/>
              <a:ea typeface="楷体" panose="02010609060101010101" pitchFamily="49" charset="-122"/>
            </a:endParaRPr>
          </a:p>
          <a:p>
            <a:r>
              <a:rPr lang="zh-CN" altLang="en-US" sz="4000" b="1">
                <a:solidFill>
                  <a:srgbClr val="C00000"/>
                </a:solidFill>
                <a:latin typeface="楷体" panose="02010609060101010101" pitchFamily="49" charset="-122"/>
                <a:ea typeface="楷体" panose="02010609060101010101" pitchFamily="49" charset="-122"/>
              </a:rPr>
              <a:t>通过描写潼关地势险要和朝代的兴衰，表达了作者对历史的思索和</a:t>
            </a:r>
            <a:r>
              <a:rPr lang="zh-CN" altLang="en-US" sz="4000" b="1">
                <a:solidFill>
                  <a:srgbClr val="C00000"/>
                </a:solidFill>
                <a:latin typeface="楷体" panose="02010609060101010101" pitchFamily="49" charset="-122"/>
                <a:ea typeface="楷体" panose="02010609060101010101" pitchFamily="49" charset="-122"/>
              </a:rPr>
              <a:t>对苦劳苦大众的深切同情。</a:t>
            </a:r>
            <a:endParaRPr lang="zh-CN" altLang="en-US" sz="4000" b="1">
              <a:solidFill>
                <a:srgbClr val="C00000"/>
              </a:solidFill>
              <a:latin typeface="楷体" panose="02010609060101010101" pitchFamily="49" charset="-122"/>
              <a:ea typeface="楷体" panose="02010609060101010101" pitchFamily="49" charset="-122"/>
            </a:endParaRPr>
          </a:p>
          <a:p>
            <a:endParaRPr lang="zh-CN" altLang="en-US" sz="4000" b="1" u="sng" dirty="0">
              <a:solidFill>
                <a:srgbClr val="C00000"/>
              </a:solidFill>
              <a:latin typeface="楷体" panose="02010609060101010101" pitchFamily="49" charset="-122"/>
              <a:ea typeface="楷体" panose="02010609060101010101" pitchFamily="49" charset="-122"/>
              <a:cs typeface="楷体" panose="02010609060101010101" pitchFamily="49"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899">
        <p14:warp dir="in"/>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文本框 4"/>
          <p:cNvSpPr txBox="1">
            <a:spLocks noChangeArrowheads="1"/>
          </p:cNvSpPr>
          <p:nvPr/>
        </p:nvSpPr>
        <p:spPr bwMode="auto">
          <a:xfrm>
            <a:off x="698500" y="384175"/>
            <a:ext cx="10934700" cy="587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onstantia" panose="02030602050306030303" pitchFamily="18" charset="0"/>
              </a:defRPr>
            </a:lvl1pPr>
            <a:lvl2pPr marL="742950" indent="-28575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9pPr>
          </a:lstStyle>
          <a:p>
            <a:pPr eaLnBrk="1" hangingPunct="1">
              <a:spcBef>
                <a:spcPct val="0"/>
              </a:spcBef>
              <a:buFont typeface="Arial" panose="020B0604020202020204" pitchFamily="34" charset="0"/>
              <a:buNone/>
            </a:pPr>
            <a:r>
              <a:rPr lang="en-US" altLang="zh-CN" sz="4000" b="1">
                <a:solidFill>
                  <a:schemeClr val="tx1"/>
                </a:solidFill>
                <a:latin typeface="黑体" panose="02010609060101010101" pitchFamily="49" charset="-122"/>
                <a:ea typeface="黑体" panose="02010609060101010101" pitchFamily="49" charset="-122"/>
                <a:cs typeface="微软雅黑" panose="020B0503020204020204" charset="-122"/>
                <a:sym typeface="+mn-ea"/>
              </a:rPr>
              <a:t>资料链接</a:t>
            </a:r>
            <a:endParaRPr lang="en-US" altLang="zh-CN" sz="2800" b="1">
              <a:solidFill>
                <a:srgbClr val="0070C0"/>
              </a:solidFill>
              <a:latin typeface="黑体" panose="02010609060101010101" pitchFamily="49" charset="-122"/>
              <a:ea typeface="黑体" panose="02010609060101010101" pitchFamily="49" charset="-122"/>
              <a:cs typeface="黑体" panose="02010609060101010101" pitchFamily="49" charset="-122"/>
              <a:sym typeface="+mn-ea"/>
            </a:endParaRPr>
          </a:p>
          <a:p>
            <a:pPr eaLnBrk="1" hangingPunct="1">
              <a:spcBef>
                <a:spcPct val="0"/>
              </a:spcBef>
              <a:buFont typeface="Arial" panose="020B0604020202020204" pitchFamily="34" charset="0"/>
              <a:buNone/>
            </a:pPr>
            <a:r>
              <a:rPr lang="en-US" altLang="zh-CN" sz="2800" b="1">
                <a:solidFill>
                  <a:srgbClr val="00B050"/>
                </a:solidFill>
                <a:latin typeface="黑体" panose="02010609060101010101" pitchFamily="49" charset="-122"/>
                <a:ea typeface="黑体" panose="02010609060101010101" pitchFamily="49" charset="-122"/>
                <a:cs typeface="黑体" panose="02010609060101010101" pitchFamily="49" charset="-122"/>
                <a:sym typeface="+mn-ea"/>
              </a:rPr>
              <a:t>资料一</a:t>
            </a:r>
            <a:r>
              <a:rPr lang="en-US" altLang="zh-CN" sz="2800" b="1">
                <a:solidFill>
                  <a:srgbClr val="0070C0"/>
                </a:solidFill>
                <a:latin typeface="黑体" panose="02010609060101010101" pitchFamily="49" charset="-122"/>
                <a:ea typeface="黑体" panose="02010609060101010101" pitchFamily="49" charset="-122"/>
                <a:cs typeface="黑体" panose="02010609060101010101" pitchFamily="49" charset="-122"/>
                <a:sym typeface="+mn-ea"/>
              </a:rPr>
              <a:t>：《时政书》元至大三年（1310)，张养浩上疏《时政书》批评朝政，“一曰赏赐太侈，……五曰土木太盛，……”虽然非常切合时弊，却为皇帝不容，</a:t>
            </a:r>
            <a:r>
              <a:rPr lang="en-US" altLang="zh-CN"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被罢官，下令不准起用。</a:t>
            </a:r>
            <a:endParaRPr lang="en-US" altLang="zh-CN" sz="2800" b="1">
              <a:solidFill>
                <a:srgbClr val="0070C0"/>
              </a:solidFill>
              <a:latin typeface="黑体" panose="02010609060101010101" pitchFamily="49" charset="-122"/>
              <a:ea typeface="黑体" panose="02010609060101010101" pitchFamily="49" charset="-122"/>
              <a:cs typeface="黑体" panose="02010609060101010101" pitchFamily="49" charset="-122"/>
              <a:sym typeface="+mn-ea"/>
            </a:endParaRPr>
          </a:p>
          <a:p>
            <a:pPr eaLnBrk="1" hangingPunct="1">
              <a:spcBef>
                <a:spcPct val="0"/>
              </a:spcBef>
              <a:buFont typeface="Arial" panose="020B0604020202020204" pitchFamily="34" charset="0"/>
              <a:buNone/>
            </a:pPr>
            <a:r>
              <a:rPr lang="en-US" altLang="zh-CN" sz="2800" b="1">
                <a:solidFill>
                  <a:srgbClr val="00B050"/>
                </a:solidFill>
                <a:latin typeface="黑体" panose="02010609060101010101" pitchFamily="49" charset="-122"/>
                <a:ea typeface="黑体" panose="02010609060101010101" pitchFamily="49" charset="-122"/>
                <a:cs typeface="黑体" panose="02010609060101010101" pitchFamily="49" charset="-122"/>
                <a:sym typeface="+mn-ea"/>
              </a:rPr>
              <a:t>资料二</a:t>
            </a:r>
            <a:r>
              <a:rPr lang="en-US" altLang="zh-CN" sz="2800" b="1">
                <a:solidFill>
                  <a:srgbClr val="0070C0"/>
                </a:solidFill>
                <a:latin typeface="黑体" panose="02010609060101010101" pitchFamily="49" charset="-122"/>
                <a:ea typeface="黑体" panose="02010609060101010101" pitchFamily="49" charset="-122"/>
                <a:cs typeface="黑体" panose="02010609060101010101" pitchFamily="49" charset="-122"/>
                <a:sym typeface="+mn-ea"/>
              </a:rPr>
              <a:t>：《谏灯山疏》英宗皇帝要在宫廷内制造一座"鳌山",张养浩以为不妥，写了一道《谏灯山疏》，英宗十分生气，虽然转怒为喜，还表扬他的直言敢谏。这让张养浩想到了《时政书》的遭遇，于是暗下决心：</a:t>
            </a:r>
            <a:r>
              <a:rPr lang="en-US" altLang="zh-CN"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辞官退隐。十年间，朝廷</a:t>
            </a: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六</a:t>
            </a:r>
            <a:r>
              <a:rPr lang="en-US" altLang="zh-CN"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次邀请，都被拒绝。</a:t>
            </a:r>
            <a:endParaRPr lang="en-US" altLang="zh-CN" sz="2800" b="1">
              <a:solidFill>
                <a:srgbClr val="0070C0"/>
              </a:solidFill>
              <a:latin typeface="黑体" panose="02010609060101010101" pitchFamily="49" charset="-122"/>
              <a:ea typeface="黑体" panose="02010609060101010101" pitchFamily="49" charset="-122"/>
              <a:cs typeface="黑体" panose="02010609060101010101" pitchFamily="49" charset="-122"/>
              <a:sym typeface="+mn-ea"/>
            </a:endParaRPr>
          </a:p>
          <a:p>
            <a:pPr eaLnBrk="1" hangingPunct="1">
              <a:spcBef>
                <a:spcPct val="0"/>
              </a:spcBef>
              <a:buFont typeface="Arial" panose="020B0604020202020204" pitchFamily="34" charset="0"/>
              <a:buNone/>
            </a:pPr>
            <a:r>
              <a:rPr lang="en-US" altLang="zh-CN" sz="2800" b="1">
                <a:solidFill>
                  <a:srgbClr val="00B050"/>
                </a:solidFill>
                <a:latin typeface="黑体" panose="02010609060101010101" pitchFamily="49" charset="-122"/>
                <a:ea typeface="黑体" panose="02010609060101010101" pitchFamily="49" charset="-122"/>
                <a:cs typeface="黑体" panose="02010609060101010101" pitchFamily="49" charset="-122"/>
                <a:sym typeface="+mn-ea"/>
              </a:rPr>
              <a:t>资料三</a:t>
            </a:r>
            <a:r>
              <a:rPr lang="en-US" altLang="zh-CN" sz="2800" b="1">
                <a:solidFill>
                  <a:srgbClr val="0070C0"/>
                </a:solidFill>
                <a:latin typeface="黑体" panose="02010609060101010101" pitchFamily="49" charset="-122"/>
                <a:ea typeface="黑体" panose="02010609060101010101" pitchFamily="49" charset="-122"/>
                <a:cs typeface="黑体" panose="02010609060101010101" pitchFamily="49" charset="-122"/>
                <a:sym typeface="+mn-ea"/>
              </a:rPr>
              <a:t>：《元史张养浩传》载：天历二年，关中大旱，饥民相食，特拜陕西行台中丞。既闻命，即散其家之所有与乡里贫乏者，登车就道，遇饿者则赈之，死者则葬之……到官四月，未尝家居，止宿公署，夜则祷于天，</a:t>
            </a:r>
            <a:r>
              <a:rPr lang="zh-CN" altLang="en-US" sz="2800" b="1">
                <a:solidFill>
                  <a:srgbClr val="0070C0"/>
                </a:solidFill>
                <a:latin typeface="黑体" panose="02010609060101010101" pitchFamily="49" charset="-122"/>
                <a:ea typeface="黑体" panose="02010609060101010101" pitchFamily="49" charset="-122"/>
                <a:cs typeface="黑体" panose="02010609060101010101" pitchFamily="49" charset="-122"/>
                <a:sym typeface="+mn-ea"/>
              </a:rPr>
              <a:t>昼抚膺</a:t>
            </a:r>
            <a:r>
              <a:rPr lang="en-US" altLang="zh-CN" sz="2800" b="1">
                <a:solidFill>
                  <a:srgbClr val="0070C0"/>
                </a:solidFill>
                <a:latin typeface="黑体" panose="02010609060101010101" pitchFamily="49" charset="-122"/>
                <a:ea typeface="黑体" panose="02010609060101010101" pitchFamily="49" charset="-122"/>
                <a:cs typeface="黑体" panose="02010609060101010101" pitchFamily="49" charset="-122"/>
                <a:sym typeface="+mn-ea"/>
              </a:rPr>
              <a:t>痛苦。</a:t>
            </a:r>
            <a:r>
              <a:rPr lang="en-US" altLang="zh-CN"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遂得疾不起。卒年六十。</a:t>
            </a:r>
            <a:r>
              <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rPr>
              <a:t>关中之人，哀之如父母。</a:t>
            </a:r>
            <a:endParaRPr lang="zh-CN" altLang="en-US" sz="2800" b="1">
              <a:solidFill>
                <a:srgbClr val="FF0000"/>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文本框 4"/>
          <p:cNvSpPr txBox="1">
            <a:spLocks noChangeArrowheads="1"/>
          </p:cNvSpPr>
          <p:nvPr/>
        </p:nvSpPr>
        <p:spPr bwMode="auto">
          <a:xfrm>
            <a:off x="1257300" y="1896110"/>
            <a:ext cx="10934700" cy="224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onstantia" panose="02030602050306030303" pitchFamily="18" charset="0"/>
              </a:defRPr>
            </a:lvl1pPr>
            <a:lvl2pPr marL="742950" indent="-28575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charset="-122"/>
                <a:ea typeface="微软雅黑" panose="020B0503020204020204" charset="-122"/>
                <a:sym typeface="Constantia" panose="02030602050306030303" pitchFamily="18"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charset="-122"/>
                <a:ea typeface="微软雅黑" panose="020B0503020204020204" charset="-122"/>
                <a:sym typeface="Constantia" panose="02030602050306030303" pitchFamily="18" charset="0"/>
              </a:defRPr>
            </a:lvl9pPr>
          </a:lstStyle>
          <a:p>
            <a:pPr eaLnBrk="1" hangingPunct="1">
              <a:spcBef>
                <a:spcPct val="0"/>
              </a:spcBef>
              <a:buFont typeface="Arial" panose="020B0604020202020204" pitchFamily="34" charset="0"/>
              <a:buNone/>
            </a:pPr>
            <a:r>
              <a:rPr lang="zh-CN" altLang="en-US" sz="2800" b="1">
                <a:solidFill>
                  <a:srgbClr val="0070C0"/>
                </a:solidFill>
                <a:latin typeface="黑体" panose="02010609060101010101" pitchFamily="49" charset="-122"/>
                <a:ea typeface="黑体" panose="02010609060101010101" pitchFamily="49" charset="-122"/>
                <a:cs typeface="黑体" panose="02010609060101010101" pitchFamily="49" charset="-122"/>
                <a:sym typeface="+mn-ea"/>
              </a:rPr>
              <a:t>读书是为了什么？</a:t>
            </a:r>
            <a:endParaRPr lang="zh-CN" altLang="en-US" sz="2800" b="1">
              <a:solidFill>
                <a:srgbClr val="0070C0"/>
              </a:solidFill>
              <a:latin typeface="黑体" panose="02010609060101010101" pitchFamily="49" charset="-122"/>
              <a:ea typeface="黑体" panose="02010609060101010101" pitchFamily="49" charset="-122"/>
              <a:cs typeface="黑体" panose="02010609060101010101" pitchFamily="49" charset="-122"/>
              <a:sym typeface="+mn-ea"/>
            </a:endParaRPr>
          </a:p>
          <a:p>
            <a:pPr eaLnBrk="1" hangingPunct="1">
              <a:spcBef>
                <a:spcPct val="0"/>
              </a:spcBef>
              <a:buFont typeface="Arial" panose="020B0604020202020204" pitchFamily="34" charset="0"/>
              <a:buNone/>
            </a:pPr>
            <a:endParaRPr lang="zh-CN" altLang="en-US" sz="2800" b="1">
              <a:solidFill>
                <a:srgbClr val="0070C0"/>
              </a:solidFill>
              <a:latin typeface="黑体" panose="02010609060101010101" pitchFamily="49" charset="-122"/>
              <a:ea typeface="黑体" panose="02010609060101010101" pitchFamily="49" charset="-122"/>
              <a:cs typeface="黑体" panose="02010609060101010101" pitchFamily="49" charset="-122"/>
              <a:sym typeface="+mn-ea"/>
            </a:endParaRPr>
          </a:p>
          <a:p>
            <a:pPr eaLnBrk="1" hangingPunct="1">
              <a:spcBef>
                <a:spcPct val="0"/>
              </a:spcBef>
              <a:buFont typeface="Arial" panose="020B0604020202020204" pitchFamily="34" charset="0"/>
              <a:buNone/>
            </a:pPr>
            <a:r>
              <a:rPr lang="zh-CN" altLang="en-US" sz="2800" b="1">
                <a:solidFill>
                  <a:srgbClr val="0070C0"/>
                </a:solidFill>
                <a:latin typeface="黑体" panose="02010609060101010101" pitchFamily="49" charset="-122"/>
                <a:ea typeface="黑体" panose="02010609060101010101" pitchFamily="49" charset="-122"/>
                <a:cs typeface="黑体" panose="02010609060101010101" pitchFamily="49" charset="-122"/>
                <a:sym typeface="+mn-ea"/>
              </a:rPr>
              <a:t>为天地立心，为生民立命，为往圣继绝学，为万世开太平</a:t>
            </a:r>
            <a:endParaRPr lang="zh-CN" altLang="en-US" sz="2800" b="1">
              <a:solidFill>
                <a:srgbClr val="0070C0"/>
              </a:solidFill>
              <a:latin typeface="黑体" panose="02010609060101010101" pitchFamily="49" charset="-122"/>
              <a:ea typeface="黑体" panose="02010609060101010101" pitchFamily="49" charset="-122"/>
              <a:cs typeface="黑体" panose="02010609060101010101" pitchFamily="49" charset="-122"/>
              <a:sym typeface="+mn-ea"/>
            </a:endParaRPr>
          </a:p>
          <a:p>
            <a:pPr eaLnBrk="1" hangingPunct="1">
              <a:spcBef>
                <a:spcPct val="0"/>
              </a:spcBef>
              <a:buFont typeface="Arial" panose="020B0604020202020204" pitchFamily="34" charset="0"/>
              <a:buNone/>
            </a:pPr>
            <a:endParaRPr lang="zh-CN" altLang="en-US" sz="2800" b="1">
              <a:solidFill>
                <a:srgbClr val="0070C0"/>
              </a:solidFill>
              <a:latin typeface="黑体" panose="02010609060101010101" pitchFamily="49" charset="-122"/>
              <a:ea typeface="黑体" panose="02010609060101010101" pitchFamily="49" charset="-122"/>
              <a:cs typeface="黑体" panose="02010609060101010101" pitchFamily="49" charset="-122"/>
              <a:sym typeface="+mn-ea"/>
            </a:endParaRPr>
          </a:p>
          <a:p>
            <a:pPr eaLnBrk="1" hangingPunct="1">
              <a:spcBef>
                <a:spcPct val="0"/>
              </a:spcBef>
              <a:buFont typeface="Arial" panose="020B0604020202020204" pitchFamily="34" charset="0"/>
              <a:buNone/>
            </a:pPr>
            <a:r>
              <a:rPr lang="zh-CN" altLang="en-US" sz="2800" b="1">
                <a:solidFill>
                  <a:srgbClr val="0070C0"/>
                </a:solidFill>
                <a:latin typeface="黑体" panose="02010609060101010101" pitchFamily="49" charset="-122"/>
                <a:ea typeface="黑体" panose="02010609060101010101" pitchFamily="49" charset="-122"/>
                <a:cs typeface="黑体" panose="02010609060101010101" pitchFamily="49" charset="-122"/>
                <a:sym typeface="+mn-ea"/>
              </a:rPr>
              <a:t>走的太久，不要忘了为何出发</a:t>
            </a:r>
            <a:endParaRPr lang="zh-CN" altLang="en-US" sz="2800" b="1">
              <a:solidFill>
                <a:srgbClr val="0070C0"/>
              </a:solidFill>
              <a:latin typeface="黑体" panose="02010609060101010101" pitchFamily="49" charset="-122"/>
              <a:ea typeface="黑体" panose="02010609060101010101" pitchFamily="49" charset="-122"/>
              <a:cs typeface="黑体" panose="02010609060101010101" pitchFamily="49" charset="-122"/>
              <a:sym typeface="+mn-ea"/>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标题 1"/>
          <p:cNvSpPr>
            <a:spLocks noGrp="1"/>
          </p:cNvSpPr>
          <p:nvPr>
            <p:ph type="title" hasCustomPrompt="1"/>
          </p:nvPr>
        </p:nvSpPr>
        <p:spPr>
          <a:xfrm>
            <a:off x="742950" y="2554288"/>
            <a:ext cx="10850563" cy="804862"/>
          </a:xfrm>
        </p:spPr>
        <p:txBody>
          <a:bodyPr vert="horz" lIns="91440" tIns="45720" rIns="91440" bIns="45720" anchor="b" anchorCtr="0">
            <a:noAutofit/>
          </a:bodyPr>
          <a:p>
            <a:pPr defTabSz="914400">
              <a:buNone/>
            </a:pPr>
            <a:r>
              <a:rPr lang="zh-CN" altLang="en-US" sz="6600" kern="1200" dirty="0">
                <a:solidFill>
                  <a:schemeClr val="tx1"/>
                </a:solidFill>
                <a:latin typeface="+mj-lt"/>
                <a:ea typeface="+mj-ea"/>
                <a:cs typeface="+mj-cs"/>
              </a:rPr>
              <a:t>山坡羊</a:t>
            </a:r>
            <a:r>
              <a:rPr lang="en-US" altLang="zh-CN" sz="6600" kern="1200" dirty="0">
                <a:solidFill>
                  <a:schemeClr val="tx1"/>
                </a:solidFill>
                <a:latin typeface="+mj-lt"/>
                <a:ea typeface="+mj-ea"/>
                <a:cs typeface="+mj-cs"/>
              </a:rPr>
              <a:t>·</a:t>
            </a:r>
            <a:r>
              <a:rPr lang="zh-CN" altLang="en-US" sz="6600" kern="1200" dirty="0">
                <a:solidFill>
                  <a:schemeClr val="tx1"/>
                </a:solidFill>
                <a:latin typeface="+mj-lt"/>
                <a:ea typeface="+mj-ea"/>
                <a:cs typeface="+mj-cs"/>
              </a:rPr>
              <a:t>潼关怀古</a:t>
            </a:r>
            <a:endParaRPr lang="zh-CN" altLang="en-US" sz="6600" kern="1200" dirty="0">
              <a:solidFill>
                <a:schemeClr val="tx1"/>
              </a:solidFill>
              <a:latin typeface="+mj-lt"/>
              <a:ea typeface="+mj-ea"/>
              <a:cs typeface="+mj-cs"/>
            </a:endParaRPr>
          </a:p>
        </p:txBody>
      </p:sp>
      <p:sp>
        <p:nvSpPr>
          <p:cNvPr id="10242" name="文本占位符 2"/>
          <p:cNvSpPr>
            <a:spLocks noGrp="1"/>
          </p:cNvSpPr>
          <p:nvPr>
            <p:ph type="body" idx="1"/>
          </p:nvPr>
        </p:nvSpPr>
        <p:spPr>
          <a:xfrm>
            <a:off x="742950" y="3575050"/>
            <a:ext cx="10850563" cy="1084263"/>
          </a:xfrm>
        </p:spPr>
        <p:txBody>
          <a:bodyPr vert="horz" lIns="91440" tIns="45720" rIns="91440" bIns="45720" anchor="t" anchorCtr="0"/>
          <a:p>
            <a:pPr defTabSz="914400">
              <a:spcBef>
                <a:spcPct val="0"/>
              </a:spcBef>
            </a:pPr>
            <a:r>
              <a:rPr lang="zh-CN" altLang="en-US" sz="3600" b="1" kern="1200" dirty="0">
                <a:solidFill>
                  <a:srgbClr val="404040"/>
                </a:solidFill>
                <a:latin typeface="+mn-lt"/>
                <a:ea typeface="+mn-ea"/>
                <a:cs typeface="+mn-cs"/>
              </a:rPr>
              <a:t>张养浩（元）</a:t>
            </a:r>
            <a:endParaRPr lang="zh-CN" altLang="en-US" sz="3600" b="1" kern="1200" dirty="0">
              <a:solidFill>
                <a:srgbClr val="404040"/>
              </a:solidFill>
              <a:latin typeface="+mn-lt"/>
              <a:ea typeface="+mn-ea"/>
              <a:cs typeface="+mn-cs"/>
            </a:endParaRPr>
          </a:p>
        </p:txBody>
      </p:sp>
      <p:cxnSp>
        <p:nvCxnSpPr>
          <p:cNvPr id="5" name="直接连接符 4"/>
          <p:cNvCxnSpPr/>
          <p:nvPr/>
        </p:nvCxnSpPr>
        <p:spPr>
          <a:xfrm>
            <a:off x="742950" y="3575050"/>
            <a:ext cx="10850563"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825750" y="0"/>
            <a:ext cx="10556875" cy="6739255"/>
          </a:xfrm>
          <a:prstGeom prst="rect">
            <a:avLst/>
          </a:prstGeom>
          <a:noFill/>
        </p:spPr>
        <p:txBody>
          <a:bodyPr wrap="square" rtlCol="0" anchor="t">
            <a:spAutoFit/>
          </a:bodyPr>
          <a:p>
            <a:pPr marL="457200" indent="-457200" defTabSz="0">
              <a:lnSpc>
                <a:spcPct val="150000"/>
              </a:lnSpc>
              <a:tabLst>
                <a:tab pos="5247005" algn="l"/>
              </a:tabLst>
            </a:pPr>
            <a:r>
              <a:rPr lang="en-US" altLang="zh-CN" sz="3200" b="1" noProof="1" dirty="0">
                <a:effectLst>
                  <a:outerShdw blurRad="38100" dist="38100" dir="2700000">
                    <a:srgbClr val="C0C0C0"/>
                  </a:outerShdw>
                </a:effectLst>
                <a:latin typeface="Arial" panose="020B0604020202020204" pitchFamily="34" charset="0"/>
                <a:ea typeface="宋体" panose="02010600030101010101" pitchFamily="2" charset="-122"/>
                <a:cs typeface="+mn-cs"/>
                <a:sym typeface="+mn-ea"/>
              </a:rPr>
              <a:t>《</a:t>
            </a:r>
            <a:r>
              <a:rPr lang="zh-CN" altLang="en-US" sz="3200" b="1" noProof="1" dirty="0">
                <a:effectLst>
                  <a:outerShdw blurRad="38100" dist="38100" dir="2700000">
                    <a:srgbClr val="C0C0C0"/>
                  </a:outerShdw>
                </a:effectLst>
                <a:latin typeface="Arial" panose="020B0604020202020204" pitchFamily="34" charset="0"/>
                <a:ea typeface="宋体" panose="02010600030101010101" pitchFamily="2" charset="-122"/>
                <a:cs typeface="+mn-cs"/>
                <a:sym typeface="+mn-ea"/>
              </a:rPr>
              <a:t>山坡羊  潼关怀古</a:t>
            </a:r>
            <a:r>
              <a:rPr lang="en-US" altLang="zh-CN" sz="3200" b="1" noProof="1">
                <a:effectLst>
                  <a:outerShdw blurRad="38100" dist="38100" dir="2700000">
                    <a:srgbClr val="C0C0C0"/>
                  </a:outerShdw>
                </a:effectLst>
                <a:latin typeface="Arial" panose="020B0604020202020204" pitchFamily="34" charset="0"/>
                <a:ea typeface="宋体" panose="02010600030101010101" pitchFamily="2" charset="-122"/>
                <a:cs typeface="+mn-cs"/>
                <a:sym typeface="+mn-ea"/>
              </a:rPr>
              <a:t>》</a:t>
            </a:r>
            <a:endParaRPr lang="en-US" altLang="zh-CN" sz="3200" b="1" noProof="1">
              <a:effectLst>
                <a:outerShdw blurRad="38100" dist="38100" dir="2700000">
                  <a:srgbClr val="C0C0C0"/>
                </a:outerShdw>
              </a:effectLst>
              <a:latin typeface="Arial" panose="020B0604020202020204" pitchFamily="34" charset="0"/>
            </a:endParaRPr>
          </a:p>
          <a:p>
            <a:pPr marL="457200" indent="-457200" defTabSz="0">
              <a:lnSpc>
                <a:spcPct val="150000"/>
              </a:lnSpc>
              <a:tabLst>
                <a:tab pos="5247005" algn="l"/>
              </a:tabLst>
            </a:pPr>
            <a:r>
              <a:rPr lang="en-US" altLang="zh-CN" sz="3200" b="1" noProof="1" dirty="0">
                <a:effectLst>
                  <a:outerShdw blurRad="38100" dist="38100" dir="2700000">
                    <a:srgbClr val="C0C0C0"/>
                  </a:outerShdw>
                </a:effectLst>
                <a:latin typeface="Arial" panose="020B0604020202020204" pitchFamily="34" charset="0"/>
                <a:ea typeface="宋体" panose="02010600030101010101" pitchFamily="2" charset="-122"/>
                <a:cs typeface="+mn-cs"/>
                <a:sym typeface="+mn-ea"/>
              </a:rPr>
              <a:t>①</a:t>
            </a:r>
            <a:r>
              <a:rPr lang="zh-CN" altLang="en-US" sz="3200" b="1" noProof="1" dirty="0">
                <a:effectLst>
                  <a:outerShdw blurRad="38100" dist="38100" dir="2700000">
                    <a:srgbClr val="C0C0C0"/>
                  </a:outerShdw>
                </a:effectLst>
                <a:latin typeface="Arial" panose="020B0604020202020204" pitchFamily="34" charset="0"/>
                <a:ea typeface="宋体" panose="02010600030101010101" pitchFamily="2" charset="-122"/>
                <a:cs typeface="+mn-cs"/>
                <a:sym typeface="+mn-ea"/>
              </a:rPr>
              <a:t>从视觉和听觉的角度写潼关险要的句子是</a:t>
            </a:r>
            <a:r>
              <a:rPr lang="en-US" altLang="zh-CN" sz="3200" b="1" noProof="1" dirty="0">
                <a:effectLst>
                  <a:outerShdw blurRad="38100" dist="38100" dir="2700000">
                    <a:srgbClr val="C0C0C0"/>
                  </a:outerShdw>
                </a:effectLst>
                <a:latin typeface="Arial" panose="020B0604020202020204" pitchFamily="34" charset="0"/>
                <a:ea typeface="宋体" panose="02010600030101010101" pitchFamily="2" charset="-122"/>
                <a:cs typeface="+mn-cs"/>
                <a:sym typeface="+mn-ea"/>
              </a:rPr>
              <a:t>_______________________________</a:t>
            </a:r>
            <a:r>
              <a:rPr lang="zh-CN" altLang="en-US" sz="3200" b="1" noProof="1" dirty="0">
                <a:effectLst>
                  <a:outerShdw blurRad="38100" dist="38100" dir="2700000">
                    <a:srgbClr val="C0C0C0"/>
                  </a:outerShdw>
                </a:effectLst>
                <a:latin typeface="Arial" panose="020B0604020202020204" pitchFamily="34" charset="0"/>
                <a:ea typeface="宋体" panose="02010600030101010101" pitchFamily="2" charset="-122"/>
                <a:cs typeface="+mn-cs"/>
                <a:sym typeface="+mn-ea"/>
              </a:rPr>
              <a:t>。</a:t>
            </a:r>
            <a:endParaRPr lang="zh-CN" altLang="en-US" sz="3200" b="1" noProof="1" dirty="0">
              <a:effectLst>
                <a:outerShdw blurRad="38100" dist="38100" dir="2700000">
                  <a:srgbClr val="C0C0C0"/>
                </a:outerShdw>
              </a:effectLst>
              <a:latin typeface="Arial" panose="020B0604020202020204" pitchFamily="34" charset="0"/>
            </a:endParaRPr>
          </a:p>
          <a:p>
            <a:pPr marL="457200" indent="-457200" defTabSz="0">
              <a:lnSpc>
                <a:spcPct val="150000"/>
              </a:lnSpc>
              <a:tabLst>
                <a:tab pos="5247005" algn="l"/>
              </a:tabLst>
            </a:pPr>
            <a:r>
              <a:rPr lang="en-US" altLang="zh-CN" sz="3200" b="1" noProof="1" dirty="0">
                <a:effectLst>
                  <a:outerShdw blurRad="38100" dist="38100" dir="2700000">
                    <a:srgbClr val="C0C0C0"/>
                  </a:outerShdw>
                </a:effectLst>
                <a:latin typeface="Arial" panose="020B0604020202020204" pitchFamily="34" charset="0"/>
                <a:ea typeface="宋体" panose="02010600030101010101" pitchFamily="2" charset="-122"/>
                <a:cs typeface="+mn-cs"/>
                <a:sym typeface="+mn-ea"/>
              </a:rPr>
              <a:t>②</a:t>
            </a:r>
            <a:r>
              <a:rPr lang="zh-CN" altLang="en-US" sz="3200" b="1" noProof="1" dirty="0">
                <a:effectLst>
                  <a:outerShdw blurRad="38100" dist="38100" dir="2700000">
                    <a:srgbClr val="C0C0C0"/>
                  </a:outerShdw>
                </a:effectLst>
                <a:latin typeface="Arial" panose="020B0604020202020204" pitchFamily="34" charset="0"/>
                <a:ea typeface="宋体" panose="02010600030101010101" pitchFamily="2" charset="-122"/>
                <a:cs typeface="+mn-cs"/>
                <a:sym typeface="+mn-ea"/>
              </a:rPr>
              <a:t>写作者驻马远望，感慨横生的句子是</a:t>
            </a:r>
            <a:r>
              <a:rPr lang="en-US" altLang="zh-CN" sz="3200" b="1" noProof="1" dirty="0">
                <a:effectLst>
                  <a:outerShdw blurRad="38100" dist="38100" dir="2700000">
                    <a:srgbClr val="C0C0C0"/>
                  </a:outerShdw>
                </a:effectLst>
                <a:latin typeface="Arial" panose="020B0604020202020204" pitchFamily="34" charset="0"/>
                <a:ea typeface="宋体" panose="02010600030101010101" pitchFamily="2" charset="-122"/>
                <a:cs typeface="+mn-cs"/>
                <a:sym typeface="+mn-ea"/>
              </a:rPr>
              <a:t>___________________</a:t>
            </a:r>
            <a:r>
              <a:rPr lang="zh-CN" altLang="en-US" sz="3200" b="1" noProof="1" dirty="0">
                <a:effectLst>
                  <a:outerShdw blurRad="38100" dist="38100" dir="2700000">
                    <a:srgbClr val="C0C0C0"/>
                  </a:outerShdw>
                </a:effectLst>
                <a:latin typeface="Arial" panose="020B0604020202020204" pitchFamily="34" charset="0"/>
                <a:ea typeface="宋体" panose="02010600030101010101" pitchFamily="2" charset="-122"/>
                <a:cs typeface="+mn-cs"/>
                <a:sym typeface="+mn-ea"/>
              </a:rPr>
              <a:t>；</a:t>
            </a:r>
            <a:endParaRPr lang="zh-CN" altLang="en-US" sz="3200" b="1" noProof="1" dirty="0">
              <a:effectLst>
                <a:outerShdw blurRad="38100" dist="38100" dir="2700000">
                  <a:srgbClr val="C0C0C0"/>
                </a:outerShdw>
              </a:effectLst>
              <a:latin typeface="Arial" panose="020B0604020202020204" pitchFamily="34" charset="0"/>
            </a:endParaRPr>
          </a:p>
          <a:p>
            <a:pPr marL="457200" indent="-457200" defTabSz="0">
              <a:lnSpc>
                <a:spcPct val="150000"/>
              </a:lnSpc>
              <a:tabLst>
                <a:tab pos="5247005" algn="l"/>
              </a:tabLst>
            </a:pPr>
            <a:r>
              <a:rPr lang="en-US" altLang="zh-CN" sz="3200" b="1" noProof="1" dirty="0">
                <a:effectLst>
                  <a:outerShdw blurRad="38100" dist="38100" dir="2700000">
                    <a:srgbClr val="C0C0C0"/>
                  </a:outerShdw>
                </a:effectLst>
                <a:latin typeface="Arial" panose="020B0604020202020204" pitchFamily="34" charset="0"/>
                <a:ea typeface="宋体" panose="02010600030101010101" pitchFamily="2" charset="-122"/>
                <a:cs typeface="+mn-cs"/>
                <a:sym typeface="+mn-ea"/>
              </a:rPr>
              <a:t>③</a:t>
            </a:r>
            <a:r>
              <a:rPr lang="zh-CN" altLang="en-US" sz="3200" b="1" noProof="1" dirty="0">
                <a:effectLst>
                  <a:outerShdw blurRad="38100" dist="38100" dir="2700000">
                    <a:srgbClr val="C0C0C0"/>
                  </a:outerShdw>
                </a:effectLst>
                <a:latin typeface="Arial" panose="020B0604020202020204" pitchFamily="34" charset="0"/>
                <a:ea typeface="宋体" panose="02010600030101010101" pitchFamily="2" charset="-122"/>
                <a:cs typeface="+mn-cs"/>
                <a:sym typeface="+mn-ea"/>
              </a:rPr>
              <a:t>写作者感慨</a:t>
            </a:r>
            <a:r>
              <a:rPr lang="zh-CN" altLang="en-US" sz="3200" b="1" noProof="1" dirty="0">
                <a:solidFill>
                  <a:srgbClr val="0066FF"/>
                </a:solidFill>
                <a:effectLst>
                  <a:outerShdw blurRad="38100" dist="38100" dir="2700000">
                    <a:srgbClr val="C0C0C0"/>
                  </a:outerShdw>
                </a:effectLst>
                <a:latin typeface="Arial" panose="020B0604020202020204" pitchFamily="34" charset="0"/>
                <a:ea typeface="宋体" panose="02010600030101010101" pitchFamily="2" charset="-122"/>
                <a:cs typeface="+mn-cs"/>
                <a:sym typeface="+mn-ea"/>
              </a:rPr>
              <a:t>昔日景象与今日所见</a:t>
            </a:r>
            <a:r>
              <a:rPr lang="zh-CN" altLang="en-US" sz="3200" b="1" noProof="1" dirty="0">
                <a:effectLst>
                  <a:outerShdw blurRad="38100" dist="38100" dir="2700000">
                    <a:srgbClr val="C0C0C0"/>
                  </a:outerShdw>
                </a:effectLst>
                <a:latin typeface="Arial" panose="020B0604020202020204" pitchFamily="34" charset="0"/>
                <a:ea typeface="宋体" panose="02010600030101010101" pitchFamily="2" charset="-122"/>
                <a:cs typeface="+mn-cs"/>
                <a:sym typeface="+mn-ea"/>
              </a:rPr>
              <a:t>的句子是</a:t>
            </a:r>
            <a:r>
              <a:rPr lang="en-US" altLang="zh-CN" sz="3200" b="1" noProof="1" dirty="0">
                <a:effectLst>
                  <a:outerShdw blurRad="38100" dist="38100" dir="2700000">
                    <a:srgbClr val="C0C0C0"/>
                  </a:outerShdw>
                </a:effectLst>
                <a:latin typeface="Arial" panose="020B0604020202020204" pitchFamily="34" charset="0"/>
                <a:ea typeface="宋体" panose="02010600030101010101" pitchFamily="2" charset="-122"/>
                <a:cs typeface="+mn-cs"/>
                <a:sym typeface="+mn-ea"/>
              </a:rPr>
              <a:t>__________________________________</a:t>
            </a:r>
            <a:r>
              <a:rPr lang="zh-CN" altLang="en-US" sz="3200" b="1" noProof="1" dirty="0">
                <a:effectLst>
                  <a:outerShdw blurRad="38100" dist="38100" dir="2700000">
                    <a:srgbClr val="C0C0C0"/>
                  </a:outerShdw>
                </a:effectLst>
                <a:latin typeface="Arial" panose="020B0604020202020204" pitchFamily="34" charset="0"/>
                <a:ea typeface="宋体" panose="02010600030101010101" pitchFamily="2" charset="-122"/>
                <a:cs typeface="+mn-cs"/>
                <a:sym typeface="+mn-ea"/>
              </a:rPr>
              <a:t>。</a:t>
            </a:r>
            <a:endParaRPr lang="zh-CN" altLang="en-US" sz="3200" b="1" noProof="1" dirty="0">
              <a:effectLst>
                <a:outerShdw blurRad="38100" dist="38100" dir="2700000">
                  <a:srgbClr val="C0C0C0"/>
                </a:outerShdw>
              </a:effectLst>
              <a:latin typeface="Arial" panose="020B0604020202020204" pitchFamily="34" charset="0"/>
            </a:endParaRPr>
          </a:p>
          <a:p>
            <a:pPr marL="457200" indent="-457200" defTabSz="0">
              <a:lnSpc>
                <a:spcPct val="150000"/>
              </a:lnSpc>
              <a:tabLst>
                <a:tab pos="5247005" algn="l"/>
              </a:tabLst>
            </a:pPr>
            <a:r>
              <a:rPr lang="zh-CN" altLang="en-US" sz="3200" b="1" noProof="1" dirty="0">
                <a:effectLst>
                  <a:outerShdw blurRad="38100" dist="38100" dir="2700000">
                    <a:srgbClr val="C0C0C0"/>
                  </a:outerShdw>
                </a:effectLst>
                <a:latin typeface="Arial" panose="020B0604020202020204" pitchFamily="34" charset="0"/>
                <a:ea typeface="宋体" panose="02010600030101010101" pitchFamily="2" charset="-122"/>
                <a:cs typeface="+mn-cs"/>
                <a:sym typeface="+mn-ea"/>
              </a:rPr>
              <a:t>④表达</a:t>
            </a:r>
            <a:r>
              <a:rPr lang="zh-CN" altLang="en-US" sz="3200" b="1" noProof="1" dirty="0">
                <a:solidFill>
                  <a:srgbClr val="0066FF"/>
                </a:solidFill>
                <a:effectLst>
                  <a:outerShdw blurRad="38100" dist="38100" dir="2700000">
                    <a:srgbClr val="C0C0C0"/>
                  </a:outerShdw>
                </a:effectLst>
                <a:latin typeface="Arial" panose="020B0604020202020204" pitchFamily="34" charset="0"/>
                <a:ea typeface="宋体" panose="02010600030101010101" pitchFamily="2" charset="-122"/>
                <a:cs typeface="+mn-cs"/>
                <a:sym typeface="+mn-ea"/>
              </a:rPr>
              <a:t>主旨</a:t>
            </a:r>
            <a:r>
              <a:rPr lang="zh-CN" altLang="en-US" sz="3200" b="1" noProof="1" dirty="0">
                <a:effectLst>
                  <a:outerShdw blurRad="38100" dist="38100" dir="2700000">
                    <a:srgbClr val="C0C0C0"/>
                  </a:outerShdw>
                </a:effectLst>
                <a:latin typeface="Arial" panose="020B0604020202020204" pitchFamily="34" charset="0"/>
                <a:ea typeface="宋体" panose="02010600030101010101" pitchFamily="2" charset="-122"/>
                <a:cs typeface="+mn-cs"/>
                <a:sym typeface="+mn-ea"/>
              </a:rPr>
              <a:t>的句子是</a:t>
            </a:r>
            <a:r>
              <a:rPr lang="en-US" altLang="zh-CN" sz="3200" b="1" noProof="1" dirty="0">
                <a:effectLst>
                  <a:outerShdw blurRad="38100" dist="38100" dir="2700000">
                    <a:srgbClr val="C0C0C0"/>
                  </a:outerShdw>
                </a:effectLst>
                <a:latin typeface="Arial" panose="020B0604020202020204" pitchFamily="34" charset="0"/>
                <a:ea typeface="宋体" panose="02010600030101010101" pitchFamily="2" charset="-122"/>
                <a:cs typeface="+mn-cs"/>
                <a:sym typeface="+mn-ea"/>
              </a:rPr>
              <a:t>_____________________________________</a:t>
            </a:r>
            <a:r>
              <a:rPr lang="zh-CN" altLang="en-US" sz="3200" b="1" noProof="1" dirty="0">
                <a:effectLst>
                  <a:outerShdw blurRad="38100" dist="38100" dir="2700000">
                    <a:srgbClr val="C0C0C0"/>
                  </a:outerShdw>
                </a:effectLst>
                <a:latin typeface="Arial" panose="020B0604020202020204" pitchFamily="34" charset="0"/>
                <a:ea typeface="宋体" panose="02010600030101010101" pitchFamily="2" charset="-122"/>
                <a:cs typeface="+mn-cs"/>
                <a:sym typeface="+mn-ea"/>
              </a:rPr>
              <a:t>。</a:t>
            </a:r>
            <a:endParaRPr lang="zh-CN" altLang="en-US" sz="3200" b="1" noProof="1" dirty="0">
              <a:effectLst>
                <a:outerShdw blurRad="38100" dist="38100" dir="2700000">
                  <a:srgbClr val="C0C0C0"/>
                </a:outerShdw>
              </a:effectLst>
              <a:latin typeface="Arial" panose="020B0604020202020204" pitchFamily="34" charset="0"/>
              <a:ea typeface="宋体" panose="02010600030101010101" pitchFamily="2" charset="-122"/>
              <a:sym typeface="+mn-ea"/>
            </a:endParaRPr>
          </a:p>
        </p:txBody>
      </p:sp>
      <p:sp>
        <p:nvSpPr>
          <p:cNvPr id="41988" name="文本框 41987"/>
          <p:cNvSpPr txBox="1"/>
          <p:nvPr/>
        </p:nvSpPr>
        <p:spPr>
          <a:xfrm>
            <a:off x="3708400" y="1660525"/>
            <a:ext cx="7324725" cy="519113"/>
          </a:xfrm>
          <a:prstGeom prst="rect">
            <a:avLst/>
          </a:prstGeom>
          <a:noFill/>
          <a:ln w="9525">
            <a:noFill/>
          </a:ln>
        </p:spPr>
        <p:txBody>
          <a:bodyPr anchor="t" anchorCtr="0">
            <a:spAutoFit/>
          </a:bodyPr>
          <a:p>
            <a:r>
              <a:rPr lang="zh-CN" altLang="en-US" sz="2800" b="1" dirty="0">
                <a:solidFill>
                  <a:srgbClr val="FF0000"/>
                </a:solidFill>
                <a:latin typeface="Arial" panose="020B0604020202020204" pitchFamily="34" charset="0"/>
                <a:ea typeface="宋体" panose="02010600030101010101" pitchFamily="2" charset="-122"/>
              </a:rPr>
              <a:t>峰峦如聚，波涛如怒，山河表里潼关路</a:t>
            </a:r>
            <a:endParaRPr lang="zh-CN" altLang="en-US" b="1" dirty="0">
              <a:solidFill>
                <a:srgbClr val="FF0000"/>
              </a:solidFill>
              <a:latin typeface="Arial" panose="020B0604020202020204" pitchFamily="34" charset="0"/>
              <a:ea typeface="宋体" panose="02010600030101010101" pitchFamily="2" charset="-122"/>
            </a:endParaRPr>
          </a:p>
        </p:txBody>
      </p:sp>
      <p:sp>
        <p:nvSpPr>
          <p:cNvPr id="41989" name="文本框 41988"/>
          <p:cNvSpPr txBox="1"/>
          <p:nvPr/>
        </p:nvSpPr>
        <p:spPr>
          <a:xfrm>
            <a:off x="4176713" y="6015038"/>
            <a:ext cx="4794250" cy="519112"/>
          </a:xfrm>
          <a:prstGeom prst="rect">
            <a:avLst/>
          </a:prstGeom>
          <a:noFill/>
          <a:ln w="9525">
            <a:noFill/>
          </a:ln>
        </p:spPr>
        <p:txBody>
          <a:bodyPr anchor="t" anchorCtr="0">
            <a:spAutoFit/>
          </a:bodyPr>
          <a:p>
            <a:r>
              <a:rPr lang="zh-CN" altLang="en-US" sz="2800" b="1" dirty="0">
                <a:solidFill>
                  <a:srgbClr val="FF0000"/>
                </a:solidFill>
                <a:latin typeface="Arial" panose="020B0604020202020204" pitchFamily="34" charset="0"/>
                <a:ea typeface="宋体" panose="02010600030101010101" pitchFamily="2" charset="-122"/>
              </a:rPr>
              <a:t>兴，百姓苦；亡，百姓苦</a:t>
            </a: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41990" name="文本框 41989"/>
          <p:cNvSpPr txBox="1"/>
          <p:nvPr/>
        </p:nvSpPr>
        <p:spPr>
          <a:xfrm>
            <a:off x="3910013" y="3024188"/>
            <a:ext cx="3095625" cy="519112"/>
          </a:xfrm>
          <a:prstGeom prst="rect">
            <a:avLst/>
          </a:prstGeom>
          <a:noFill/>
          <a:ln w="9525">
            <a:noFill/>
          </a:ln>
        </p:spPr>
        <p:txBody>
          <a:bodyPr anchor="t" anchorCtr="0">
            <a:spAutoFit/>
          </a:bodyPr>
          <a:p>
            <a:r>
              <a:rPr lang="en-US" altLang="zh-CN" sz="2800" b="1" dirty="0">
                <a:solidFill>
                  <a:schemeClr val="tx2"/>
                </a:solidFill>
                <a:latin typeface="Arial" panose="020B0604020202020204" pitchFamily="34" charset="0"/>
                <a:ea typeface="宋体" panose="02010600030101010101" pitchFamily="2" charset="-122"/>
              </a:rPr>
              <a:t>    </a:t>
            </a:r>
            <a:r>
              <a:rPr lang="zh-CN" altLang="en-US" sz="2800" b="1" dirty="0">
                <a:solidFill>
                  <a:srgbClr val="FF0000"/>
                </a:solidFill>
                <a:latin typeface="Arial" panose="020B0604020202020204" pitchFamily="34" charset="0"/>
                <a:ea typeface="宋体" panose="02010600030101010101" pitchFamily="2" charset="-122"/>
              </a:rPr>
              <a:t>望西都，意躇踌</a:t>
            </a:r>
            <a:endParaRPr lang="zh-CN" altLang="en-US" sz="2800" b="1" dirty="0">
              <a:solidFill>
                <a:srgbClr val="FF0000"/>
              </a:solidFill>
              <a:latin typeface="Arial" panose="020B0604020202020204" pitchFamily="34" charset="0"/>
              <a:ea typeface="宋体" panose="02010600030101010101" pitchFamily="2" charset="-122"/>
            </a:endParaRPr>
          </a:p>
        </p:txBody>
      </p:sp>
      <p:sp>
        <p:nvSpPr>
          <p:cNvPr id="41991" name="文本框 41990"/>
          <p:cNvSpPr txBox="1"/>
          <p:nvPr/>
        </p:nvSpPr>
        <p:spPr>
          <a:xfrm>
            <a:off x="3994150" y="4467225"/>
            <a:ext cx="6100763" cy="519113"/>
          </a:xfrm>
          <a:prstGeom prst="rect">
            <a:avLst/>
          </a:prstGeom>
          <a:noFill/>
          <a:ln w="9525">
            <a:noFill/>
          </a:ln>
        </p:spPr>
        <p:txBody>
          <a:bodyPr anchor="t" anchorCtr="0">
            <a:spAutoFit/>
          </a:bodyPr>
          <a:p>
            <a:r>
              <a:rPr lang="zh-CN" altLang="en-US" sz="2800" b="1" dirty="0">
                <a:solidFill>
                  <a:srgbClr val="FF0000"/>
                </a:solidFill>
                <a:latin typeface="Arial" panose="020B0604020202020204" pitchFamily="34" charset="0"/>
                <a:ea typeface="宋体" panose="02010600030101010101" pitchFamily="2" charset="-122"/>
              </a:rPr>
              <a:t>伤心秦汉经行处，宫阙万间都做了土</a:t>
            </a:r>
            <a:endParaRPr lang="zh-CN" altLang="en-US" sz="2800" b="1" dirty="0">
              <a:solidFill>
                <a:srgbClr val="FF0000"/>
              </a:solidFill>
              <a:latin typeface="Arial" panose="020B0604020202020204" pitchFamily="34" charset="0"/>
              <a:ea typeface="宋体" panose="02010600030101010101" pitchFamily="2"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plus(in)">
                                      <p:cBhvr>
                                        <p:cTn id="7" dur="500"/>
                                        <p:tgtEl>
                                          <p:spTgt spid="41988"/>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41990"/>
                                        </p:tgtEl>
                                        <p:attrNameLst>
                                          <p:attrName>style.visibility</p:attrName>
                                        </p:attrNameLst>
                                      </p:cBhvr>
                                      <p:to>
                                        <p:strVal val="visible"/>
                                      </p:to>
                                    </p:set>
                                    <p:animEffect transition="in" filter="plus(in)">
                                      <p:cBhvr>
                                        <p:cTn id="12" dur="500"/>
                                        <p:tgtEl>
                                          <p:spTgt spid="41990"/>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41991"/>
                                        </p:tgtEl>
                                        <p:attrNameLst>
                                          <p:attrName>style.visibility</p:attrName>
                                        </p:attrNameLst>
                                      </p:cBhvr>
                                      <p:to>
                                        <p:strVal val="visible"/>
                                      </p:to>
                                    </p:set>
                                    <p:animEffect transition="in" filter="plus(in)">
                                      <p:cBhvr>
                                        <p:cTn id="17" dur="500"/>
                                        <p:tgtEl>
                                          <p:spTgt spid="41991"/>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grpId="0" nodeType="clickEffect">
                                  <p:stCondLst>
                                    <p:cond delay="0"/>
                                  </p:stCondLst>
                                  <p:childTnLst>
                                    <p:set>
                                      <p:cBhvr>
                                        <p:cTn id="21" dur="1" fill="hold">
                                          <p:stCondLst>
                                            <p:cond delay="0"/>
                                          </p:stCondLst>
                                        </p:cTn>
                                        <p:tgtEl>
                                          <p:spTgt spid="41989"/>
                                        </p:tgtEl>
                                        <p:attrNameLst>
                                          <p:attrName>style.visibility</p:attrName>
                                        </p:attrNameLst>
                                      </p:cBhvr>
                                      <p:to>
                                        <p:strVal val="visible"/>
                                      </p:to>
                                    </p:set>
                                    <p:animEffect transition="in" filter="plus(in)">
                                      <p:cBhvr>
                                        <p:cTn id="22" dur="500"/>
                                        <p:tgtEl>
                                          <p:spTgt spid="41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P spid="41989" grpId="0"/>
      <p:bldP spid="41990" grpId="0"/>
      <p:bldP spid="4199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834515" y="474980"/>
            <a:ext cx="9566275" cy="5908040"/>
          </a:xfrm>
          <a:prstGeom prst="rect">
            <a:avLst/>
          </a:prstGeom>
          <a:noFill/>
        </p:spPr>
        <p:txBody>
          <a:bodyPr wrap="square" rtlCol="0" anchor="t">
            <a:spAutoFit/>
          </a:bodyPr>
          <a:p>
            <a:pPr marL="457200" indent="-457200" defTabSz="0">
              <a:lnSpc>
                <a:spcPct val="150000"/>
              </a:lnSpc>
              <a:tabLst>
                <a:tab pos="5247005" algn="l"/>
              </a:tabLst>
            </a:pPr>
            <a:r>
              <a:rPr lang="en-US" altLang="zh-CN" sz="2800">
                <a:sym typeface="+mn-ea"/>
              </a:rPr>
              <a:t>  </a:t>
            </a:r>
            <a:r>
              <a:rPr lang="zh-CN" altLang="en-US" sz="2800">
                <a:sym typeface="+mn-ea"/>
              </a:rPr>
              <a:t>选出对该曲理解分析不正确的一项是(    )</a:t>
            </a:r>
            <a:endParaRPr lang="zh-CN" altLang="en-US" sz="2800"/>
          </a:p>
          <a:p>
            <a:pPr marL="457200" indent="-457200" defTabSz="0">
              <a:lnSpc>
                <a:spcPct val="150000"/>
              </a:lnSpc>
              <a:tabLst>
                <a:tab pos="5247005" algn="l"/>
              </a:tabLst>
            </a:pPr>
            <a:r>
              <a:rPr lang="zh-CN" altLang="en-US" sz="2800">
                <a:sym typeface="+mn-ea"/>
              </a:rPr>
              <a:t>A.《山坡羊·潼关怀古》是一首元代散曲，“山坡羊”是曲牌名，“潼关怀古”是曲的标题。</a:t>
            </a:r>
            <a:endParaRPr lang="zh-CN" altLang="en-US" sz="2800"/>
          </a:p>
          <a:p>
            <a:pPr marL="457200" indent="-457200" defTabSz="0">
              <a:lnSpc>
                <a:spcPct val="150000"/>
              </a:lnSpc>
              <a:tabLst>
                <a:tab pos="5247005" algn="l"/>
              </a:tabLst>
            </a:pPr>
            <a:r>
              <a:rPr lang="zh-CN" altLang="en-US" sz="2800">
                <a:sym typeface="+mn-ea"/>
              </a:rPr>
              <a:t>B.“山河表里潼关路”这句勾画出潼关外有黄河，内有华山，山河雄伟，地势险要的特点。</a:t>
            </a:r>
            <a:endParaRPr lang="zh-CN" altLang="en-US" sz="2800">
              <a:sym typeface="+mn-ea"/>
            </a:endParaRPr>
          </a:p>
          <a:p>
            <a:pPr marL="457200" indent="-457200" defTabSz="0">
              <a:lnSpc>
                <a:spcPct val="150000"/>
              </a:lnSpc>
              <a:tabLst>
                <a:tab pos="5247005" algn="l"/>
              </a:tabLst>
            </a:pPr>
            <a:r>
              <a:rPr lang="zh-CN" altLang="en-US" sz="2800">
                <a:sym typeface="+mn-ea"/>
              </a:rPr>
              <a:t>C.曲中的“聚”字赋予静止的峰峦以动感，“怒”字则生动地表现出波涛汹涌澎湃的情态。</a:t>
            </a:r>
            <a:endParaRPr lang="zh-CN" altLang="en-US" sz="2800"/>
          </a:p>
          <a:p>
            <a:pPr marL="457200" indent="-457200" defTabSz="0">
              <a:lnSpc>
                <a:spcPct val="150000"/>
              </a:lnSpc>
              <a:tabLst>
                <a:tab pos="5247005" algn="l"/>
              </a:tabLst>
            </a:pPr>
            <a:r>
              <a:rPr lang="zh-CN" altLang="en-US" sz="2800">
                <a:sym typeface="+mn-ea"/>
              </a:rPr>
              <a:t>D.作者在曲中表达出深深的伤感悲愤之情，他伤感悲愤的最主要原因是“宫阙万间都做了土”。</a:t>
            </a:r>
            <a:endParaRPr lang="zh-CN" altLang="en-US" sz="2800" b="1" noProof="1" dirty="0">
              <a:effectLst>
                <a:outerShdw blurRad="38100" dist="38100" dir="2700000">
                  <a:srgbClr val="C0C0C0"/>
                </a:outerShdw>
              </a:effectLst>
              <a:latin typeface="Arial" panose="020B0604020202020204" pitchFamily="34" charset="0"/>
              <a:ea typeface="宋体" panose="02010600030101010101" pitchFamily="2" charset="-122"/>
              <a:sym typeface="+mn-ea"/>
            </a:endParaRPr>
          </a:p>
        </p:txBody>
      </p:sp>
      <p:sp>
        <p:nvSpPr>
          <p:cNvPr id="3" name="文本框 2"/>
          <p:cNvSpPr txBox="1"/>
          <p:nvPr/>
        </p:nvSpPr>
        <p:spPr>
          <a:xfrm>
            <a:off x="8560435" y="553720"/>
            <a:ext cx="484505" cy="460375"/>
          </a:xfrm>
          <a:prstGeom prst="rect">
            <a:avLst/>
          </a:prstGeom>
          <a:noFill/>
        </p:spPr>
        <p:txBody>
          <a:bodyPr wrap="square" rtlCol="0">
            <a:spAutoFit/>
          </a:bodyPr>
          <a:p>
            <a:r>
              <a:rPr lang="en-US" altLang="zh-CN" sz="2400"/>
              <a:t>D</a:t>
            </a:r>
            <a:endParaRPr lang="en-US" altLang="zh-CN" sz="24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圆角矩形 4"/>
          <p:cNvSpPr/>
          <p:nvPr/>
        </p:nvSpPr>
        <p:spPr bwMode="auto">
          <a:xfrm>
            <a:off x="1610784" y="2349500"/>
            <a:ext cx="9006417" cy="3079751"/>
          </a:xfrm>
          <a:prstGeom prst="roundRect">
            <a:avLst/>
          </a:prstGeom>
          <a:noFill/>
          <a:ln w="63500" cmpd="thickThin">
            <a:solidFill>
              <a:schemeClr val="accent3">
                <a:lumMod val="60000"/>
                <a:lumOff val="40000"/>
              </a:schemeClr>
            </a:solidFill>
            <a:prstDash val="sysDash"/>
            <a:headEnd type="none" w="med" len="med"/>
            <a:tailEnd type="none" w="med" len="med"/>
          </a:ln>
          <a:effectLst>
            <a:outerShdw dist="20000" dir="4200000" rotWithShape="0">
              <a:srgbClr val="336600">
                <a:alpha val="38000"/>
              </a:srgbClr>
            </a:outerShdw>
          </a:effectLst>
        </p:spPr>
        <p:style>
          <a:lnRef idx="3">
            <a:schemeClr val="lt1"/>
          </a:lnRef>
          <a:fillRef idx="1">
            <a:schemeClr val="accent3"/>
          </a:fillRef>
          <a:effectRef idx="1">
            <a:schemeClr val="accent3"/>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008000"/>
              </a:solidFill>
              <a:effectLst/>
              <a:uLnTx/>
              <a:uFillTx/>
              <a:latin typeface="Arial" panose="020B0604020202020204" pitchFamily="34" charset="0"/>
              <a:ea typeface="+mn-ea"/>
              <a:cs typeface="+mn-cs"/>
            </a:endParaRPr>
          </a:p>
        </p:txBody>
      </p:sp>
      <p:sp>
        <p:nvSpPr>
          <p:cNvPr id="6" name="剪去同侧角的矩形 5"/>
          <p:cNvSpPr/>
          <p:nvPr/>
        </p:nvSpPr>
        <p:spPr>
          <a:xfrm>
            <a:off x="4377267" y="1593851"/>
            <a:ext cx="3452284" cy="804333"/>
          </a:xfrm>
          <a:prstGeom prst="snip2SameRect">
            <a:avLst/>
          </a:prstGeom>
          <a:solidFill>
            <a:schemeClr val="accent3">
              <a:lumMod val="60000"/>
              <a:lumOff val="40000"/>
            </a:schemeClr>
          </a:solidFill>
          <a:ln>
            <a:prstDash val="solid"/>
            <a:headEnd type="none" w="med" len="med"/>
            <a:tailEnd type="none" w="med" len="med"/>
          </a:ln>
        </p:spPr>
        <p:style>
          <a:lnRef idx="3">
            <a:schemeClr val="lt1"/>
          </a:lnRef>
          <a:fillRef idx="1">
            <a:schemeClr val="accent3"/>
          </a:fillRef>
          <a:effectRef idx="1">
            <a:schemeClr val="accent3"/>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accent3">
                    <a:lumMod val="50000"/>
                  </a:schemeClr>
                </a:solidFill>
                <a:effectLst/>
                <a:uLnTx/>
                <a:uFillTx/>
                <a:latin typeface="黑体" panose="02010609060101010101" pitchFamily="49" charset="-122"/>
                <a:ea typeface="黑体" panose="02010609060101010101" pitchFamily="49" charset="-122"/>
                <a:cs typeface="+mn-cs"/>
              </a:rPr>
              <a:t>本讲目标</a:t>
            </a:r>
            <a:endParaRPr kumimoji="0" lang="zh-CN" altLang="en-US" sz="3200" b="1" i="0" u="none" strike="noStrike" kern="1200" cap="none" spc="0" normalizeH="0" baseline="0" noProof="0" dirty="0">
              <a:ln>
                <a:noFill/>
              </a:ln>
              <a:solidFill>
                <a:schemeClr val="accent3">
                  <a:lumMod val="50000"/>
                </a:schemeClr>
              </a:solidFill>
              <a:effectLst/>
              <a:uLnTx/>
              <a:uFillTx/>
              <a:latin typeface="黑体" panose="02010609060101010101" pitchFamily="49" charset="-122"/>
              <a:ea typeface="黑体" panose="02010609060101010101" pitchFamily="49" charset="-122"/>
              <a:cs typeface="+mn-cs"/>
            </a:endParaRPr>
          </a:p>
        </p:txBody>
      </p:sp>
      <p:sp>
        <p:nvSpPr>
          <p:cNvPr id="7172" name="TextBox 11"/>
          <p:cNvSpPr txBox="1"/>
          <p:nvPr/>
        </p:nvSpPr>
        <p:spPr>
          <a:xfrm>
            <a:off x="2199217" y="2865227"/>
            <a:ext cx="8199967" cy="2050415"/>
          </a:xfrm>
          <a:prstGeom prst="rect">
            <a:avLst/>
          </a:prstGeom>
          <a:noFill/>
          <a:ln w="9525">
            <a:noFill/>
          </a:ln>
        </p:spPr>
        <p:txBody>
          <a:bodyPr anchor="ctr" anchorCtr="1">
            <a:spAutoFit/>
          </a:bodyPr>
          <a:p>
            <a:pPr algn="just">
              <a:lnSpc>
                <a:spcPct val="110000"/>
              </a:lnSpc>
              <a:spcBef>
                <a:spcPts val="600"/>
              </a:spcBef>
              <a:buNone/>
            </a:pPr>
            <a:r>
              <a:rPr lang="en-US" altLang="zh-CN" sz="2665" b="1" dirty="0">
                <a:latin typeface="Times New Roman" panose="02020603050405020304" pitchFamily="18" charset="0"/>
                <a:ea typeface="黑体" panose="02010609060101010101" pitchFamily="49" charset="-122"/>
              </a:rPr>
              <a:t>1.初步掌握元曲的体裁常识，理解诗歌内容； </a:t>
            </a:r>
            <a:endParaRPr lang="en-US" altLang="zh-CN" sz="2665" b="1" dirty="0">
              <a:latin typeface="Times New Roman" panose="02020603050405020304" pitchFamily="18" charset="0"/>
              <a:ea typeface="黑体" panose="02010609060101010101" pitchFamily="49" charset="-122"/>
            </a:endParaRPr>
          </a:p>
          <a:p>
            <a:pPr algn="just">
              <a:lnSpc>
                <a:spcPct val="110000"/>
              </a:lnSpc>
              <a:spcBef>
                <a:spcPts val="600"/>
              </a:spcBef>
              <a:buNone/>
            </a:pPr>
            <a:r>
              <a:rPr lang="en-US" altLang="zh-CN" sz="2665" b="1" dirty="0">
                <a:latin typeface="Times New Roman" panose="02020603050405020304" pitchFamily="18" charset="0"/>
                <a:ea typeface="黑体" panose="02010609060101010101" pitchFamily="49" charset="-122"/>
              </a:rPr>
              <a:t>2.学习借鉴诗人运用拟人等手法表情达意的技巧；</a:t>
            </a:r>
            <a:endParaRPr lang="en-US" altLang="zh-CN" sz="2665" b="1" dirty="0">
              <a:latin typeface="Times New Roman" panose="02020603050405020304" pitchFamily="18" charset="0"/>
              <a:ea typeface="黑体" panose="02010609060101010101" pitchFamily="49" charset="-122"/>
            </a:endParaRPr>
          </a:p>
          <a:p>
            <a:pPr algn="just">
              <a:lnSpc>
                <a:spcPct val="110000"/>
              </a:lnSpc>
              <a:spcBef>
                <a:spcPts val="600"/>
              </a:spcBef>
              <a:buNone/>
            </a:pPr>
            <a:r>
              <a:rPr lang="en-US" altLang="zh-CN" sz="2665" b="1" dirty="0">
                <a:latin typeface="Times New Roman" panose="02020603050405020304" pitchFamily="18" charset="0"/>
                <a:ea typeface="黑体" panose="02010609060101010101" pitchFamily="49" charset="-122"/>
              </a:rPr>
              <a:t>3.品味作者的思想感情，体会诗歌表达的对劳动人民深刻的同情。</a:t>
            </a:r>
            <a:endParaRPr lang="en-US" altLang="zh-CN" sz="2665" b="1" dirty="0">
              <a:latin typeface="Times New Roman" panose="02020603050405020304" pitchFamily="18" charset="0"/>
              <a:ea typeface="黑体" panose="02010609060101010101" pitchFamily="49" charset="-122"/>
            </a:endParaRPr>
          </a:p>
        </p:txBody>
      </p:sp>
      <p:pic>
        <p:nvPicPr>
          <p:cNvPr id="7173" name="Picture 7" descr="C:\Users\fhxy\Desktop\slide0013_image009.gif"/>
          <p:cNvPicPr>
            <a:picLocks noChangeAspect="1"/>
          </p:cNvPicPr>
          <p:nvPr/>
        </p:nvPicPr>
        <p:blipFill>
          <a:blip r:embed="rId1"/>
          <a:stretch>
            <a:fillRect/>
          </a:stretch>
        </p:blipFill>
        <p:spPr>
          <a:xfrm>
            <a:off x="931333" y="4002617"/>
            <a:ext cx="1824567" cy="1731433"/>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899">
        <p14:warp dir="i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íš1îďé"/>
          <p:cNvSpPr txBox="1"/>
          <p:nvPr/>
        </p:nvSpPr>
        <p:spPr>
          <a:xfrm>
            <a:off x="4778375" y="343218"/>
            <a:ext cx="2759075" cy="671512"/>
          </a:xfrm>
          <a:prstGeom prst="rect">
            <a:avLst/>
          </a:prstGeom>
          <a:noFill/>
          <a:ln w="9525">
            <a:noFill/>
          </a:ln>
        </p:spPr>
        <p:txBody>
          <a:bodyPr wrap="square" lIns="90000" tIns="46800" rIns="90000" bIns="46800" anchor="t" anchorCtr="0"/>
          <a:p>
            <a:pPr algn="just">
              <a:lnSpc>
                <a:spcPct val="150000"/>
              </a:lnSpc>
            </a:pPr>
            <a:r>
              <a:rPr lang="zh-CN" altLang="en-US" sz="3200" b="1" dirty="0">
                <a:latin typeface="Arial" panose="020B0604020202020204" pitchFamily="34" charset="0"/>
                <a:ea typeface="微软雅黑" panose="020B0503020204020204" charset="-122"/>
              </a:rPr>
              <a:t>作者简介</a:t>
            </a:r>
            <a:endParaRPr lang="zh-CN" altLang="en-US" sz="3200" b="1" dirty="0">
              <a:latin typeface="Arial" panose="020B0604020202020204" pitchFamily="34" charset="0"/>
              <a:ea typeface="微软雅黑" panose="020B0503020204020204" charset="-122"/>
            </a:endParaRPr>
          </a:p>
        </p:txBody>
      </p:sp>
      <p:cxnSp>
        <p:nvCxnSpPr>
          <p:cNvPr id="6" name="直接连接符 5"/>
          <p:cNvCxnSpPr/>
          <p:nvPr/>
        </p:nvCxnSpPr>
        <p:spPr>
          <a:xfrm flipV="1">
            <a:off x="4778375" y="1149668"/>
            <a:ext cx="2030413" cy="4763"/>
          </a:xfrm>
          <a:prstGeom prst="line">
            <a:avLst/>
          </a:prstGeom>
          <a:ln w="38100" cap="rnd">
            <a:solidFill>
              <a:schemeClr val="tx1">
                <a:lumMod val="50000"/>
                <a:lumOff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6387" name="矩形 19"/>
          <p:cNvSpPr/>
          <p:nvPr/>
        </p:nvSpPr>
        <p:spPr>
          <a:xfrm>
            <a:off x="4400550" y="1368425"/>
            <a:ext cx="7589838" cy="4523105"/>
          </a:xfrm>
          <a:prstGeom prst="rect">
            <a:avLst/>
          </a:prstGeom>
          <a:noFill/>
          <a:ln w="9525">
            <a:noFill/>
          </a:ln>
        </p:spPr>
        <p:txBody>
          <a:bodyPr wrap="square" anchor="t" anchorCtr="0">
            <a:spAutoFit/>
          </a:bodyPr>
          <a:p>
            <a:pPr>
              <a:lnSpc>
                <a:spcPct val="150000"/>
              </a:lnSpc>
            </a:pPr>
            <a:r>
              <a:rPr lang="zh-CN" altLang="en-US" dirty="0">
                <a:latin typeface="Arial" panose="020B0604020202020204" pitchFamily="34" charset="0"/>
                <a:ea typeface="微软雅黑" panose="020B0503020204020204" charset="-122"/>
              </a:rPr>
              <a:t>　</a:t>
            </a:r>
            <a:r>
              <a:rPr lang="zh-CN" altLang="en-US" sz="1600" dirty="0">
                <a:latin typeface="Arial" panose="020B0604020202020204" pitchFamily="34" charset="0"/>
                <a:ea typeface="微软雅黑" panose="020B0503020204020204" charset="-122"/>
              </a:rPr>
              <a:t> </a:t>
            </a:r>
            <a:r>
              <a:rPr lang="zh-CN" altLang="en-US" sz="1600" dirty="0">
                <a:latin typeface="宋体" panose="02010600030101010101" pitchFamily="2" charset="-122"/>
                <a:ea typeface="宋体" panose="02010600030101010101" pitchFamily="2" charset="-122"/>
              </a:rPr>
              <a:t> </a:t>
            </a:r>
            <a:r>
              <a:rPr lang="en-US" altLang="zh-CN" sz="1600" dirty="0">
                <a:latin typeface="宋体" panose="02010600030101010101" pitchFamily="2" charset="-122"/>
                <a:ea typeface="宋体" panose="02010600030101010101" pitchFamily="2" charset="-122"/>
              </a:rPr>
              <a:t> </a:t>
            </a:r>
            <a:r>
              <a:rPr lang="zh-CN" altLang="en-US" sz="2400" b="1" dirty="0">
                <a:latin typeface="宋体" panose="02010600030101010101" pitchFamily="2" charset="-122"/>
                <a:ea typeface="宋体" panose="02010600030101010101" pitchFamily="2" charset="-122"/>
              </a:rPr>
              <a:t>张养浩（</a:t>
            </a:r>
            <a:r>
              <a:rPr lang="en-US" altLang="zh-CN" sz="2400" b="1" dirty="0">
                <a:latin typeface="宋体" panose="02010600030101010101" pitchFamily="2" charset="-122"/>
                <a:ea typeface="宋体" panose="02010600030101010101" pitchFamily="2" charset="-122"/>
              </a:rPr>
              <a:t>1270-1329</a:t>
            </a:r>
            <a:r>
              <a:rPr lang="zh-CN" altLang="en-US" sz="2400" b="1" dirty="0">
                <a:latin typeface="宋体" panose="02010600030101010101" pitchFamily="2" charset="-122"/>
                <a:ea typeface="宋体" panose="02010600030101010101" pitchFamily="2" charset="-122"/>
              </a:rPr>
              <a:t>），字</a:t>
            </a:r>
            <a:r>
              <a:rPr lang="zh-CN" altLang="en-US" sz="2400" b="1" dirty="0">
                <a:solidFill>
                  <a:srgbClr val="FF0000"/>
                </a:solidFill>
                <a:latin typeface="宋体" panose="02010600030101010101" pitchFamily="2" charset="-122"/>
                <a:ea typeface="宋体" panose="02010600030101010101" pitchFamily="2" charset="-122"/>
              </a:rPr>
              <a:t>希孟</a:t>
            </a:r>
            <a:r>
              <a:rPr lang="zh-CN" altLang="en-US" sz="2400" b="1" dirty="0">
                <a:latin typeface="宋体" panose="02010600030101010101" pitchFamily="2" charset="-122"/>
                <a:ea typeface="宋体" panose="02010600030101010101" pitchFamily="2" charset="-122"/>
              </a:rPr>
              <a:t>，号</a:t>
            </a:r>
            <a:r>
              <a:rPr lang="zh-CN" altLang="en-US" sz="2400" b="1" dirty="0">
                <a:solidFill>
                  <a:srgbClr val="FF0000"/>
                </a:solidFill>
                <a:latin typeface="宋体" panose="02010600030101010101" pitchFamily="2" charset="-122"/>
                <a:ea typeface="宋体" panose="02010600030101010101" pitchFamily="2" charset="-122"/>
              </a:rPr>
              <a:t>云庄</a:t>
            </a:r>
            <a:r>
              <a:rPr lang="zh-CN" altLang="en-US" sz="2400" b="1" dirty="0">
                <a:latin typeface="宋体" panose="02010600030101010101" pitchFamily="2" charset="-122"/>
                <a:ea typeface="宋体" panose="02010600030101010101" pitchFamily="2" charset="-122"/>
              </a:rPr>
              <a:t>，济南人，</a:t>
            </a:r>
            <a:r>
              <a:rPr lang="zh-CN" altLang="en-US" sz="2400" b="1" dirty="0">
                <a:solidFill>
                  <a:srgbClr val="FF0000"/>
                </a:solidFill>
                <a:latin typeface="宋体" panose="02010600030101010101" pitchFamily="2" charset="-122"/>
                <a:ea typeface="宋体" panose="02010600030101010101" pitchFamily="2" charset="-122"/>
              </a:rPr>
              <a:t>元代</a:t>
            </a:r>
            <a:r>
              <a:rPr lang="zh-CN" altLang="en-US" sz="2400" b="1" dirty="0">
                <a:latin typeface="宋体" panose="02010600030101010101" pitchFamily="2" charset="-122"/>
                <a:ea typeface="宋体" panose="02010600030101010101" pitchFamily="2" charset="-122"/>
              </a:rPr>
              <a:t>著名政治家、文学家、</a:t>
            </a:r>
            <a:r>
              <a:rPr lang="zh-CN" altLang="en-US" sz="2400" b="1" dirty="0">
                <a:solidFill>
                  <a:srgbClr val="FF0000"/>
                </a:solidFill>
                <a:latin typeface="宋体" panose="02010600030101010101" pitchFamily="2" charset="-122"/>
                <a:ea typeface="宋体" panose="02010600030101010101" pitchFamily="2" charset="-122"/>
              </a:rPr>
              <a:t>散曲家</a:t>
            </a:r>
            <a:r>
              <a:rPr lang="zh-CN" altLang="en-US" sz="2400" b="1" dirty="0">
                <a:latin typeface="宋体" panose="02010600030101010101" pitchFamily="2" charset="-122"/>
                <a:ea typeface="宋体" panose="02010600030101010101" pitchFamily="2" charset="-122"/>
              </a:rPr>
              <a:t>。</a:t>
            </a:r>
            <a:endParaRPr lang="en-US" altLang="zh-CN" sz="2400" b="1" dirty="0">
              <a:latin typeface="宋体" panose="02010600030101010101" pitchFamily="2" charset="-122"/>
              <a:ea typeface="宋体" panose="02010600030101010101" pitchFamily="2" charset="-122"/>
            </a:endParaRPr>
          </a:p>
          <a:p>
            <a:pPr>
              <a:lnSpc>
                <a:spcPct val="150000"/>
              </a:lnSpc>
            </a:pPr>
            <a:r>
              <a:rPr lang="en-US" altLang="zh-CN" sz="2400" b="1" dirty="0">
                <a:latin typeface="宋体" panose="02010600030101010101" pitchFamily="2" charset="-122"/>
                <a:ea typeface="宋体" panose="02010600030101010101" pitchFamily="2" charset="-122"/>
              </a:rPr>
              <a:t>   </a:t>
            </a:r>
            <a:r>
              <a:rPr lang="zh-CN" altLang="en-US" sz="2400" b="1" dirty="0">
                <a:latin typeface="宋体" panose="02010600030101010101" pitchFamily="2" charset="-122"/>
                <a:ea typeface="宋体" panose="02010600030101010101" pitchFamily="2" charset="-122"/>
              </a:rPr>
              <a:t>一生经历了世祖、成宗、武宗、英宗、泰定帝和文宗数朝，是元代重要的政治、文化人物，其个人品行、政事文章皆为当代及后世称扬，是元代名臣之一。与元明善、曹元用并称为“三俊”。</a:t>
            </a:r>
            <a:endParaRPr lang="en-US" altLang="zh-CN" sz="2400" b="1" dirty="0">
              <a:latin typeface="宋体" panose="02010600030101010101" pitchFamily="2" charset="-122"/>
              <a:ea typeface="宋体" panose="02010600030101010101" pitchFamily="2" charset="-122"/>
            </a:endParaRPr>
          </a:p>
          <a:p>
            <a:pPr>
              <a:lnSpc>
                <a:spcPct val="150000"/>
              </a:lnSpc>
            </a:pPr>
            <a:r>
              <a:rPr lang="en-US" altLang="zh-CN" sz="2400" b="1" dirty="0">
                <a:latin typeface="宋体" panose="02010600030101010101" pitchFamily="2" charset="-122"/>
                <a:ea typeface="宋体" panose="02010600030101010101" pitchFamily="2" charset="-122"/>
              </a:rPr>
              <a:t>   </a:t>
            </a:r>
            <a:r>
              <a:rPr lang="zh-CN" altLang="en-US" sz="2400" b="1" dirty="0">
                <a:latin typeface="宋体" panose="02010600030101010101" pitchFamily="2" charset="-122"/>
                <a:ea typeface="宋体" panose="02010600030101010101" pitchFamily="2" charset="-122"/>
              </a:rPr>
              <a:t>代表作品有</a:t>
            </a:r>
            <a:r>
              <a:rPr lang="en-US" altLang="zh-CN" sz="2400" b="1" dirty="0">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三事忠告</a:t>
            </a:r>
            <a:r>
              <a:rPr lang="en-US" altLang="zh-CN" sz="2400" b="1" dirty="0">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a:t>
            </a:r>
            <a:r>
              <a:rPr lang="zh-CN" altLang="en-US" sz="2400" b="1" dirty="0">
                <a:solidFill>
                  <a:srgbClr val="0070C0"/>
                </a:solidFill>
                <a:latin typeface="宋体" panose="02010600030101010101" pitchFamily="2" charset="-122"/>
                <a:ea typeface="宋体" panose="02010600030101010101" pitchFamily="2" charset="-122"/>
              </a:rPr>
              <a:t>散曲</a:t>
            </a:r>
            <a:r>
              <a:rPr lang="en-US" altLang="zh-CN" sz="2400" b="1" dirty="0">
                <a:solidFill>
                  <a:srgbClr val="0070C0"/>
                </a:solidFill>
                <a:latin typeface="宋体" panose="02010600030101010101" pitchFamily="2" charset="-122"/>
                <a:ea typeface="宋体" panose="02010600030101010101" pitchFamily="2" charset="-122"/>
              </a:rPr>
              <a:t>《</a:t>
            </a:r>
            <a:r>
              <a:rPr lang="zh-CN" altLang="en-US" sz="2400" b="1" dirty="0">
                <a:solidFill>
                  <a:srgbClr val="0070C0"/>
                </a:solidFill>
                <a:latin typeface="宋体" panose="02010600030101010101" pitchFamily="2" charset="-122"/>
                <a:ea typeface="宋体" panose="02010600030101010101" pitchFamily="2" charset="-122"/>
              </a:rPr>
              <a:t>山坡羊</a:t>
            </a:r>
            <a:r>
              <a:rPr lang="en-US" altLang="zh-CN" sz="2400" b="1" dirty="0">
                <a:solidFill>
                  <a:srgbClr val="0070C0"/>
                </a:solidFill>
                <a:latin typeface="宋体" panose="02010600030101010101" pitchFamily="2" charset="-122"/>
                <a:ea typeface="宋体" panose="02010600030101010101" pitchFamily="2" charset="-122"/>
              </a:rPr>
              <a:t>·</a:t>
            </a:r>
            <a:r>
              <a:rPr lang="zh-CN" altLang="en-US" sz="2400" b="1" dirty="0">
                <a:solidFill>
                  <a:srgbClr val="0070C0"/>
                </a:solidFill>
                <a:latin typeface="宋体" panose="02010600030101010101" pitchFamily="2" charset="-122"/>
                <a:ea typeface="宋体" panose="02010600030101010101" pitchFamily="2" charset="-122"/>
              </a:rPr>
              <a:t>潼关怀古</a:t>
            </a:r>
            <a:r>
              <a:rPr lang="en-US" altLang="zh-CN" sz="2400" b="1" dirty="0">
                <a:solidFill>
                  <a:srgbClr val="0070C0"/>
                </a:solidFill>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等。</a:t>
            </a:r>
            <a:endParaRPr lang="zh-CN" altLang="en-US" sz="2400" b="1" dirty="0">
              <a:latin typeface="宋体" panose="02010600030101010101" pitchFamily="2" charset="-122"/>
              <a:ea typeface="宋体" panose="02010600030101010101" pitchFamily="2" charset="-122"/>
            </a:endParaRPr>
          </a:p>
        </p:txBody>
      </p:sp>
      <p:pic>
        <p:nvPicPr>
          <p:cNvPr id="16388" name="图片 2"/>
          <p:cNvPicPr>
            <a:picLocks noChangeAspect="1"/>
          </p:cNvPicPr>
          <p:nvPr>
            <p:custDataLst>
              <p:tags r:id="rId1"/>
            </p:custDataLst>
          </p:nvPr>
        </p:nvPicPr>
        <p:blipFill>
          <a:blip r:embed="rId2"/>
          <a:srcRect t="19865" r="3935" b="4179"/>
          <a:stretch>
            <a:fillRect/>
          </a:stretch>
        </p:blipFill>
        <p:spPr>
          <a:xfrm flipH="1">
            <a:off x="960438" y="1368425"/>
            <a:ext cx="3138487" cy="4673600"/>
          </a:xfrm>
          <a:prstGeom prst="rect">
            <a:avLst/>
          </a:prstGeom>
          <a:noFill/>
          <a:ln w="9525">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íš1îďé"/>
          <p:cNvSpPr txBox="1"/>
          <p:nvPr/>
        </p:nvSpPr>
        <p:spPr>
          <a:xfrm>
            <a:off x="2886075" y="176213"/>
            <a:ext cx="2759075" cy="671512"/>
          </a:xfrm>
          <a:prstGeom prst="rect">
            <a:avLst/>
          </a:prstGeom>
          <a:noFill/>
          <a:ln w="9525">
            <a:noFill/>
          </a:ln>
        </p:spPr>
        <p:txBody>
          <a:bodyPr wrap="square" lIns="90000" tIns="46800" rIns="90000" bIns="46800" anchor="t" anchorCtr="0"/>
          <a:p>
            <a:pPr algn="just">
              <a:lnSpc>
                <a:spcPct val="150000"/>
              </a:lnSpc>
            </a:pPr>
            <a:r>
              <a:rPr lang="zh-CN" altLang="en-US" sz="3200" b="1" dirty="0">
                <a:latin typeface="Arial" panose="020B0604020202020204" pitchFamily="34" charset="0"/>
                <a:ea typeface="微软雅黑" panose="020B0503020204020204" charset="-122"/>
              </a:rPr>
              <a:t>写作背景</a:t>
            </a:r>
            <a:endParaRPr lang="zh-CN" altLang="en-US" sz="3200" b="1" dirty="0">
              <a:latin typeface="Arial" panose="020B0604020202020204" pitchFamily="34" charset="0"/>
              <a:ea typeface="微软雅黑" panose="020B0503020204020204" charset="-122"/>
            </a:endParaRPr>
          </a:p>
        </p:txBody>
      </p:sp>
      <p:cxnSp>
        <p:nvCxnSpPr>
          <p:cNvPr id="6" name="直接连接符 5"/>
          <p:cNvCxnSpPr/>
          <p:nvPr/>
        </p:nvCxnSpPr>
        <p:spPr>
          <a:xfrm flipV="1">
            <a:off x="2876550" y="1014413"/>
            <a:ext cx="2030413" cy="4763"/>
          </a:xfrm>
          <a:prstGeom prst="line">
            <a:avLst/>
          </a:prstGeom>
          <a:ln w="38100" cap="rnd">
            <a:solidFill>
              <a:schemeClr val="tx1">
                <a:lumMod val="50000"/>
                <a:lumOff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8435" name="矩形 19"/>
          <p:cNvSpPr/>
          <p:nvPr/>
        </p:nvSpPr>
        <p:spPr>
          <a:xfrm>
            <a:off x="4908550" y="1168400"/>
            <a:ext cx="7135813" cy="4523105"/>
          </a:xfrm>
          <a:prstGeom prst="rect">
            <a:avLst/>
          </a:prstGeom>
          <a:noFill/>
          <a:ln w="9525">
            <a:noFill/>
          </a:ln>
        </p:spPr>
        <p:txBody>
          <a:bodyPr wrap="square" anchor="t" anchorCtr="0">
            <a:spAutoFit/>
          </a:bodyPr>
          <a:p>
            <a:pPr indent="720725">
              <a:lnSpc>
                <a:spcPct val="150000"/>
              </a:lnSpc>
            </a:pPr>
            <a:r>
              <a:rPr lang="zh-CN" altLang="en-US" sz="2400" b="1" dirty="0">
                <a:latin typeface="宋体" panose="02010600030101010101" pitchFamily="2" charset="-122"/>
                <a:ea typeface="宋体" panose="02010600030101010101" pitchFamily="2" charset="-122"/>
              </a:rPr>
              <a:t>天历二年（</a:t>
            </a:r>
            <a:r>
              <a:rPr lang="en-US" altLang="zh-CN" sz="2400" b="1" dirty="0">
                <a:latin typeface="宋体" panose="02010600030101010101" pitchFamily="2" charset="-122"/>
                <a:ea typeface="宋体" panose="02010600030101010101" pitchFamily="2" charset="-122"/>
              </a:rPr>
              <a:t>1329</a:t>
            </a:r>
            <a:r>
              <a:rPr lang="zh-CN" altLang="en-US" sz="2400" b="1" dirty="0">
                <a:latin typeface="宋体" panose="02010600030101010101" pitchFamily="2" charset="-122"/>
                <a:ea typeface="宋体" panose="02010600030101010101" pitchFamily="2" charset="-122"/>
              </a:rPr>
              <a:t>年），</a:t>
            </a:r>
            <a:r>
              <a:rPr lang="zh-CN" altLang="en-US" sz="2400" b="1" dirty="0">
                <a:latin typeface="宋体" panose="02010600030101010101" pitchFamily="2" charset="-122"/>
                <a:ea typeface="宋体" panose="02010600030101010101" pitchFamily="2" charset="-122"/>
                <a:sym typeface="微软雅黑" panose="020B0503020204020204" charset="-122"/>
              </a:rPr>
              <a:t>当时关中大旱，饥民相食，灾情十分严峻。经历过宦海浮沉的张养浩本已厌倦官场生活，弃官归养；但得知关中百姓境</a:t>
            </a:r>
            <a:r>
              <a:rPr lang="zh-CN" altLang="en-US" sz="2400" b="1" dirty="0">
                <a:latin typeface="宋体" panose="02010600030101010101" pitchFamily="2" charset="-122"/>
                <a:ea typeface="宋体" panose="02010600030101010101" pitchFamily="2" charset="-122"/>
                <a:sym typeface="微软雅黑" panose="020B0503020204020204" charset="-122"/>
              </a:rPr>
              <a:t>况危困，毅然受命。</a:t>
            </a:r>
            <a:r>
              <a:rPr lang="zh-CN" altLang="en-US" sz="2400" b="1" dirty="0">
                <a:latin typeface="宋体" panose="02010600030101010101" pitchFamily="2" charset="-122"/>
                <a:ea typeface="宋体" panose="02010600030101010101" pitchFamily="2" charset="-122"/>
              </a:rPr>
              <a:t>他前往西秦过程中，亲睹人民的深重灾难，感慨</a:t>
            </a:r>
            <a:r>
              <a:rPr lang="zh-CN" altLang="en-US" sz="2400" b="1" dirty="0">
                <a:latin typeface="宋体" panose="02010600030101010101" pitchFamily="2" charset="-122"/>
                <a:ea typeface="宋体" panose="02010600030101010101" pitchFamily="2" charset="-122"/>
                <a:sym typeface="+mn-ea"/>
              </a:rPr>
              <a:t>喟</a:t>
            </a:r>
            <a:r>
              <a:rPr lang="zh-CN" altLang="en-US" sz="2400" b="1" dirty="0">
                <a:latin typeface="宋体" panose="02010600030101010101" pitchFamily="2" charset="-122"/>
                <a:ea typeface="宋体" panose="02010600030101010101" pitchFamily="2" charset="-122"/>
              </a:rPr>
              <a:t>叹，愤愤不平，遂散尽家财，尽心尽力救灾，终因过分操劳而殉职。他死后，“关中之人，哀之如先父母”（</a:t>
            </a:r>
            <a:r>
              <a:rPr lang="en-US" altLang="zh-CN" sz="2400" b="1" dirty="0">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元史</a:t>
            </a:r>
            <a:r>
              <a:rPr lang="en-US" altLang="zh-CN" sz="2400" b="1" dirty="0">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张养浩传</a:t>
            </a:r>
            <a:r>
              <a:rPr lang="en-US" altLang="zh-CN" sz="2400" b="1" dirty="0">
                <a:latin typeface="宋体" panose="02010600030101010101" pitchFamily="2" charset="-122"/>
                <a:ea typeface="宋体" panose="02010600030101010101" pitchFamily="2" charset="-122"/>
              </a:rPr>
              <a:t>》</a:t>
            </a:r>
            <a:r>
              <a:rPr lang="zh-CN" altLang="en-US" sz="2400" b="1" dirty="0">
                <a:latin typeface="宋体" panose="02010600030101010101" pitchFamily="2" charset="-122"/>
                <a:ea typeface="宋体" panose="02010600030101010101" pitchFamily="2" charset="-122"/>
              </a:rPr>
              <a:t>）。</a:t>
            </a:r>
            <a:endParaRPr lang="zh-CN" altLang="en-US" sz="2400" b="1" dirty="0">
              <a:latin typeface="宋体" panose="02010600030101010101" pitchFamily="2" charset="-122"/>
              <a:ea typeface="宋体" panose="02010600030101010101" pitchFamily="2" charset="-122"/>
            </a:endParaRPr>
          </a:p>
          <a:p>
            <a:pPr indent="720725">
              <a:lnSpc>
                <a:spcPct val="150000"/>
              </a:lnSpc>
            </a:pPr>
            <a:r>
              <a:rPr lang="zh-CN" altLang="en-US" sz="2400" b="1" dirty="0">
                <a:solidFill>
                  <a:srgbClr val="FF0000"/>
                </a:solidFill>
                <a:latin typeface="宋体" panose="02010600030101010101" pitchFamily="2" charset="-122"/>
                <a:ea typeface="宋体" panose="02010600030101010101" pitchFamily="2" charset="-122"/>
              </a:rPr>
              <a:t>本曲</a:t>
            </a:r>
            <a:r>
              <a:rPr lang="zh-CN" altLang="en-US" sz="2400" b="1" dirty="0">
                <a:latin typeface="宋体" panose="02010600030101010101" pitchFamily="2" charset="-122"/>
                <a:ea typeface="宋体" panose="02010600030101010101" pitchFamily="2" charset="-122"/>
              </a:rPr>
              <a:t>便写于应召前往关中的途中。</a:t>
            </a:r>
            <a:endParaRPr lang="zh-CN" altLang="en-US" sz="2400" b="1" dirty="0">
              <a:latin typeface="宋体" panose="02010600030101010101" pitchFamily="2" charset="-122"/>
              <a:ea typeface="宋体" panose="02010600030101010101" pitchFamily="2" charset="-122"/>
            </a:endParaRPr>
          </a:p>
        </p:txBody>
      </p:sp>
      <p:pic>
        <p:nvPicPr>
          <p:cNvPr id="15362" name="Picture 2" descr="https://timgsa.baidu.com/timg?image&amp;quality=80&amp;size=b9999_10000&amp;sec=1573716963&amp;di=aa6c2fb969b628af21d7a362e4509a53&amp;imgtype=jpg&amp;er=1&amp;src=http%3A%2F%2Fimgtu.lishiquwen.com%2F20160628%2F1bbe4e271181d1aa6658ba8313bb401e.jpg"/>
          <p:cNvPicPr>
            <a:picLocks noChangeAspect="1" noChangeArrowheads="1"/>
          </p:cNvPicPr>
          <p:nvPr/>
        </p:nvPicPr>
        <p:blipFill>
          <a:blip r:embed="rId1">
            <a:extLst>
              <a:ext uri="{BEBA8EAE-BF5A-486C-A8C5-ECC9F3942E4B}">
                <a14:imgProps xmlns:a14="http://schemas.microsoft.com/office/drawing/2010/main">
                  <a14:imgLayer r:embed="rId2">
                    <a14:imgEffect>
                      <a14:saturation sat="200000"/>
                    </a14:imgEffect>
                  </a14:imgLayer>
                </a14:imgProps>
              </a:ext>
            </a:extLst>
          </a:blip>
          <a:srcRect/>
          <a:stretch>
            <a:fillRect/>
          </a:stretch>
        </p:blipFill>
        <p:spPr bwMode="auto">
          <a:xfrm>
            <a:off x="491322" y="2094870"/>
            <a:ext cx="4305783" cy="26688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6" name="直接连接符 5"/>
          <p:cNvCxnSpPr/>
          <p:nvPr/>
        </p:nvCxnSpPr>
        <p:spPr>
          <a:xfrm flipV="1">
            <a:off x="934085" y="1164273"/>
            <a:ext cx="2030413" cy="4763"/>
          </a:xfrm>
          <a:prstGeom prst="line">
            <a:avLst/>
          </a:prstGeom>
          <a:ln w="38100" cap="rnd">
            <a:solidFill>
              <a:schemeClr val="tx1">
                <a:lumMod val="50000"/>
                <a:lumOff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20483" name="Rectangle 2"/>
          <p:cNvSpPr txBox="1"/>
          <p:nvPr/>
        </p:nvSpPr>
        <p:spPr>
          <a:xfrm>
            <a:off x="1728470" y="1105535"/>
            <a:ext cx="4754880" cy="1769745"/>
          </a:xfrm>
          <a:prstGeom prst="rect">
            <a:avLst/>
          </a:prstGeom>
          <a:noFill/>
          <a:ln w="9525">
            <a:noFill/>
          </a:ln>
        </p:spPr>
        <p:txBody>
          <a:bodyPr lIns="91440" tIns="45720" rIns="91440" bIns="45720" anchor="t" anchorCtr="0"/>
          <a:p>
            <a:pPr>
              <a:lnSpc>
                <a:spcPct val="90000"/>
              </a:lnSpc>
              <a:spcBef>
                <a:spcPts val="1000"/>
              </a:spcBef>
              <a:buSzTx/>
              <a:buFont typeface="Arial" panose="020B0604020202020204" pitchFamily="34" charset="0"/>
            </a:pPr>
            <a:endParaRPr lang="zh-CN" altLang="en-US" sz="2800" b="1" dirty="0">
              <a:solidFill>
                <a:srgbClr val="0000CC"/>
              </a:solidFill>
              <a:latin typeface="Arial" panose="020B0604020202020204" pitchFamily="34" charset="0"/>
              <a:ea typeface="微软雅黑" panose="020B0503020204020204" charset="-122"/>
              <a:sym typeface="微软雅黑" panose="020B0503020204020204" charset="-122"/>
            </a:endParaRPr>
          </a:p>
          <a:p>
            <a:pPr>
              <a:lnSpc>
                <a:spcPct val="90000"/>
              </a:lnSpc>
              <a:spcBef>
                <a:spcPts val="1000"/>
              </a:spcBef>
              <a:buSzTx/>
              <a:buFont typeface="Arial" panose="020B0604020202020204" pitchFamily="34" charset="0"/>
            </a:pPr>
            <a:r>
              <a:rPr lang="zh-CN" altLang="en-US" sz="3600" b="1" dirty="0">
                <a:solidFill>
                  <a:srgbClr val="00B0F0"/>
                </a:solidFill>
                <a:latin typeface="Arial" panose="020B0604020202020204" pitchFamily="34" charset="0"/>
                <a:ea typeface="微软雅黑" panose="020B0503020204020204" charset="-122"/>
                <a:sym typeface="微软雅黑" panose="020B0503020204020204" charset="-122"/>
              </a:rPr>
              <a:t>《山坡羊·潼关怀古》</a:t>
            </a:r>
            <a:endParaRPr lang="zh-CN" altLang="en-US" sz="2800" b="1" dirty="0">
              <a:latin typeface="宋体" panose="02010600030101010101" pitchFamily="2" charset="-122"/>
              <a:ea typeface="宋体" panose="02010600030101010101" pitchFamily="2" charset="-122"/>
              <a:sym typeface="+mn-ea"/>
            </a:endParaRPr>
          </a:p>
        </p:txBody>
      </p:sp>
      <p:pic>
        <p:nvPicPr>
          <p:cNvPr id="100" name="图片 99"/>
          <p:cNvPicPr/>
          <p:nvPr/>
        </p:nvPicPr>
        <p:blipFill>
          <a:blip r:embed="rId1"/>
          <a:srcRect t="19987" r="990"/>
          <a:stretch>
            <a:fillRect/>
          </a:stretch>
        </p:blipFill>
        <p:spPr>
          <a:xfrm>
            <a:off x="6400800" y="66675"/>
            <a:ext cx="5715635" cy="3033395"/>
          </a:xfrm>
          <a:prstGeom prst="rect">
            <a:avLst/>
          </a:prstGeom>
          <a:noFill/>
          <a:ln w="9525">
            <a:noFill/>
          </a:ln>
        </p:spPr>
      </p:pic>
      <p:sp>
        <p:nvSpPr>
          <p:cNvPr id="18433" name="íš1îďé"/>
          <p:cNvSpPr txBox="1"/>
          <p:nvPr/>
        </p:nvSpPr>
        <p:spPr>
          <a:xfrm>
            <a:off x="943610" y="326073"/>
            <a:ext cx="2759075" cy="671512"/>
          </a:xfrm>
          <a:prstGeom prst="rect">
            <a:avLst/>
          </a:prstGeom>
          <a:noFill/>
          <a:ln w="9525">
            <a:noFill/>
          </a:ln>
        </p:spPr>
        <p:txBody>
          <a:bodyPr wrap="square" lIns="90000" tIns="46800" rIns="90000" bIns="46800" anchor="t" anchorCtr="0"/>
          <a:p>
            <a:pPr algn="just">
              <a:lnSpc>
                <a:spcPct val="150000"/>
              </a:lnSpc>
            </a:pPr>
            <a:r>
              <a:rPr lang="zh-CN" altLang="en-US" sz="3200" b="1" dirty="0">
                <a:latin typeface="Arial" panose="020B0604020202020204" pitchFamily="34" charset="0"/>
                <a:ea typeface="微软雅黑" panose="020B0503020204020204" charset="-122"/>
              </a:rPr>
              <a:t>题目解读</a:t>
            </a:r>
            <a:endParaRPr lang="zh-CN" altLang="en-US" sz="3200" b="1" dirty="0">
              <a:latin typeface="Arial" panose="020B0604020202020204" pitchFamily="34" charset="0"/>
              <a:ea typeface="微软雅黑" panose="020B0503020204020204" charset="-122"/>
            </a:endParaRPr>
          </a:p>
        </p:txBody>
      </p:sp>
      <p:sp>
        <p:nvSpPr>
          <p:cNvPr id="7" name="文本框 6"/>
          <p:cNvSpPr txBox="1"/>
          <p:nvPr/>
        </p:nvSpPr>
        <p:spPr>
          <a:xfrm>
            <a:off x="6332220" y="5410835"/>
            <a:ext cx="5311140" cy="755650"/>
          </a:xfrm>
          <a:prstGeom prst="rect">
            <a:avLst/>
          </a:prstGeom>
          <a:noFill/>
        </p:spPr>
        <p:txBody>
          <a:bodyPr wrap="square" rtlCol="0" anchor="t">
            <a:spAutoFit/>
          </a:bodyPr>
          <a:p>
            <a:pPr>
              <a:lnSpc>
                <a:spcPct val="90000"/>
              </a:lnSpc>
              <a:spcBef>
                <a:spcPts val="1000"/>
              </a:spcBef>
              <a:buSzTx/>
              <a:buFont typeface="Arial" panose="020B0604020202020204" pitchFamily="34" charset="0"/>
            </a:pPr>
            <a:r>
              <a:rPr lang="zh-CN" altLang="en-US" sz="2400" b="1" dirty="0">
                <a:sym typeface="微软雅黑" panose="020B0503020204020204" charset="-122"/>
              </a:rPr>
              <a:t>关中大旱，诗人</a:t>
            </a:r>
            <a:r>
              <a:rPr lang="zh-CN" altLang="en-US" sz="2400" b="1" dirty="0">
                <a:sym typeface="+mn-ea"/>
              </a:rPr>
              <a:t>应召前往关中</a:t>
            </a:r>
            <a:r>
              <a:rPr lang="zh-CN" altLang="en-US" sz="2400" b="1" dirty="0">
                <a:sym typeface="微软雅黑" panose="020B0503020204020204" charset="-122"/>
              </a:rPr>
              <a:t>，途经潼关，对所见所闻</a:t>
            </a:r>
            <a:r>
              <a:rPr lang="zh-CN" altLang="en-US" sz="2400" b="1" dirty="0">
                <a:sym typeface="+mn-ea"/>
              </a:rPr>
              <a:t>有所感怀</a:t>
            </a:r>
            <a:endParaRPr lang="zh-CN" altLang="en-US" sz="2400" b="1" dirty="0"/>
          </a:p>
        </p:txBody>
      </p:sp>
      <p:sp>
        <p:nvSpPr>
          <p:cNvPr id="17" name="文本框 16"/>
          <p:cNvSpPr txBox="1"/>
          <p:nvPr/>
        </p:nvSpPr>
        <p:spPr>
          <a:xfrm>
            <a:off x="1101090" y="2699385"/>
            <a:ext cx="2316480" cy="460375"/>
          </a:xfrm>
          <a:prstGeom prst="rect">
            <a:avLst/>
          </a:prstGeom>
          <a:noFill/>
        </p:spPr>
        <p:txBody>
          <a:bodyPr wrap="none" rtlCol="0" anchor="t">
            <a:spAutoFit/>
          </a:bodyPr>
          <a:p>
            <a:r>
              <a:rPr lang="zh-CN" altLang="en-US" sz="2400" b="1" dirty="0">
                <a:solidFill>
                  <a:schemeClr val="tx1"/>
                </a:solidFill>
                <a:sym typeface="+mn-ea"/>
              </a:rPr>
              <a:t>山坡羊：</a:t>
            </a:r>
            <a:r>
              <a:rPr lang="zh-CN" altLang="en-US" sz="2400" b="1" dirty="0">
                <a:solidFill>
                  <a:srgbClr val="FF0000"/>
                </a:solidFill>
                <a:sym typeface="+mn-ea"/>
              </a:rPr>
              <a:t>曲牌名</a:t>
            </a:r>
            <a:endParaRPr lang="zh-CN" altLang="en-US" sz="2400"/>
          </a:p>
        </p:txBody>
      </p:sp>
      <p:sp>
        <p:nvSpPr>
          <p:cNvPr id="18" name="文本框 17"/>
          <p:cNvSpPr txBox="1"/>
          <p:nvPr/>
        </p:nvSpPr>
        <p:spPr>
          <a:xfrm>
            <a:off x="6332220" y="3317240"/>
            <a:ext cx="2621280" cy="460375"/>
          </a:xfrm>
          <a:prstGeom prst="rect">
            <a:avLst/>
          </a:prstGeom>
          <a:noFill/>
        </p:spPr>
        <p:txBody>
          <a:bodyPr wrap="none" rtlCol="0" anchor="t">
            <a:spAutoFit/>
          </a:bodyPr>
          <a:p>
            <a:r>
              <a:rPr lang="zh-CN" altLang="en-US" sz="2400" b="1" dirty="0">
                <a:sym typeface="+mn-ea"/>
              </a:rPr>
              <a:t>潼关怀古：</a:t>
            </a:r>
            <a:r>
              <a:rPr lang="zh-CN" altLang="en-US" sz="2400" b="1" dirty="0">
                <a:solidFill>
                  <a:srgbClr val="FF0000"/>
                </a:solidFill>
                <a:sym typeface="+mn-ea"/>
              </a:rPr>
              <a:t>标题</a:t>
            </a:r>
            <a:r>
              <a:rPr lang="zh-CN" altLang="en-US" sz="2400" b="1" dirty="0">
                <a:sym typeface="+mn-ea"/>
              </a:rPr>
              <a:t>。</a:t>
            </a:r>
            <a:endParaRPr lang="zh-CN" altLang="en-US" sz="2400"/>
          </a:p>
        </p:txBody>
      </p:sp>
      <p:sp>
        <p:nvSpPr>
          <p:cNvPr id="19" name="文本框 18"/>
          <p:cNvSpPr txBox="1"/>
          <p:nvPr/>
        </p:nvSpPr>
        <p:spPr>
          <a:xfrm>
            <a:off x="6332220" y="3994785"/>
            <a:ext cx="5225415" cy="1198880"/>
          </a:xfrm>
          <a:prstGeom prst="rect">
            <a:avLst/>
          </a:prstGeom>
          <a:noFill/>
        </p:spPr>
        <p:txBody>
          <a:bodyPr wrap="square" rtlCol="0" anchor="t">
            <a:spAutoFit/>
          </a:bodyPr>
          <a:p>
            <a:r>
              <a:rPr lang="zh-CN" altLang="en-US" sz="2400" b="1" dirty="0">
                <a:sym typeface="+mn-ea"/>
              </a:rPr>
              <a:t>潼关，关口名，在陕西东部，关城南踞华山山腰，北临黄河，非常险要，为古代入陕门户，是历代的军事要地。</a:t>
            </a:r>
            <a:endParaRPr lang="zh-CN" altLang="en-US" sz="2400" b="1" dirty="0">
              <a:sym typeface="+mn-ea"/>
            </a:endParaRPr>
          </a:p>
        </p:txBody>
      </p:sp>
      <p:sp>
        <p:nvSpPr>
          <p:cNvPr id="2" name="Rectangle 2"/>
          <p:cNvSpPr txBox="1"/>
          <p:nvPr/>
        </p:nvSpPr>
        <p:spPr>
          <a:xfrm>
            <a:off x="1000125" y="3317240"/>
            <a:ext cx="4335145" cy="3373120"/>
          </a:xfrm>
          <a:prstGeom prst="rect">
            <a:avLst/>
          </a:prstGeom>
          <a:noFill/>
          <a:ln w="9525">
            <a:noFill/>
          </a:ln>
        </p:spPr>
        <p:txBody>
          <a:bodyPr lIns="91440" tIns="45720" rIns="91440" bIns="45720" anchor="t" anchorCtr="0"/>
          <a:p>
            <a:pPr>
              <a:lnSpc>
                <a:spcPct val="90000"/>
              </a:lnSpc>
              <a:spcBef>
                <a:spcPts val="1000"/>
              </a:spcBef>
              <a:buSzTx/>
              <a:buFont typeface="Arial" panose="020B0604020202020204" pitchFamily="34" charset="0"/>
            </a:pPr>
            <a:r>
              <a:rPr lang="zh-CN" altLang="en-US" sz="2400" b="1" baseline="0" dirty="0">
                <a:latin typeface="Arial" panose="020B0604020202020204" pitchFamily="34" charset="0"/>
                <a:ea typeface="微软雅黑" panose="020B0503020204020204" charset="-122"/>
              </a:rPr>
              <a:t>曲是元代新兴的体裁。大致分为两种：一种是</a:t>
            </a:r>
            <a:r>
              <a:rPr lang="zh-CN" altLang="en-US" sz="2400" b="1" baseline="0" dirty="0">
                <a:solidFill>
                  <a:srgbClr val="FF0000"/>
                </a:solidFill>
                <a:latin typeface="Arial" panose="020B0604020202020204" pitchFamily="34" charset="0"/>
                <a:ea typeface="微软雅黑" panose="020B0503020204020204" charset="-122"/>
              </a:rPr>
              <a:t>剧曲</a:t>
            </a:r>
            <a:r>
              <a:rPr lang="zh-CN" altLang="en-US" sz="2400" b="1" baseline="0" dirty="0">
                <a:latin typeface="Arial" panose="020B0604020202020204" pitchFamily="34" charset="0"/>
                <a:ea typeface="微软雅黑" panose="020B0503020204020204" charset="-122"/>
              </a:rPr>
              <a:t>和</a:t>
            </a:r>
            <a:r>
              <a:rPr lang="zh-CN" altLang="en-US" sz="2400" b="1" baseline="0" dirty="0">
                <a:solidFill>
                  <a:srgbClr val="FF0000"/>
                </a:solidFill>
                <a:latin typeface="Arial" panose="020B0604020202020204" pitchFamily="34" charset="0"/>
                <a:ea typeface="微软雅黑" panose="020B0503020204020204" charset="-122"/>
              </a:rPr>
              <a:t>散曲</a:t>
            </a:r>
            <a:r>
              <a:rPr lang="zh-CN" altLang="en-US" sz="2400" b="1" baseline="0" dirty="0">
                <a:latin typeface="Arial" panose="020B0604020202020204" pitchFamily="34" charset="0"/>
                <a:ea typeface="微软雅黑" panose="020B0503020204020204" charset="-122"/>
              </a:rPr>
              <a:t>。</a:t>
            </a:r>
            <a:endParaRPr lang="zh-CN" altLang="en-US" sz="2400" b="1" dirty="0">
              <a:solidFill>
                <a:srgbClr val="0000CC"/>
              </a:solidFill>
              <a:latin typeface="Arial" panose="020B0604020202020204" pitchFamily="34" charset="0"/>
              <a:ea typeface="微软雅黑" panose="020B0503020204020204" charset="-122"/>
              <a:sym typeface="微软雅黑" panose="020B0503020204020204" charset="-122"/>
            </a:endParaRPr>
          </a:p>
          <a:p>
            <a:pPr>
              <a:lnSpc>
                <a:spcPct val="90000"/>
              </a:lnSpc>
              <a:spcBef>
                <a:spcPts val="1000"/>
              </a:spcBef>
              <a:buSzTx/>
              <a:buFont typeface="Arial" panose="020B0604020202020204" pitchFamily="34" charset="0"/>
            </a:pPr>
            <a:r>
              <a:rPr lang="zh-CN" altLang="en-US" sz="2400" b="1" dirty="0">
                <a:latin typeface="Arial" panose="020B0604020202020204" pitchFamily="34" charset="0"/>
                <a:ea typeface="微软雅黑" panose="020B0503020204020204" charset="-122"/>
                <a:sym typeface="微软雅黑" panose="020B0503020204020204" charset="-122"/>
              </a:rPr>
              <a:t>散曲没有动作、说白，包括</a:t>
            </a:r>
            <a:r>
              <a:rPr lang="zh-CN" altLang="en-US" sz="2400" b="1" dirty="0">
                <a:solidFill>
                  <a:srgbClr val="FF0000"/>
                </a:solidFill>
                <a:latin typeface="Arial" panose="020B0604020202020204" pitchFamily="34" charset="0"/>
                <a:ea typeface="微软雅黑" panose="020B0503020204020204" charset="-122"/>
                <a:sym typeface="微软雅黑" panose="020B0503020204020204" charset="-122"/>
              </a:rPr>
              <a:t>套数</a:t>
            </a:r>
            <a:r>
              <a:rPr lang="zh-CN" altLang="en-US" sz="2400" b="1" dirty="0">
                <a:latin typeface="Arial" panose="020B0604020202020204" pitchFamily="34" charset="0"/>
                <a:ea typeface="微软雅黑" panose="020B0503020204020204" charset="-122"/>
                <a:sym typeface="微软雅黑" panose="020B0503020204020204" charset="-122"/>
              </a:rPr>
              <a:t>和</a:t>
            </a:r>
            <a:r>
              <a:rPr lang="zh-CN" altLang="en-US" sz="2400" b="1" dirty="0">
                <a:solidFill>
                  <a:srgbClr val="FF0000"/>
                </a:solidFill>
                <a:latin typeface="Arial" panose="020B0604020202020204" pitchFamily="34" charset="0"/>
                <a:ea typeface="微软雅黑" panose="020B0503020204020204" charset="-122"/>
                <a:sym typeface="微软雅黑" panose="020B0503020204020204" charset="-122"/>
              </a:rPr>
              <a:t>小令</a:t>
            </a:r>
            <a:r>
              <a:rPr lang="zh-CN" altLang="en-US" sz="2400" b="1" dirty="0">
                <a:latin typeface="Arial" panose="020B0604020202020204" pitchFamily="34" charset="0"/>
                <a:ea typeface="微软雅黑" panose="020B0503020204020204" charset="-122"/>
                <a:sym typeface="微软雅黑" panose="020B0503020204020204" charset="-122"/>
              </a:rPr>
              <a:t>两种基本形式。套数由若干曲子组成，小令以一支曲子为独立单位，《天净沙·秋思》《山坡羊·潼关怀古》都是有标题的小令。</a:t>
            </a:r>
            <a:endParaRPr lang="zh-CN" altLang="en-US" sz="2400" b="1" dirty="0">
              <a:sym typeface="微软雅黑" panose="020B0503020204020204" charset="-122"/>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2" grpId="0"/>
      <p:bldP spid="2" grpId="1"/>
      <p:bldP spid="18" grpId="0"/>
      <p:bldP spid="18" grpId="1"/>
      <p:bldP spid="19" grpId="0"/>
      <p:bldP spid="19" grpId="1"/>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图片 6"/>
          <p:cNvPicPr>
            <a:picLocks noChangeAspect="1"/>
          </p:cNvPicPr>
          <p:nvPr/>
        </p:nvPicPr>
        <p:blipFill>
          <a:blip r:embed="rId1"/>
          <a:srcRect b="-1518"/>
          <a:stretch>
            <a:fillRect/>
          </a:stretch>
        </p:blipFill>
        <p:spPr>
          <a:xfrm>
            <a:off x="8763000" y="3679825"/>
            <a:ext cx="3429000" cy="3178175"/>
          </a:xfrm>
          <a:prstGeom prst="rect">
            <a:avLst/>
          </a:prstGeom>
          <a:noFill/>
          <a:ln w="9525">
            <a:noFill/>
          </a:ln>
        </p:spPr>
      </p:pic>
      <p:sp>
        <p:nvSpPr>
          <p:cNvPr id="5" name="TextBox 4"/>
          <p:cNvSpPr txBox="1"/>
          <p:nvPr/>
        </p:nvSpPr>
        <p:spPr>
          <a:xfrm>
            <a:off x="3317875" y="519430"/>
            <a:ext cx="7647305" cy="645160"/>
          </a:xfrm>
          <a:prstGeom prst="rect">
            <a:avLst/>
          </a:prstGeom>
          <a:noFill/>
          <a:ln>
            <a:solidFill>
              <a:schemeClr val="accent1"/>
            </a:solidFill>
          </a:ln>
          <a:extLst>
            <a:ext uri="{909E8E84-426E-40DD-AFC4-6F175D3DCCD1}">
              <a14:hiddenFill xmlns:a14="http://schemas.microsoft.com/office/drawing/2010/main">
                <a:solidFill>
                  <a:schemeClr val="accent2"/>
                </a:solidFill>
              </a14:hiddenFill>
            </a:ext>
          </a:extLst>
        </p:spPr>
        <p:style>
          <a:lnRef idx="2">
            <a:schemeClr val="accent1"/>
          </a:lnRef>
          <a:fillRef idx="1">
            <a:schemeClr val="lt1"/>
          </a:fillRef>
          <a:effectRef idx="0">
            <a:schemeClr val="accent1"/>
          </a:effectRef>
          <a:fontRef idx="minor">
            <a:schemeClr val="dk1"/>
          </a:fontRef>
        </p:style>
        <p:txBody>
          <a:bodyPr wrap="square" rtlCol="0">
            <a:spAutoFit/>
          </a:bodyPr>
          <a:lstStyle/>
          <a:p>
            <a:pPr fontAlgn="auto"/>
            <a:r>
              <a:rPr lang="zh-CN" altLang="en-US" sz="3600" b="1" spc="300" noProof="1" dirty="0" smtClean="0">
                <a:solidFill>
                  <a:srgbClr val="0070C0"/>
                </a:solidFill>
                <a:latin typeface="楷体" panose="02010609060101010101" pitchFamily="49" charset="-122"/>
                <a:ea typeface="楷体" panose="02010609060101010101" pitchFamily="49" charset="-122"/>
                <a:cs typeface="+mn-cs"/>
                <a:hlinkClick r:id="rId2" action="ppaction://hlinkfile"/>
              </a:rPr>
              <a:t>听读课文</a:t>
            </a:r>
            <a:r>
              <a:rPr lang="zh-CN" altLang="en-US" sz="3600" b="1" spc="300" noProof="1" dirty="0" smtClean="0">
                <a:solidFill>
                  <a:srgbClr val="613D23"/>
                </a:solidFill>
                <a:latin typeface="楷体" panose="02010609060101010101" pitchFamily="49" charset="-122"/>
                <a:ea typeface="楷体" panose="02010609060101010101" pitchFamily="49" charset="-122"/>
                <a:cs typeface="+mn-cs"/>
              </a:rPr>
              <a:t>，注意字音、重音和停顿</a:t>
            </a:r>
            <a:endParaRPr lang="zh-CN" altLang="en-US" sz="3600" b="1" spc="300" noProof="1" dirty="0">
              <a:solidFill>
                <a:srgbClr val="613D23"/>
              </a:solidFill>
              <a:latin typeface="楷体" panose="02010609060101010101" pitchFamily="49" charset="-122"/>
              <a:ea typeface="楷体" panose="02010609060101010101" pitchFamily="49" charset="-122"/>
            </a:endParaRPr>
          </a:p>
        </p:txBody>
      </p:sp>
      <p:sp>
        <p:nvSpPr>
          <p:cNvPr id="22531" name="矩形 5"/>
          <p:cNvSpPr/>
          <p:nvPr/>
        </p:nvSpPr>
        <p:spPr>
          <a:xfrm>
            <a:off x="744220" y="1448435"/>
            <a:ext cx="10718800" cy="2676525"/>
          </a:xfrm>
          <a:prstGeom prst="rect">
            <a:avLst/>
          </a:prstGeom>
          <a:noFill/>
          <a:ln w="9525">
            <a:noFill/>
          </a:ln>
        </p:spPr>
        <p:txBody>
          <a:bodyPr wrap="square" anchor="t" anchorCtr="0">
            <a:spAutoFit/>
          </a:bodyPr>
          <a:p>
            <a:pPr>
              <a:lnSpc>
                <a:spcPct val="150000"/>
              </a:lnSpc>
            </a:pPr>
            <a:r>
              <a:rPr lang="zh-CN" altLang="en-US" dirty="0">
                <a:latin typeface="Arial" panose="020B0604020202020204" pitchFamily="34" charset="0"/>
                <a:ea typeface="微软雅黑" panose="020B0503020204020204" charset="-122"/>
              </a:rPr>
              <a:t>                                                   </a:t>
            </a:r>
            <a:r>
              <a:rPr lang="zh-CN" altLang="en-US" sz="2800" b="1" dirty="0">
                <a:latin typeface="宋体" panose="02010600030101010101" pitchFamily="2" charset="-122"/>
                <a:ea typeface="宋体" panose="02010600030101010101" pitchFamily="2" charset="-122"/>
                <a:sym typeface="微软雅黑" panose="020B0503020204020204" charset="-122"/>
              </a:rPr>
              <a:t>山坡羊·潼关怀古   </a:t>
            </a:r>
            <a:endParaRPr lang="zh-CN" altLang="en-US" sz="2800" b="1" dirty="0">
              <a:latin typeface="宋体" panose="02010600030101010101" pitchFamily="2" charset="-122"/>
              <a:ea typeface="宋体" panose="02010600030101010101" pitchFamily="2" charset="-122"/>
              <a:sym typeface="微软雅黑" panose="020B0503020204020204" charset="-122"/>
            </a:endParaRPr>
          </a:p>
          <a:p>
            <a:pPr>
              <a:lnSpc>
                <a:spcPct val="150000"/>
              </a:lnSpc>
            </a:pPr>
            <a:r>
              <a:rPr lang="zh-CN" altLang="en-US" sz="2800" b="1" dirty="0">
                <a:latin typeface="宋体" panose="02010600030101010101" pitchFamily="2" charset="-122"/>
                <a:ea typeface="宋体" panose="02010600030101010101" pitchFamily="2" charset="-122"/>
                <a:sym typeface="微软雅黑" panose="020B0503020204020204" charset="-122"/>
              </a:rPr>
              <a:t>                      元 张养浩</a:t>
            </a:r>
            <a:endParaRPr lang="zh-CN" altLang="en-US" sz="2800" b="1" dirty="0">
              <a:latin typeface="宋体" panose="02010600030101010101" pitchFamily="2" charset="-122"/>
              <a:ea typeface="宋体" panose="02010600030101010101" pitchFamily="2" charset="-122"/>
              <a:sym typeface="微软雅黑" panose="020B0503020204020204" charset="-122"/>
            </a:endParaRPr>
          </a:p>
          <a:p>
            <a:pPr>
              <a:lnSpc>
                <a:spcPct val="150000"/>
              </a:lnSpc>
            </a:pPr>
            <a:r>
              <a:rPr lang="zh-CN" altLang="en-US" sz="2800" b="1" dirty="0">
                <a:latin typeface="宋体" panose="02010600030101010101" pitchFamily="2" charset="-122"/>
                <a:ea typeface="宋体" panose="02010600030101010101" pitchFamily="2" charset="-122"/>
              </a:rPr>
              <a:t>峰峦</a:t>
            </a:r>
            <a:r>
              <a:rPr lang="en-US" altLang="zh-CN" sz="2800" b="1" dirty="0">
                <a:solidFill>
                  <a:srgbClr val="FF0000"/>
                </a:solidFill>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如聚，波涛</a:t>
            </a:r>
            <a:r>
              <a:rPr lang="en-US" altLang="zh-CN" sz="2800" b="1" dirty="0">
                <a:solidFill>
                  <a:srgbClr val="FF0000"/>
                </a:solidFill>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如怒，山河表里</a:t>
            </a:r>
            <a:r>
              <a:rPr lang="en-US" altLang="zh-CN" sz="2800" b="1" dirty="0">
                <a:solidFill>
                  <a:srgbClr val="FF0000"/>
                </a:solidFill>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潼关路。望</a:t>
            </a:r>
            <a:r>
              <a:rPr lang="en-US" altLang="zh-CN" sz="2800" b="1" dirty="0">
                <a:solidFill>
                  <a:srgbClr val="FF0000"/>
                </a:solidFill>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西都，意</a:t>
            </a:r>
            <a:r>
              <a:rPr lang="en-US" altLang="zh-CN" sz="2800" b="1" dirty="0">
                <a:solidFill>
                  <a:srgbClr val="FF0000"/>
                </a:solidFill>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踌躇。</a:t>
            </a:r>
            <a:br>
              <a:rPr lang="zh-CN" altLang="en-US" sz="2800" b="1" dirty="0">
                <a:latin typeface="宋体" panose="02010600030101010101" pitchFamily="2" charset="-122"/>
                <a:ea typeface="宋体" panose="02010600030101010101" pitchFamily="2" charset="-122"/>
              </a:rPr>
            </a:br>
            <a:r>
              <a:rPr lang="zh-CN" altLang="en-US" sz="2800" b="1" dirty="0">
                <a:latin typeface="宋体" panose="02010600030101010101" pitchFamily="2" charset="-122"/>
                <a:ea typeface="宋体" panose="02010600030101010101" pitchFamily="2" charset="-122"/>
              </a:rPr>
              <a:t>伤心秦汉</a:t>
            </a:r>
            <a:r>
              <a:rPr lang="en-US" altLang="zh-CN" sz="2800" b="1" dirty="0">
                <a:solidFill>
                  <a:srgbClr val="FF0000"/>
                </a:solidFill>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经行处，宫阙万间</a:t>
            </a:r>
            <a:r>
              <a:rPr lang="en-US" altLang="zh-CN" sz="2800" b="1" dirty="0">
                <a:solidFill>
                  <a:srgbClr val="FF0000"/>
                </a:solidFill>
                <a:latin typeface="宋体" panose="02010600030101010101" pitchFamily="2" charset="-122"/>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都做了土。兴，百姓苦；亡，百姓苦。</a:t>
            </a:r>
            <a:endParaRPr lang="zh-CN" altLang="en-US" sz="2800" b="1" dirty="0">
              <a:latin typeface="宋体" panose="02010600030101010101" pitchFamily="2" charset="-122"/>
              <a:ea typeface="宋体" panose="02010600030101010101" pitchFamily="2" charset="-122"/>
            </a:endParaRPr>
          </a:p>
        </p:txBody>
      </p:sp>
      <p:sp>
        <p:nvSpPr>
          <p:cNvPr id="22532" name="Rectangle 3"/>
          <p:cNvSpPr txBox="1"/>
          <p:nvPr/>
        </p:nvSpPr>
        <p:spPr>
          <a:xfrm>
            <a:off x="1356043" y="4927283"/>
            <a:ext cx="8893175" cy="1123950"/>
          </a:xfrm>
          <a:prstGeom prst="rect">
            <a:avLst/>
          </a:prstGeom>
          <a:noFill/>
          <a:ln w="9525">
            <a:noFill/>
          </a:ln>
        </p:spPr>
        <p:txBody>
          <a:bodyPr anchor="t" anchorCtr="0"/>
          <a:p>
            <a:pPr marL="228600" indent="-228600">
              <a:lnSpc>
                <a:spcPct val="90000"/>
              </a:lnSpc>
              <a:spcBef>
                <a:spcPts val="1000"/>
              </a:spcBef>
            </a:pPr>
            <a:r>
              <a:rPr lang="zh-CN" altLang="en-US" sz="2800" b="1" u="sng" dirty="0">
                <a:latin typeface="Arial" panose="020B0604020202020204" pitchFamily="34" charset="0"/>
                <a:ea typeface="微软雅黑" panose="020B0503020204020204" charset="-122"/>
              </a:rPr>
              <a:t>潼</a:t>
            </a:r>
            <a:r>
              <a:rPr lang="zh-CN" altLang="en-US" sz="2800" dirty="0">
                <a:latin typeface="Arial" panose="020B0604020202020204" pitchFamily="34" charset="0"/>
                <a:ea typeface="微软雅黑" panose="020B0503020204020204" charset="-122"/>
              </a:rPr>
              <a:t>关（           ）     峰</a:t>
            </a:r>
            <a:r>
              <a:rPr lang="zh-CN" altLang="en-US" sz="2800" b="1" u="sng" baseline="0" dirty="0">
                <a:latin typeface="Arial" panose="020B0604020202020204" pitchFamily="34" charset="0"/>
                <a:ea typeface="微软雅黑" panose="020B0503020204020204" charset="-122"/>
              </a:rPr>
              <a:t>峦</a:t>
            </a:r>
            <a:r>
              <a:rPr lang="zh-CN" altLang="en-US" sz="2800" b="1" baseline="0" dirty="0">
                <a:latin typeface="Arial" panose="020B0604020202020204" pitchFamily="34" charset="0"/>
                <a:ea typeface="微软雅黑" panose="020B0503020204020204" charset="-122"/>
              </a:rPr>
              <a:t> </a:t>
            </a:r>
            <a:r>
              <a:rPr lang="zh-CN" altLang="en-US" sz="2800" baseline="0" dirty="0">
                <a:latin typeface="Arial" panose="020B0604020202020204" pitchFamily="34" charset="0"/>
                <a:ea typeface="微软雅黑" panose="020B0503020204020204" charset="-122"/>
              </a:rPr>
              <a:t>（          ）</a:t>
            </a:r>
            <a:endParaRPr lang="zh-CN" altLang="en-US" sz="2800" baseline="0" dirty="0">
              <a:latin typeface="Arial" panose="020B0604020202020204" pitchFamily="34" charset="0"/>
              <a:ea typeface="微软雅黑" panose="020B0503020204020204" charset="-122"/>
            </a:endParaRPr>
          </a:p>
          <a:p>
            <a:pPr marL="228600" indent="-228600">
              <a:lnSpc>
                <a:spcPct val="90000"/>
              </a:lnSpc>
              <a:spcBef>
                <a:spcPts val="1000"/>
              </a:spcBef>
              <a:buSzTx/>
            </a:pPr>
            <a:r>
              <a:rPr lang="zh-CN" altLang="en-US" sz="2800" baseline="0" dirty="0">
                <a:latin typeface="Arial" panose="020B0604020202020204" pitchFamily="34" charset="0"/>
                <a:ea typeface="微软雅黑" panose="020B0503020204020204" charset="-122"/>
              </a:rPr>
              <a:t>宫</a:t>
            </a:r>
            <a:r>
              <a:rPr lang="zh-CN" altLang="en-US" sz="2800" b="1" u="sng" baseline="0" dirty="0">
                <a:latin typeface="Arial" panose="020B0604020202020204" pitchFamily="34" charset="0"/>
                <a:ea typeface="微软雅黑" panose="020B0503020204020204" charset="-122"/>
              </a:rPr>
              <a:t>阙 </a:t>
            </a:r>
            <a:r>
              <a:rPr lang="zh-CN" altLang="en-US" sz="2800" baseline="0" dirty="0">
                <a:latin typeface="Arial" panose="020B0604020202020204" pitchFamily="34" charset="0"/>
                <a:ea typeface="微软雅黑" panose="020B0503020204020204" charset="-122"/>
              </a:rPr>
              <a:t>（          ）    </a:t>
            </a:r>
            <a:r>
              <a:rPr lang="zh-CN" altLang="en-US" sz="2800" b="1" u="sng" baseline="0" dirty="0">
                <a:latin typeface="Arial" panose="020B0604020202020204" pitchFamily="34" charset="0"/>
                <a:ea typeface="微软雅黑" panose="020B0503020204020204" charset="-122"/>
              </a:rPr>
              <a:t>踌躇</a:t>
            </a:r>
            <a:r>
              <a:rPr lang="zh-CN" altLang="en-US" sz="2800" baseline="0" dirty="0">
                <a:latin typeface="Arial" panose="020B0604020202020204" pitchFamily="34" charset="0"/>
                <a:ea typeface="微软雅黑" panose="020B0503020204020204" charset="-122"/>
              </a:rPr>
              <a:t>（          ）（          ）</a:t>
            </a:r>
            <a:endParaRPr lang="zh-CN" altLang="en-US" sz="2800" baseline="0" dirty="0">
              <a:latin typeface="Arial" panose="020B0604020202020204" pitchFamily="34" charset="0"/>
              <a:ea typeface="微软雅黑" panose="020B0503020204020204" charset="-122"/>
            </a:endParaRPr>
          </a:p>
          <a:p>
            <a:pPr marL="228600" indent="-228600">
              <a:lnSpc>
                <a:spcPct val="90000"/>
              </a:lnSpc>
              <a:spcBef>
                <a:spcPts val="1000"/>
              </a:spcBef>
              <a:buSzTx/>
            </a:pPr>
            <a:r>
              <a:rPr lang="zh-CN" altLang="en-US" sz="2000" baseline="0" dirty="0">
                <a:latin typeface="Arial" panose="020B0604020202020204" pitchFamily="34" charset="0"/>
                <a:ea typeface="微软雅黑" panose="020B0503020204020204" charset="-122"/>
              </a:rPr>
              <a:t>        </a:t>
            </a:r>
            <a:endParaRPr lang="zh-CN" altLang="en-US" sz="2000" baseline="0" dirty="0">
              <a:latin typeface="Arial" panose="020B0604020202020204" pitchFamily="34" charset="0"/>
              <a:ea typeface="微软雅黑" panose="020B0503020204020204" charset="-122"/>
            </a:endParaRPr>
          </a:p>
        </p:txBody>
      </p:sp>
      <p:sp>
        <p:nvSpPr>
          <p:cNvPr id="9" name="Text Box 12"/>
          <p:cNvSpPr txBox="1"/>
          <p:nvPr/>
        </p:nvSpPr>
        <p:spPr>
          <a:xfrm>
            <a:off x="5695315" y="4846320"/>
            <a:ext cx="1008063" cy="579438"/>
          </a:xfrm>
          <a:prstGeom prst="rect">
            <a:avLst/>
          </a:prstGeom>
          <a:noFill/>
          <a:ln w="9525">
            <a:noFill/>
          </a:ln>
        </p:spPr>
        <p:txBody>
          <a:bodyPr anchor="t" anchorCtr="0">
            <a:spAutoFit/>
          </a:bodyPr>
          <a:p>
            <a:r>
              <a:rPr lang="en-US" altLang="zh-CN" sz="3200" b="1" dirty="0" err="1">
                <a:solidFill>
                  <a:srgbClr val="FF0000"/>
                </a:solidFill>
                <a:latin typeface="Times New Roman" panose="02020603050405020304" pitchFamily="18" charset="0"/>
                <a:ea typeface="微软雅黑" panose="020B0503020204020204" charset="-122"/>
              </a:rPr>
              <a:t>luán</a:t>
            </a:r>
            <a:endParaRPr lang="en-US" altLang="zh-CN" sz="3200" b="1" dirty="0">
              <a:solidFill>
                <a:srgbClr val="FF0000"/>
              </a:solidFill>
              <a:latin typeface="Times New Roman" panose="02020603050405020304" pitchFamily="18" charset="0"/>
              <a:ea typeface="微软雅黑" panose="020B0503020204020204" charset="-122"/>
            </a:endParaRPr>
          </a:p>
        </p:txBody>
      </p:sp>
      <p:sp>
        <p:nvSpPr>
          <p:cNvPr id="10" name="Text Box 13"/>
          <p:cNvSpPr txBox="1"/>
          <p:nvPr/>
        </p:nvSpPr>
        <p:spPr>
          <a:xfrm>
            <a:off x="2458403" y="4822508"/>
            <a:ext cx="1368425" cy="579437"/>
          </a:xfrm>
          <a:prstGeom prst="rect">
            <a:avLst/>
          </a:prstGeom>
          <a:noFill/>
          <a:ln w="9525">
            <a:noFill/>
          </a:ln>
        </p:spPr>
        <p:txBody>
          <a:bodyPr anchor="t" anchorCtr="0">
            <a:spAutoFit/>
          </a:bodyPr>
          <a:p>
            <a:pPr>
              <a:spcBef>
                <a:spcPct val="50000"/>
              </a:spcBef>
            </a:pPr>
            <a:r>
              <a:rPr lang="en-US" altLang="zh-CN" sz="3200" b="1" dirty="0" err="1">
                <a:solidFill>
                  <a:srgbClr val="FF0000"/>
                </a:solidFill>
                <a:latin typeface="Times New Roman" panose="02020603050405020304" pitchFamily="18" charset="0"/>
                <a:ea typeface="微软雅黑" panose="020B0503020204020204" charset="-122"/>
              </a:rPr>
              <a:t>tóng</a:t>
            </a:r>
            <a:endParaRPr lang="en-US" altLang="zh-CN" sz="3200" b="1" dirty="0">
              <a:solidFill>
                <a:srgbClr val="FF0000"/>
              </a:solidFill>
              <a:latin typeface="Times New Roman" panose="02020603050405020304" pitchFamily="18" charset="0"/>
              <a:ea typeface="微软雅黑" panose="020B0503020204020204" charset="-122"/>
            </a:endParaRPr>
          </a:p>
        </p:txBody>
      </p:sp>
      <p:sp>
        <p:nvSpPr>
          <p:cNvPr id="11" name="Text Box 14"/>
          <p:cNvSpPr txBox="1"/>
          <p:nvPr/>
        </p:nvSpPr>
        <p:spPr>
          <a:xfrm>
            <a:off x="2493328" y="5424170"/>
            <a:ext cx="1270000" cy="579438"/>
          </a:xfrm>
          <a:prstGeom prst="rect">
            <a:avLst/>
          </a:prstGeom>
          <a:noFill/>
          <a:ln w="9525">
            <a:noFill/>
          </a:ln>
        </p:spPr>
        <p:txBody>
          <a:bodyPr wrap="square" anchor="t" anchorCtr="0">
            <a:spAutoFit/>
          </a:bodyPr>
          <a:p>
            <a:pPr>
              <a:spcBef>
                <a:spcPct val="50000"/>
              </a:spcBef>
            </a:pPr>
            <a:r>
              <a:rPr lang="en-US" altLang="zh-CN" sz="3200" b="1" dirty="0" err="1">
                <a:solidFill>
                  <a:srgbClr val="FF0000"/>
                </a:solidFill>
                <a:latin typeface="Times New Roman" panose="02020603050405020304" pitchFamily="18" charset="0"/>
                <a:ea typeface="微软雅黑" panose="020B0503020204020204" charset="-122"/>
              </a:rPr>
              <a:t>què</a:t>
            </a:r>
            <a:endParaRPr lang="en-US" altLang="zh-CN" sz="3200" b="1" dirty="0">
              <a:solidFill>
                <a:srgbClr val="FF0000"/>
              </a:solidFill>
              <a:latin typeface="Times New Roman" panose="02020603050405020304" pitchFamily="18" charset="0"/>
              <a:ea typeface="微软雅黑" panose="020B0503020204020204" charset="-122"/>
            </a:endParaRPr>
          </a:p>
        </p:txBody>
      </p:sp>
      <p:sp>
        <p:nvSpPr>
          <p:cNvPr id="12" name="Text Box 15"/>
          <p:cNvSpPr txBox="1"/>
          <p:nvPr/>
        </p:nvSpPr>
        <p:spPr>
          <a:xfrm>
            <a:off x="5374640" y="5406708"/>
            <a:ext cx="1223963" cy="579437"/>
          </a:xfrm>
          <a:prstGeom prst="rect">
            <a:avLst/>
          </a:prstGeom>
          <a:noFill/>
          <a:ln w="9525">
            <a:noFill/>
          </a:ln>
        </p:spPr>
        <p:txBody>
          <a:bodyPr anchor="t" anchorCtr="0">
            <a:spAutoFit/>
          </a:bodyPr>
          <a:p>
            <a:pPr>
              <a:spcBef>
                <a:spcPct val="50000"/>
              </a:spcBef>
            </a:pPr>
            <a:r>
              <a:rPr lang="en-US" altLang="zh-CN" sz="3200" b="1" dirty="0" err="1">
                <a:solidFill>
                  <a:srgbClr val="FF0000"/>
                </a:solidFill>
                <a:latin typeface="Times New Roman" panose="02020603050405020304" pitchFamily="18" charset="0"/>
                <a:ea typeface="微软雅黑" panose="020B0503020204020204" charset="-122"/>
              </a:rPr>
              <a:t>chóu</a:t>
            </a:r>
            <a:endParaRPr lang="en-US" altLang="zh-CN" sz="3200" b="1" dirty="0">
              <a:solidFill>
                <a:srgbClr val="FF0000"/>
              </a:solidFill>
              <a:latin typeface="Times New Roman" panose="02020603050405020304" pitchFamily="18" charset="0"/>
              <a:ea typeface="微软雅黑" panose="020B0503020204020204" charset="-122"/>
            </a:endParaRPr>
          </a:p>
        </p:txBody>
      </p:sp>
      <p:sp>
        <p:nvSpPr>
          <p:cNvPr id="13" name="Text Box 16"/>
          <p:cNvSpPr txBox="1"/>
          <p:nvPr/>
        </p:nvSpPr>
        <p:spPr>
          <a:xfrm>
            <a:off x="7151053" y="5363845"/>
            <a:ext cx="1152525" cy="579438"/>
          </a:xfrm>
          <a:prstGeom prst="rect">
            <a:avLst/>
          </a:prstGeom>
          <a:noFill/>
          <a:ln w="9525">
            <a:noFill/>
          </a:ln>
        </p:spPr>
        <p:txBody>
          <a:bodyPr anchor="t" anchorCtr="0">
            <a:spAutoFit/>
          </a:bodyPr>
          <a:p>
            <a:pPr>
              <a:spcBef>
                <a:spcPct val="50000"/>
              </a:spcBef>
            </a:pPr>
            <a:r>
              <a:rPr lang="en-US" altLang="zh-CN" sz="3200" b="1" dirty="0" err="1">
                <a:solidFill>
                  <a:srgbClr val="FF0000"/>
                </a:solidFill>
                <a:latin typeface="Times New Roman" panose="02020603050405020304" pitchFamily="18" charset="0"/>
                <a:ea typeface="微软雅黑" panose="020B0503020204020204" charset="-122"/>
              </a:rPr>
              <a:t>chú</a:t>
            </a:r>
            <a:endParaRPr lang="en-US" altLang="zh-CN" sz="3200" b="1" dirty="0">
              <a:solidFill>
                <a:srgbClr val="FF0000"/>
              </a:solidFill>
              <a:latin typeface="Times New Roman" panose="02020603050405020304" pitchFamily="18" charset="0"/>
              <a:ea typeface="微软雅黑" panose="020B0503020204020204" charset="-122"/>
            </a:endParaRPr>
          </a:p>
        </p:txBody>
      </p:sp>
      <p:cxnSp>
        <p:nvCxnSpPr>
          <p:cNvPr id="6" name="直接连接符 5"/>
          <p:cNvCxnSpPr/>
          <p:nvPr/>
        </p:nvCxnSpPr>
        <p:spPr>
          <a:xfrm flipV="1">
            <a:off x="934085" y="1164273"/>
            <a:ext cx="2030413" cy="4763"/>
          </a:xfrm>
          <a:prstGeom prst="line">
            <a:avLst/>
          </a:prstGeom>
          <a:ln w="38100" cap="rnd">
            <a:solidFill>
              <a:schemeClr val="tx1">
                <a:lumMod val="50000"/>
                <a:lumOff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8433" name="íš1îďé"/>
          <p:cNvSpPr txBox="1"/>
          <p:nvPr/>
        </p:nvSpPr>
        <p:spPr>
          <a:xfrm>
            <a:off x="943610" y="326073"/>
            <a:ext cx="2759075" cy="671512"/>
          </a:xfrm>
          <a:prstGeom prst="rect">
            <a:avLst/>
          </a:prstGeom>
          <a:noFill/>
          <a:ln w="9525">
            <a:noFill/>
          </a:ln>
        </p:spPr>
        <p:txBody>
          <a:bodyPr wrap="square" lIns="90000" tIns="46800" rIns="90000" bIns="46800" anchor="t" anchorCtr="0"/>
          <a:p>
            <a:pPr algn="just">
              <a:lnSpc>
                <a:spcPct val="150000"/>
              </a:lnSpc>
            </a:pPr>
            <a:r>
              <a:rPr lang="zh-CN" altLang="en-US" sz="3200" b="1" dirty="0">
                <a:solidFill>
                  <a:srgbClr val="0070C0"/>
                </a:solidFill>
                <a:latin typeface="Arial" panose="020B0604020202020204" pitchFamily="34" charset="0"/>
                <a:ea typeface="微软雅黑" panose="020B0503020204020204" charset="-122"/>
              </a:rPr>
              <a:t>初读散曲</a:t>
            </a:r>
            <a:endParaRPr lang="zh-CN" altLang="en-US" sz="3200" b="1" dirty="0">
              <a:solidFill>
                <a:srgbClr val="0070C0"/>
              </a:solidFill>
              <a:latin typeface="Arial" panose="020B0604020202020204" pitchFamily="34" charset="0"/>
              <a:ea typeface="微软雅黑" panose="020B050302020402020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down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amond(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ppt_x</p:attrName>
                                        </p:attrNameLst>
                                      </p:cBhvr>
                                      <p:tavLst>
                                        <p:tav tm="0">
                                          <p:val>
                                            <p:strVal val="#ppt_x"/>
                                          </p:val>
                                        </p:tav>
                                        <p:tav tm="100000">
                                          <p:val>
                                            <p:strVal val="#ppt_x"/>
                                          </p:val>
                                        </p:tav>
                                      </p:tavLst>
                                    </p:anim>
                                    <p:anim calcmode="lin" valueType="num">
                                      <p:cBhvr>
                                        <p:cTn id="2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图片 6"/>
          <p:cNvPicPr>
            <a:picLocks noChangeAspect="1"/>
          </p:cNvPicPr>
          <p:nvPr/>
        </p:nvPicPr>
        <p:blipFill>
          <a:blip r:embed="rId1"/>
          <a:srcRect b="-1518"/>
          <a:stretch>
            <a:fillRect/>
          </a:stretch>
        </p:blipFill>
        <p:spPr>
          <a:xfrm>
            <a:off x="8763000" y="3679825"/>
            <a:ext cx="3429000" cy="3178175"/>
          </a:xfrm>
          <a:prstGeom prst="rect">
            <a:avLst/>
          </a:prstGeom>
          <a:noFill/>
          <a:ln w="9525">
            <a:noFill/>
          </a:ln>
        </p:spPr>
      </p:pic>
      <p:sp>
        <p:nvSpPr>
          <p:cNvPr id="22531" name="矩形 5"/>
          <p:cNvSpPr/>
          <p:nvPr/>
        </p:nvSpPr>
        <p:spPr>
          <a:xfrm>
            <a:off x="964565" y="516255"/>
            <a:ext cx="5201285" cy="4615815"/>
          </a:xfrm>
          <a:prstGeom prst="rect">
            <a:avLst/>
          </a:prstGeom>
          <a:noFill/>
          <a:ln w="9525">
            <a:noFill/>
          </a:ln>
        </p:spPr>
        <p:txBody>
          <a:bodyPr wrap="square" anchor="t" anchorCtr="0">
            <a:spAutoFit/>
          </a:bodyPr>
          <a:p>
            <a:pPr>
              <a:lnSpc>
                <a:spcPct val="150000"/>
              </a:lnSpc>
            </a:pPr>
            <a:r>
              <a:rPr lang="zh-CN" altLang="en-US" dirty="0">
                <a:latin typeface="Arial" panose="020B0604020202020204" pitchFamily="34" charset="0"/>
                <a:ea typeface="微软雅黑" panose="020B0503020204020204" charset="-122"/>
              </a:rPr>
              <a:t>              </a:t>
            </a:r>
            <a:r>
              <a:rPr lang="zh-CN" altLang="en-US" sz="2800" b="1" dirty="0">
                <a:latin typeface="宋体" panose="02010600030101010101" pitchFamily="2" charset="-122"/>
                <a:ea typeface="宋体" panose="02010600030101010101" pitchFamily="2" charset="-122"/>
                <a:sym typeface="微软雅黑" panose="020B0503020204020204" charset="-122"/>
              </a:rPr>
              <a:t>山坡羊·潼关怀古   </a:t>
            </a:r>
            <a:endParaRPr lang="zh-CN" altLang="en-US" sz="2800" b="1" dirty="0">
              <a:latin typeface="宋体" panose="02010600030101010101" pitchFamily="2" charset="-122"/>
              <a:ea typeface="宋体" panose="02010600030101010101" pitchFamily="2" charset="-122"/>
              <a:sym typeface="微软雅黑" panose="020B0503020204020204" charset="-122"/>
            </a:endParaRPr>
          </a:p>
          <a:p>
            <a:pPr>
              <a:lnSpc>
                <a:spcPct val="150000"/>
              </a:lnSpc>
            </a:pPr>
            <a:r>
              <a:rPr lang="zh-CN" altLang="en-US" sz="2800" b="1" dirty="0">
                <a:latin typeface="宋体" panose="02010600030101010101" pitchFamily="2" charset="-122"/>
                <a:ea typeface="宋体" panose="02010600030101010101" pitchFamily="2" charset="-122"/>
                <a:sym typeface="微软雅黑" panose="020B0503020204020204" charset="-122"/>
              </a:rPr>
              <a:t>        元 张养浩</a:t>
            </a:r>
            <a:endParaRPr lang="zh-CN" altLang="en-US" sz="2800" b="1" dirty="0">
              <a:latin typeface="宋体" panose="02010600030101010101" pitchFamily="2" charset="-122"/>
              <a:ea typeface="宋体" panose="02010600030101010101" pitchFamily="2" charset="-122"/>
              <a:sym typeface="微软雅黑" panose="020B0503020204020204" charset="-122"/>
            </a:endParaRPr>
          </a:p>
          <a:p>
            <a:pPr>
              <a:lnSpc>
                <a:spcPct val="150000"/>
              </a:lnSpc>
            </a:pPr>
            <a:r>
              <a:rPr lang="zh-CN" altLang="en-US" sz="2800" b="1" dirty="0">
                <a:latin typeface="宋体" panose="02010600030101010101" pitchFamily="2" charset="-122"/>
                <a:ea typeface="宋体" panose="02010600030101010101" pitchFamily="2" charset="-122"/>
              </a:rPr>
              <a:t>峰峦如聚，波涛如怒，山河表里潼关路。</a:t>
            </a:r>
            <a:endParaRPr lang="zh-CN" altLang="en-US" sz="2800" b="1" dirty="0">
              <a:latin typeface="宋体" panose="02010600030101010101" pitchFamily="2" charset="-122"/>
              <a:ea typeface="宋体" panose="02010600030101010101" pitchFamily="2" charset="-122"/>
            </a:endParaRPr>
          </a:p>
          <a:p>
            <a:pPr>
              <a:lnSpc>
                <a:spcPct val="150000"/>
              </a:lnSpc>
            </a:pPr>
            <a:r>
              <a:rPr lang="zh-CN" altLang="en-US" sz="2800" b="1" dirty="0">
                <a:latin typeface="宋体" panose="02010600030101010101" pitchFamily="2" charset="-122"/>
                <a:ea typeface="宋体" panose="02010600030101010101" pitchFamily="2" charset="-122"/>
              </a:rPr>
              <a:t>望西都，意踌躇。伤心秦汉经行处，宫阙万间都做了土。</a:t>
            </a:r>
            <a:endParaRPr lang="zh-CN" altLang="en-US" sz="2800" b="1" dirty="0">
              <a:latin typeface="宋体" panose="02010600030101010101" pitchFamily="2" charset="-122"/>
              <a:ea typeface="宋体" panose="02010600030101010101" pitchFamily="2" charset="-122"/>
            </a:endParaRPr>
          </a:p>
          <a:p>
            <a:pPr>
              <a:lnSpc>
                <a:spcPct val="150000"/>
              </a:lnSpc>
            </a:pPr>
            <a:r>
              <a:rPr lang="zh-CN" altLang="en-US" sz="2800" b="1" dirty="0">
                <a:latin typeface="宋体" panose="02010600030101010101" pitchFamily="2" charset="-122"/>
                <a:ea typeface="宋体" panose="02010600030101010101" pitchFamily="2" charset="-122"/>
              </a:rPr>
              <a:t>兴，百姓苦；亡，百姓苦。</a:t>
            </a:r>
            <a:endParaRPr lang="zh-CN" altLang="en-US" sz="2800" b="1" dirty="0">
              <a:latin typeface="宋体" panose="02010600030101010101" pitchFamily="2" charset="-122"/>
              <a:ea typeface="宋体" panose="02010600030101010101" pitchFamily="2" charset="-122"/>
            </a:endParaRPr>
          </a:p>
        </p:txBody>
      </p:sp>
      <p:cxnSp>
        <p:nvCxnSpPr>
          <p:cNvPr id="6" name="直接连接符 5"/>
          <p:cNvCxnSpPr/>
          <p:nvPr/>
        </p:nvCxnSpPr>
        <p:spPr>
          <a:xfrm flipV="1">
            <a:off x="8479790" y="1132523"/>
            <a:ext cx="2030413" cy="4763"/>
          </a:xfrm>
          <a:prstGeom prst="line">
            <a:avLst/>
          </a:prstGeom>
          <a:ln w="38100" cap="rnd">
            <a:solidFill>
              <a:schemeClr val="tx1">
                <a:lumMod val="50000"/>
                <a:lumOff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8433" name="íš1îďé"/>
          <p:cNvSpPr txBox="1"/>
          <p:nvPr/>
        </p:nvSpPr>
        <p:spPr>
          <a:xfrm>
            <a:off x="8489315" y="294323"/>
            <a:ext cx="2759075" cy="671512"/>
          </a:xfrm>
          <a:prstGeom prst="rect">
            <a:avLst/>
          </a:prstGeom>
          <a:noFill/>
          <a:ln w="9525">
            <a:noFill/>
          </a:ln>
        </p:spPr>
        <p:txBody>
          <a:bodyPr wrap="square" lIns="90000" tIns="46800" rIns="90000" bIns="46800" anchor="t" anchorCtr="0"/>
          <a:p>
            <a:pPr algn="just">
              <a:lnSpc>
                <a:spcPct val="150000"/>
              </a:lnSpc>
            </a:pPr>
            <a:r>
              <a:rPr lang="zh-CN" altLang="en-US" sz="3200" b="1" dirty="0">
                <a:solidFill>
                  <a:srgbClr val="0070C0"/>
                </a:solidFill>
                <a:latin typeface="Arial" panose="020B0604020202020204" pitchFamily="34" charset="0"/>
                <a:ea typeface="微软雅黑" panose="020B0503020204020204" charset="-122"/>
              </a:rPr>
              <a:t>再读散曲</a:t>
            </a:r>
            <a:endParaRPr lang="zh-CN" altLang="en-US" sz="3200" b="1" dirty="0">
              <a:solidFill>
                <a:srgbClr val="0070C0"/>
              </a:solidFill>
              <a:latin typeface="Arial" panose="020B0604020202020204" pitchFamily="34" charset="0"/>
              <a:ea typeface="微软雅黑" panose="020B0503020204020204" charset="-122"/>
            </a:endParaRPr>
          </a:p>
        </p:txBody>
      </p:sp>
      <p:sp>
        <p:nvSpPr>
          <p:cNvPr id="2" name="文本框 1"/>
          <p:cNvSpPr txBox="1"/>
          <p:nvPr/>
        </p:nvSpPr>
        <p:spPr>
          <a:xfrm>
            <a:off x="6507480" y="1998980"/>
            <a:ext cx="792480" cy="460375"/>
          </a:xfrm>
          <a:prstGeom prst="rect">
            <a:avLst/>
          </a:prstGeom>
          <a:noFill/>
        </p:spPr>
        <p:txBody>
          <a:bodyPr wrap="none" rtlCol="0" anchor="t">
            <a:spAutoFit/>
          </a:bodyPr>
          <a:p>
            <a:r>
              <a:rPr lang="zh-CN" altLang="en-US" sz="2400" b="1">
                <a:latin typeface="Times New Roman" panose="02020603050405020304" pitchFamily="18" charset="0"/>
                <a:sym typeface="+mn-ea"/>
              </a:rPr>
              <a:t>写景</a:t>
            </a:r>
            <a:endParaRPr lang="zh-CN" altLang="en-US" sz="2400" b="1">
              <a:latin typeface="Times New Roman" panose="02020603050405020304" pitchFamily="18" charset="0"/>
              <a:sym typeface="+mn-ea"/>
            </a:endParaRPr>
          </a:p>
        </p:txBody>
      </p:sp>
      <p:sp>
        <p:nvSpPr>
          <p:cNvPr id="3" name="文本框 2"/>
          <p:cNvSpPr txBox="1"/>
          <p:nvPr/>
        </p:nvSpPr>
        <p:spPr>
          <a:xfrm>
            <a:off x="6507480" y="3344545"/>
            <a:ext cx="1462405" cy="460375"/>
          </a:xfrm>
          <a:prstGeom prst="rect">
            <a:avLst/>
          </a:prstGeom>
          <a:noFill/>
        </p:spPr>
        <p:txBody>
          <a:bodyPr wrap="square" rtlCol="0" anchor="t">
            <a:spAutoFit/>
          </a:bodyPr>
          <a:p>
            <a:r>
              <a:rPr lang="zh-CN" altLang="en-US" sz="2400" b="1">
                <a:latin typeface="Times New Roman" panose="02020603050405020304" pitchFamily="18" charset="0"/>
                <a:sym typeface="+mn-ea"/>
              </a:rPr>
              <a:t>怀古</a:t>
            </a:r>
            <a:r>
              <a:rPr lang="zh-CN" altLang="en-US" sz="2400" b="1">
                <a:latin typeface="Times New Roman" panose="02020603050405020304" pitchFamily="18" charset="0"/>
                <a:sym typeface="+mn-ea"/>
              </a:rPr>
              <a:t>抒情</a:t>
            </a:r>
            <a:endParaRPr lang="zh-CN" altLang="en-US" sz="2400" b="1">
              <a:latin typeface="Times New Roman" panose="02020603050405020304" pitchFamily="18" charset="0"/>
              <a:sym typeface="+mn-ea"/>
            </a:endParaRPr>
          </a:p>
        </p:txBody>
      </p:sp>
      <p:sp>
        <p:nvSpPr>
          <p:cNvPr id="4" name="文本框 3"/>
          <p:cNvSpPr txBox="1"/>
          <p:nvPr/>
        </p:nvSpPr>
        <p:spPr>
          <a:xfrm>
            <a:off x="6507480" y="4559300"/>
            <a:ext cx="1553210" cy="460375"/>
          </a:xfrm>
          <a:prstGeom prst="rect">
            <a:avLst/>
          </a:prstGeom>
          <a:noFill/>
        </p:spPr>
        <p:txBody>
          <a:bodyPr wrap="square" rtlCol="0" anchor="t">
            <a:spAutoFit/>
          </a:bodyPr>
          <a:p>
            <a:r>
              <a:rPr lang="zh-CN" altLang="en-US" sz="2400" b="1">
                <a:latin typeface="Times New Roman" panose="02020603050405020304" pitchFamily="18" charset="0"/>
                <a:sym typeface="+mn-ea"/>
              </a:rPr>
              <a:t>议论抒情</a:t>
            </a:r>
            <a:endParaRPr lang="zh-CN" altLang="en-US" sz="2400" b="1">
              <a:latin typeface="Times New Roman" panose="02020603050405020304" pitchFamily="18" charset="0"/>
              <a:sym typeface="+mn-ea"/>
            </a:endParaRPr>
          </a:p>
        </p:txBody>
      </p:sp>
      <p:sp>
        <p:nvSpPr>
          <p:cNvPr id="5" name="文本框 4"/>
          <p:cNvSpPr txBox="1"/>
          <p:nvPr/>
        </p:nvSpPr>
        <p:spPr>
          <a:xfrm>
            <a:off x="2409825" y="2552700"/>
            <a:ext cx="312420" cy="521970"/>
          </a:xfrm>
          <a:prstGeom prst="rect">
            <a:avLst/>
          </a:prstGeom>
          <a:noFill/>
        </p:spPr>
        <p:txBody>
          <a:bodyPr wrap="square" rtlCol="0" anchor="t">
            <a:spAutoFit/>
          </a:bodyPr>
          <a:p>
            <a:r>
              <a:rPr lang="en-US" altLang="zh-CN" sz="2800" b="1" dirty="0">
                <a:solidFill>
                  <a:srgbClr val="FF0000"/>
                </a:solidFill>
                <a:latin typeface="宋体" panose="02010600030101010101" pitchFamily="2" charset="-122"/>
                <a:ea typeface="宋体" panose="02010600030101010101" pitchFamily="2" charset="-122"/>
                <a:sym typeface="+mn-ea"/>
              </a:rPr>
              <a:t>/</a:t>
            </a:r>
            <a:endParaRPr lang="en-US" altLang="zh-CN" sz="2800" b="1" dirty="0">
              <a:solidFill>
                <a:srgbClr val="FF0000"/>
              </a:solidFill>
              <a:latin typeface="宋体" panose="02010600030101010101" pitchFamily="2" charset="-122"/>
              <a:ea typeface="宋体" panose="02010600030101010101" pitchFamily="2" charset="-122"/>
              <a:sym typeface="+mn-ea"/>
            </a:endParaRPr>
          </a:p>
        </p:txBody>
      </p:sp>
      <p:sp>
        <p:nvSpPr>
          <p:cNvPr id="7" name="文本框 6"/>
          <p:cNvSpPr txBox="1"/>
          <p:nvPr/>
        </p:nvSpPr>
        <p:spPr>
          <a:xfrm>
            <a:off x="4712335" y="3862705"/>
            <a:ext cx="312420" cy="521970"/>
          </a:xfrm>
          <a:prstGeom prst="rect">
            <a:avLst/>
          </a:prstGeom>
          <a:noFill/>
        </p:spPr>
        <p:txBody>
          <a:bodyPr wrap="square" rtlCol="0" anchor="t">
            <a:spAutoFit/>
          </a:bodyPr>
          <a:p>
            <a:r>
              <a:rPr lang="en-US" altLang="zh-CN" sz="2800" b="1" dirty="0">
                <a:solidFill>
                  <a:srgbClr val="FF0000"/>
                </a:solidFill>
                <a:latin typeface="宋体" panose="02010600030101010101" pitchFamily="2" charset="-122"/>
                <a:ea typeface="宋体" panose="02010600030101010101" pitchFamily="2" charset="-122"/>
                <a:sym typeface="+mn-ea"/>
              </a:rPr>
              <a:t>/</a:t>
            </a:r>
            <a:endParaRPr lang="en-US" altLang="zh-CN" sz="2800" b="1" dirty="0">
              <a:solidFill>
                <a:srgbClr val="FF0000"/>
              </a:solidFill>
              <a:latin typeface="宋体" panose="02010600030101010101" pitchFamily="2" charset="-122"/>
              <a:ea typeface="宋体" panose="02010600030101010101" pitchFamily="2" charset="-122"/>
              <a:sym typeface="+mn-ea"/>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2" grpId="0"/>
      <p:bldP spid="2" grpId="1"/>
      <p:bldP spid="3" grpId="0"/>
      <p:bldP spid="3" grpId="1"/>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529" name="图片 6"/>
          <p:cNvPicPr>
            <a:picLocks noChangeAspect="1"/>
          </p:cNvPicPr>
          <p:nvPr/>
        </p:nvPicPr>
        <p:blipFill>
          <a:blip r:embed="rId1"/>
          <a:srcRect b="-1518"/>
          <a:stretch>
            <a:fillRect/>
          </a:stretch>
        </p:blipFill>
        <p:spPr>
          <a:xfrm>
            <a:off x="8763000" y="3679825"/>
            <a:ext cx="3429000" cy="3178175"/>
          </a:xfrm>
          <a:prstGeom prst="rect">
            <a:avLst/>
          </a:prstGeom>
          <a:noFill/>
          <a:ln w="9525">
            <a:noFill/>
          </a:ln>
        </p:spPr>
      </p:pic>
      <p:cxnSp>
        <p:nvCxnSpPr>
          <p:cNvPr id="6" name="直接连接符 5"/>
          <p:cNvCxnSpPr/>
          <p:nvPr/>
        </p:nvCxnSpPr>
        <p:spPr>
          <a:xfrm flipV="1">
            <a:off x="8479790" y="1132523"/>
            <a:ext cx="2030413" cy="4763"/>
          </a:xfrm>
          <a:prstGeom prst="line">
            <a:avLst/>
          </a:prstGeom>
          <a:ln w="38100" cap="rnd">
            <a:solidFill>
              <a:schemeClr val="tx1">
                <a:lumMod val="50000"/>
                <a:lumOff val="50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8433" name="íš1îďé"/>
          <p:cNvSpPr txBox="1"/>
          <p:nvPr/>
        </p:nvSpPr>
        <p:spPr>
          <a:xfrm>
            <a:off x="8489315" y="294323"/>
            <a:ext cx="2759075" cy="671512"/>
          </a:xfrm>
          <a:prstGeom prst="rect">
            <a:avLst/>
          </a:prstGeom>
          <a:noFill/>
          <a:ln w="9525">
            <a:noFill/>
          </a:ln>
        </p:spPr>
        <p:txBody>
          <a:bodyPr wrap="square" lIns="90000" tIns="46800" rIns="90000" bIns="46800" anchor="t" anchorCtr="0"/>
          <a:p>
            <a:pPr algn="just">
              <a:lnSpc>
                <a:spcPct val="150000"/>
              </a:lnSpc>
            </a:pPr>
            <a:r>
              <a:rPr lang="zh-CN" altLang="en-US" sz="3200" b="1" dirty="0">
                <a:solidFill>
                  <a:srgbClr val="0070C0"/>
                </a:solidFill>
                <a:latin typeface="Arial" panose="020B0604020202020204" pitchFamily="34" charset="0"/>
                <a:ea typeface="微软雅黑" panose="020B0503020204020204" charset="-122"/>
              </a:rPr>
              <a:t>再读散曲</a:t>
            </a:r>
            <a:endParaRPr lang="zh-CN" altLang="en-US" sz="3200" b="1" dirty="0">
              <a:solidFill>
                <a:srgbClr val="0070C0"/>
              </a:solidFill>
              <a:latin typeface="Arial" panose="020B0604020202020204" pitchFamily="34" charset="0"/>
              <a:ea typeface="微软雅黑" panose="020B0503020204020204" charset="-122"/>
            </a:endParaRPr>
          </a:p>
        </p:txBody>
      </p:sp>
      <p:sp>
        <p:nvSpPr>
          <p:cNvPr id="8" name="文本框 7"/>
          <p:cNvSpPr txBox="1"/>
          <p:nvPr/>
        </p:nvSpPr>
        <p:spPr>
          <a:xfrm>
            <a:off x="4730750" y="496570"/>
            <a:ext cx="3840480" cy="460375"/>
          </a:xfrm>
          <a:prstGeom prst="rect">
            <a:avLst/>
          </a:prstGeom>
          <a:noFill/>
        </p:spPr>
        <p:txBody>
          <a:bodyPr wrap="none" rtlCol="0" anchor="t">
            <a:spAutoFit/>
          </a:bodyPr>
          <a:p>
            <a:r>
              <a:rPr lang="zh-CN" altLang="en-US" sz="2400" b="1">
                <a:latin typeface="Times New Roman" panose="02020603050405020304" pitchFamily="18" charset="0"/>
                <a:sym typeface="+mn-ea"/>
              </a:rPr>
              <a:t>写了什么景？如何写景</a:t>
            </a:r>
            <a:r>
              <a:rPr lang="zh-CN" altLang="en-US" sz="2400" b="1">
                <a:latin typeface="Times New Roman" panose="02020603050405020304" pitchFamily="18" charset="0"/>
                <a:sym typeface="+mn-ea"/>
              </a:rPr>
              <a:t>的？</a:t>
            </a:r>
            <a:endParaRPr lang="zh-CN" altLang="en-US" sz="2400" b="1">
              <a:latin typeface="Times New Roman" panose="02020603050405020304" pitchFamily="18" charset="0"/>
              <a:sym typeface="+mn-ea"/>
            </a:endParaRPr>
          </a:p>
        </p:txBody>
      </p:sp>
      <p:sp>
        <p:nvSpPr>
          <p:cNvPr id="9" name="文本框 8"/>
          <p:cNvSpPr txBox="1"/>
          <p:nvPr/>
        </p:nvSpPr>
        <p:spPr>
          <a:xfrm>
            <a:off x="4730750" y="1181735"/>
            <a:ext cx="3665855" cy="829945"/>
          </a:xfrm>
          <a:prstGeom prst="rect">
            <a:avLst/>
          </a:prstGeom>
          <a:noFill/>
        </p:spPr>
        <p:txBody>
          <a:bodyPr wrap="square" rtlCol="0" anchor="t">
            <a:spAutoFit/>
          </a:bodyPr>
          <a:p>
            <a:r>
              <a:rPr lang="zh-CN" altLang="en-US" sz="2400" b="1">
                <a:latin typeface="Times New Roman" panose="02020603050405020304" pitchFamily="18" charset="0"/>
                <a:sym typeface="+mn-ea"/>
              </a:rPr>
              <a:t>怀古怀的是什么？</a:t>
            </a:r>
            <a:r>
              <a:rPr lang="zh-CN" altLang="en-US" sz="2400" b="1">
                <a:latin typeface="Times New Roman" panose="02020603050405020304" pitchFamily="18" charset="0"/>
                <a:sym typeface="+mn-ea"/>
              </a:rPr>
              <a:t>手法？抒什么情？</a:t>
            </a:r>
            <a:endParaRPr lang="zh-CN" altLang="en-US" sz="2400" b="1">
              <a:latin typeface="Times New Roman" panose="02020603050405020304" pitchFamily="18" charset="0"/>
              <a:sym typeface="+mn-ea"/>
            </a:endParaRPr>
          </a:p>
        </p:txBody>
      </p:sp>
      <p:sp>
        <p:nvSpPr>
          <p:cNvPr id="10" name="文本框 9"/>
          <p:cNvSpPr txBox="1"/>
          <p:nvPr/>
        </p:nvSpPr>
        <p:spPr>
          <a:xfrm>
            <a:off x="4730750" y="2190115"/>
            <a:ext cx="1969770" cy="460375"/>
          </a:xfrm>
          <a:prstGeom prst="rect">
            <a:avLst/>
          </a:prstGeom>
          <a:noFill/>
        </p:spPr>
        <p:txBody>
          <a:bodyPr wrap="square" rtlCol="0" anchor="t">
            <a:spAutoFit/>
          </a:bodyPr>
          <a:p>
            <a:r>
              <a:rPr lang="zh-CN" altLang="en-US" sz="2400" b="1">
                <a:latin typeface="Times New Roman" panose="02020603050405020304" pitchFamily="18" charset="0"/>
                <a:sym typeface="+mn-ea"/>
              </a:rPr>
              <a:t>抒什么情？</a:t>
            </a:r>
            <a:endParaRPr lang="zh-CN" altLang="en-US" sz="2400" b="1">
              <a:latin typeface="Times New Roman" panose="02020603050405020304" pitchFamily="18" charset="0"/>
              <a:sym typeface="+mn-ea"/>
            </a:endParaRPr>
          </a:p>
        </p:txBody>
      </p:sp>
      <p:sp>
        <p:nvSpPr>
          <p:cNvPr id="11" name="文本框 10"/>
          <p:cNvSpPr txBox="1"/>
          <p:nvPr>
            <p:custDataLst>
              <p:tags r:id="rId2"/>
            </p:custDataLst>
          </p:nvPr>
        </p:nvSpPr>
        <p:spPr>
          <a:xfrm>
            <a:off x="1480820" y="2122170"/>
            <a:ext cx="2627630" cy="583565"/>
          </a:xfrm>
          <a:prstGeom prst="rect">
            <a:avLst/>
          </a:prstGeom>
          <a:noFill/>
        </p:spPr>
        <p:txBody>
          <a:bodyPr wrap="square" rtlCol="0" anchor="t">
            <a:spAutoFit/>
          </a:bodyPr>
          <a:p>
            <a:r>
              <a:rPr lang="zh-CN" altLang="en-US" sz="3200" b="1">
                <a:solidFill>
                  <a:srgbClr val="CC4A4A"/>
                </a:solidFill>
                <a:effectLst>
                  <a:outerShdw blurRad="38100" dist="19050" dir="2700000" algn="tl" rotWithShape="0">
                    <a:schemeClr val="dk1">
                      <a:lumMod val="50000"/>
                      <a:alpha val="40000"/>
                    </a:schemeClr>
                  </a:outerShdw>
                </a:effectLst>
                <a:latin typeface="Times New Roman" panose="02020603050405020304" pitchFamily="18" charset="0"/>
                <a:sym typeface="+mn-ea"/>
              </a:rPr>
              <a:t>三、议论抒情</a:t>
            </a:r>
            <a:endParaRPr lang="zh-CN" altLang="en-US" sz="3200" b="1">
              <a:solidFill>
                <a:srgbClr val="CC4A4A"/>
              </a:solidFill>
              <a:effectLst>
                <a:outerShdw blurRad="38100" dist="19050" dir="2700000" algn="tl" rotWithShape="0">
                  <a:schemeClr val="dk1">
                    <a:lumMod val="50000"/>
                    <a:alpha val="40000"/>
                  </a:schemeClr>
                </a:outerShdw>
              </a:effectLst>
              <a:latin typeface="Times New Roman" panose="02020603050405020304" pitchFamily="18" charset="0"/>
              <a:sym typeface="+mn-ea"/>
            </a:endParaRPr>
          </a:p>
        </p:txBody>
      </p:sp>
      <p:sp>
        <p:nvSpPr>
          <p:cNvPr id="12" name="文本框 11"/>
          <p:cNvSpPr txBox="1"/>
          <p:nvPr>
            <p:custDataLst>
              <p:tags r:id="rId3"/>
            </p:custDataLst>
          </p:nvPr>
        </p:nvSpPr>
        <p:spPr>
          <a:xfrm>
            <a:off x="1769745" y="487680"/>
            <a:ext cx="1808480" cy="583565"/>
          </a:xfrm>
          <a:prstGeom prst="rect">
            <a:avLst/>
          </a:prstGeom>
          <a:noFill/>
        </p:spPr>
        <p:txBody>
          <a:bodyPr wrap="none" rtlCol="0" anchor="t">
            <a:spAutoFit/>
            <a:scene3d>
              <a:camera prst="orthographicFront"/>
              <a:lightRig rig="threePt" dir="t"/>
            </a:scene3d>
          </a:bodyPr>
          <a:p>
            <a:r>
              <a:rPr lang="zh-CN" altLang="en-US" sz="3200" b="1">
                <a:solidFill>
                  <a:srgbClr val="CC4A4A"/>
                </a:solidFill>
                <a:effectLst>
                  <a:outerShdw blurRad="38100" dist="19050" dir="2700000" algn="tl" rotWithShape="0">
                    <a:schemeClr val="dk1">
                      <a:lumMod val="50000"/>
                      <a:alpha val="40000"/>
                    </a:schemeClr>
                  </a:outerShdw>
                </a:effectLst>
                <a:latin typeface="Times New Roman" panose="02020603050405020304" pitchFamily="18" charset="0"/>
                <a:sym typeface="+mn-ea"/>
              </a:rPr>
              <a:t>一、写景</a:t>
            </a:r>
            <a:endParaRPr lang="zh-CN" altLang="en-US" sz="3200" b="1">
              <a:solidFill>
                <a:srgbClr val="CC4A4A"/>
              </a:solidFill>
              <a:effectLst>
                <a:outerShdw blurRad="38100" dist="19050" dir="2700000" algn="tl" rotWithShape="0">
                  <a:schemeClr val="dk1">
                    <a:lumMod val="50000"/>
                    <a:alpha val="40000"/>
                  </a:schemeClr>
                </a:outerShdw>
              </a:effectLst>
              <a:latin typeface="Times New Roman" panose="02020603050405020304" pitchFamily="18" charset="0"/>
              <a:sym typeface="+mn-ea"/>
            </a:endParaRPr>
          </a:p>
        </p:txBody>
      </p:sp>
      <p:sp>
        <p:nvSpPr>
          <p:cNvPr id="13" name="文本框 12"/>
          <p:cNvSpPr txBox="1"/>
          <p:nvPr>
            <p:custDataLst>
              <p:tags r:id="rId4"/>
            </p:custDataLst>
          </p:nvPr>
        </p:nvSpPr>
        <p:spPr>
          <a:xfrm>
            <a:off x="1480820" y="1304925"/>
            <a:ext cx="2877185" cy="583565"/>
          </a:xfrm>
          <a:prstGeom prst="rect">
            <a:avLst/>
          </a:prstGeom>
          <a:noFill/>
        </p:spPr>
        <p:txBody>
          <a:bodyPr wrap="square" rtlCol="0" anchor="t">
            <a:spAutoFit/>
          </a:bodyPr>
          <a:p>
            <a:r>
              <a:rPr lang="zh-CN" altLang="en-US" sz="3200" b="1">
                <a:solidFill>
                  <a:srgbClr val="CC4A4A"/>
                </a:solidFill>
                <a:effectLst>
                  <a:outerShdw blurRad="38100" dist="19050" dir="2700000" algn="tl" rotWithShape="0">
                    <a:schemeClr val="dk1">
                      <a:lumMod val="50000"/>
                      <a:alpha val="40000"/>
                    </a:schemeClr>
                  </a:outerShdw>
                </a:effectLst>
                <a:latin typeface="Times New Roman" panose="02020603050405020304" pitchFamily="18" charset="0"/>
                <a:sym typeface="+mn-ea"/>
              </a:rPr>
              <a:t>二、怀古抒情</a:t>
            </a:r>
            <a:endParaRPr lang="zh-CN" altLang="en-US" sz="3200" b="1">
              <a:solidFill>
                <a:srgbClr val="CC4A4A"/>
              </a:solidFill>
              <a:effectLst>
                <a:outerShdw blurRad="38100" dist="19050" dir="2700000" algn="tl" rotWithShape="0">
                  <a:schemeClr val="dk1">
                    <a:lumMod val="50000"/>
                    <a:alpha val="40000"/>
                  </a:schemeClr>
                </a:outerShdw>
              </a:effectLst>
              <a:latin typeface="Times New Roman" panose="02020603050405020304" pitchFamily="18" charset="0"/>
              <a:sym typeface="+mn-ea"/>
            </a:endParaRPr>
          </a:p>
        </p:txBody>
      </p:sp>
      <p:sp>
        <p:nvSpPr>
          <p:cNvPr id="20484" name="Rectangle 7"/>
          <p:cNvSpPr txBox="1"/>
          <p:nvPr>
            <p:custDataLst>
              <p:tags r:id="rId5"/>
            </p:custDataLst>
          </p:nvPr>
        </p:nvSpPr>
        <p:spPr>
          <a:xfrm>
            <a:off x="812165" y="2828925"/>
            <a:ext cx="10716260" cy="6170295"/>
          </a:xfrm>
          <a:prstGeom prst="rect">
            <a:avLst/>
          </a:prstGeom>
          <a:noFill/>
          <a:ln w="9525">
            <a:noFill/>
          </a:ln>
        </p:spPr>
        <p:txBody>
          <a:bodyPr anchor="t" anchorCtr="0"/>
          <a:p>
            <a:pPr marL="0" eaLnBrk="1" hangingPunct="1">
              <a:lnSpc>
                <a:spcPct val="150000"/>
              </a:lnSpc>
              <a:buFont typeface="Arial" panose="020B0604020202020204" pitchFamily="34" charset="0"/>
              <a:buNone/>
            </a:pPr>
            <a:r>
              <a:rPr lang="zh-CN" sz="2800" dirty="0">
                <a:solidFill>
                  <a:schemeClr val="tx1"/>
                </a:solidFill>
                <a:latin typeface="微软雅黑" panose="020B0503020204020204" charset="-122"/>
                <a:sym typeface="+mn-ea"/>
              </a:rPr>
              <a:t>先自己思考两分钟，然后以小组为单位进行讨论，将答案简要写在学案上。</a:t>
            </a:r>
            <a:endParaRPr lang="zh-CN" sz="2800">
              <a:solidFill>
                <a:srgbClr val="3D6766"/>
              </a:solidFill>
              <a:latin typeface="楷体" panose="02010609060101010101" pitchFamily="49" charset="-122"/>
              <a:ea typeface="楷体" panose="02010609060101010101" pitchFamily="49" charset="-122"/>
              <a:cs typeface="楷体" panose="02010609060101010101" pitchFamily="49" charset="-122"/>
              <a:sym typeface="+mn-ea"/>
            </a:endParaRPr>
          </a:p>
          <a:p>
            <a:pPr marL="0" eaLnBrk="1" hangingPunct="1">
              <a:lnSpc>
                <a:spcPct val="150000"/>
              </a:lnSpc>
              <a:buFont typeface="Arial" panose="020B0604020202020204" pitchFamily="34" charset="0"/>
              <a:buNone/>
            </a:pPr>
            <a:r>
              <a:rPr lang="zh-CN"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小组讨论要求：</a:t>
            </a:r>
            <a:endParaRPr lang="zh-CN" sz="280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marL="0" eaLnBrk="1" hangingPunct="1">
              <a:lnSpc>
                <a:spcPct val="150000"/>
              </a:lnSpc>
              <a:buFont typeface="Arial" panose="020B0604020202020204" pitchFamily="34" charset="0"/>
              <a:buNone/>
            </a:pPr>
            <a:r>
              <a:rPr lang="en-US" altLang="zh-CN"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四人一组，组长负责制。</a:t>
            </a:r>
            <a:endPar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marL="0" eaLnBrk="1" hangingPunct="1">
              <a:lnSpc>
                <a:spcPct val="150000"/>
              </a:lnSpc>
              <a:buFont typeface="Arial" panose="020B0604020202020204" pitchFamily="34" charset="0"/>
              <a:buNone/>
            </a:pPr>
            <a:r>
              <a:rPr lang="en-US" altLang="zh-CN"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最终形成每个小组的文字答案，并找出代表发言。</a:t>
            </a:r>
            <a:endPar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marL="0" eaLnBrk="1" hangingPunct="1">
              <a:lnSpc>
                <a:spcPct val="150000"/>
              </a:lnSpc>
              <a:buFont typeface="Arial" panose="020B0604020202020204" pitchFamily="34" charset="0"/>
              <a:buNone/>
            </a:pPr>
            <a:r>
              <a:rPr lang="en-US" altLang="zh-CN"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3</a:t>
            </a:r>
            <a:r>
              <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sym typeface="+mn-ea"/>
              </a:rPr>
              <a:t>表述清晰完整。</a:t>
            </a:r>
            <a:endParaRPr lang="zh-CN" altLang="en-US" sz="2800">
              <a:solidFill>
                <a:schemeClr val="tx1"/>
              </a:solidFill>
              <a:latin typeface="楷体" panose="02010609060101010101" pitchFamily="49" charset="-122"/>
              <a:ea typeface="楷体" panose="02010609060101010101" pitchFamily="49" charset="-122"/>
              <a:cs typeface="楷体" panose="02010609060101010101" pitchFamily="49" charset="-122"/>
            </a:endParaRPr>
          </a:p>
          <a:p>
            <a:pPr marL="0" eaLnBrk="1" hangingPunct="1">
              <a:lnSpc>
                <a:spcPct val="150000"/>
              </a:lnSpc>
              <a:buFont typeface="Arial" panose="020B0604020202020204" pitchFamily="34" charset="0"/>
              <a:buNone/>
            </a:pPr>
            <a:r>
              <a:rPr lang="zh-CN" altLang="en-US" sz="3600" b="1" dirty="0" err="1">
                <a:solidFill>
                  <a:srgbClr val="008651"/>
                </a:solidFill>
                <a:latin typeface="微软雅黑" panose="020B0503020204020204" charset="-122"/>
                <a:cs typeface="微软雅黑" panose="020B0503020204020204" charset="-122"/>
                <a:sym typeface="+mn-ea"/>
              </a:rPr>
              <a:t>               </a:t>
            </a:r>
            <a:endParaRPr lang="zh-CN" altLang="en-US" sz="3600" b="1" dirty="0" err="1">
              <a:solidFill>
                <a:srgbClr val="008651"/>
              </a:solidFill>
              <a:latin typeface="微软雅黑" panose="020B0503020204020204" charset="-122"/>
              <a:cs typeface="微软雅黑" panose="020B0503020204020204" charset="-122"/>
              <a:sym typeface="+mn-ea"/>
            </a:endParaRPr>
          </a:p>
          <a:p>
            <a:pPr marL="228600" indent="-228600">
              <a:lnSpc>
                <a:spcPct val="90000"/>
              </a:lnSpc>
              <a:spcBef>
                <a:spcPts val="1000"/>
              </a:spcBef>
              <a:buSzTx/>
            </a:pPr>
            <a:r>
              <a:rPr lang="zh-CN" altLang="en-US" sz="3600" b="1" dirty="0" err="1">
                <a:solidFill>
                  <a:srgbClr val="008651"/>
                </a:solidFill>
                <a:latin typeface="微软雅黑" panose="020B0503020204020204" charset="-122"/>
                <a:cs typeface="微软雅黑" panose="020B0503020204020204" charset="-122"/>
                <a:sym typeface="+mn-ea"/>
              </a:rPr>
              <a:t>     </a:t>
            </a:r>
            <a:r>
              <a:rPr lang="en-US" altLang="zh-CN" sz="3600" b="1" dirty="0" err="1">
                <a:solidFill>
                  <a:srgbClr val="008651"/>
                </a:solidFill>
                <a:latin typeface="微软雅黑" panose="020B0503020204020204" charset="-122"/>
                <a:cs typeface="微软雅黑" panose="020B0503020204020204" charset="-122"/>
                <a:sym typeface="+mn-ea"/>
              </a:rPr>
              <a:t>    </a:t>
            </a:r>
            <a:r>
              <a:rPr lang="zh-CN" altLang="en-US" sz="3600" b="1" dirty="0" err="1">
                <a:solidFill>
                  <a:srgbClr val="008651"/>
                </a:solidFill>
                <a:latin typeface="微软雅黑" panose="020B0503020204020204" charset="-122"/>
                <a:cs typeface="微软雅黑" panose="020B0503020204020204" charset="-122"/>
                <a:sym typeface="+mn-ea"/>
              </a:rPr>
              <a:t>  </a:t>
            </a:r>
            <a:endParaRPr lang="zh-CN" altLang="en-US" sz="3600" b="1" baseline="0" dirty="0">
              <a:solidFill>
                <a:srgbClr val="C00000"/>
              </a:solidFill>
              <a:latin typeface="楷体" panose="02010609060101010101" pitchFamily="49" charset="-122"/>
              <a:ea typeface="楷体" panose="02010609060101010101" pitchFamily="49" charset="-122"/>
            </a:endParaRPr>
          </a:p>
        </p:txBody>
      </p:sp>
    </p:spTree>
  </p:cSld>
  <p:clrMapOvr>
    <a:masterClrMapping/>
  </p:clrMapOvr>
  <p:transition spd="slow">
    <p:fade/>
  </p:transition>
  <p:timing>
    <p:tnLst>
      <p:par>
        <p:cTn id="1" dur="indefinite" restart="never" nodeType="tmRoot"/>
      </p:par>
    </p:tnLst>
    <p:bldLst>
      <p:bldP spid="8" grpId="1"/>
      <p:bldP spid="9" grpId="1"/>
      <p:bldP spid="10" grpId="1"/>
      <p:bldP spid="11" grpId="1"/>
      <p:bldP spid="12" grpId="1"/>
      <p:bldP spid="13" grpId="1"/>
    </p:bldLst>
  </p:timing>
</p:sld>
</file>

<file path=ppt/tags/tag1.xml><?xml version="1.0" encoding="utf-8"?>
<p:tagLst xmlns:p="http://schemas.openxmlformats.org/presentationml/2006/main">
  <p:tag name="REFSHAPE" val="522608548"/>
  <p:tag name="KSO_WM_UNIT_PLACING_PICTURE_USER_VIEWPORT" val="{&quot;height&quot;:7360,&quot;width&quot;:4942.5007874015746}"/>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PRESET_TEXT" val="单击此处输入你的正文，文字是您思想的提炼，为了最终演示发布的良好效果，请尽量言简意赅的阐述观点；根据需要可酌情增减文字，以便观者可以准确理解您所传达的信息。您的正文已经简明扼要，但信息却错综复杂，需要用更多的文字来表述；但请您尽可能提炼思想的精髓，否则容易造成观者的阅读压力，适得其反。"/>
  <p:tag name="KSO_WM_UNIT_NOCLEAR" val="0"/>
  <p:tag name="KSO_WM_UNIT_VALUE" val="159"/>
  <p:tag name="KSO_WM_UNIT_TYPE" val="f"/>
  <p:tag name="KSO_WM_UNIT_INDEX" val="1"/>
  <p:tag name="KSO_WM_UNIT_BLOCK" val="0"/>
  <p:tag name="KSO_WM_TEMPLATE_CATEGORY" val="custom"/>
  <p:tag name="KSO_WM_TEMPLATE_INDEX" val="20204119"/>
  <p:tag name="KSO_WM_UNIT_ID" val="custom20204119_16*f*1"/>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commondata" val="eyJoZGlkIjoiNWQ0MzgwNWNlNDA3Njk0MzUwOTZiMWNlNWMwZDkwYTI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ww.pptniu.com">
  <a:themeElements>
    <a:clrScheme name="自定义 14">
      <a:dk1>
        <a:srgbClr val="000000"/>
      </a:dk1>
      <a:lt1>
        <a:srgbClr val="FFFFFF"/>
      </a:lt1>
      <a:dk2>
        <a:srgbClr val="778495"/>
      </a:dk2>
      <a:lt2>
        <a:srgbClr val="F0F0F0"/>
      </a:lt2>
      <a:accent1>
        <a:srgbClr val="B4B4B4"/>
      </a:accent1>
      <a:accent2>
        <a:srgbClr val="778495"/>
      </a:accent2>
      <a:accent3>
        <a:srgbClr val="7F7F7F"/>
      </a:accent3>
      <a:accent4>
        <a:srgbClr val="778495"/>
      </a:accent4>
      <a:accent5>
        <a:srgbClr val="3C3C3C"/>
      </a:accent5>
      <a:accent6>
        <a:srgbClr val="586270"/>
      </a:accent6>
      <a:hlink>
        <a:srgbClr val="FFFFFF"/>
      </a:hlink>
      <a:folHlink>
        <a:srgbClr val="FFFFF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PPT牛</Template>
  <TotalTime>0</TotalTime>
  <Words>3016</Words>
  <Application>WPS 演示</Application>
  <PresentationFormat>自定义</PresentationFormat>
  <Paragraphs>210</Paragraphs>
  <Slides>21</Slides>
  <Notes>39</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21</vt:i4>
      </vt:variant>
    </vt:vector>
  </HeadingPairs>
  <TitlesOfParts>
    <vt:vector size="33" baseType="lpstr">
      <vt:lpstr>Arial</vt:lpstr>
      <vt:lpstr>宋体</vt:lpstr>
      <vt:lpstr>Wingdings</vt:lpstr>
      <vt:lpstr>微软雅黑</vt:lpstr>
      <vt:lpstr>楷体</vt:lpstr>
      <vt:lpstr>Calibri</vt:lpstr>
      <vt:lpstr>黑体</vt:lpstr>
      <vt:lpstr>Times New Roman</vt:lpstr>
      <vt:lpstr>Arial Unicode MS</vt:lpstr>
      <vt:lpstr>Constantia</vt:lpstr>
      <vt:lpstr>华文行楷</vt:lpstr>
      <vt:lpstr>www.pptniu.com</vt:lpstr>
      <vt:lpstr>PowerPoint 演示文稿</vt:lpstr>
      <vt:lpstr>山坡羊·潼关怀古</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pptniu.com</Company>
  <LinksUpToDate>false</LinksUpToDate>
  <SharedDoc>false</SharedDoc>
  <HyperlinksChanged>false</HyperlinksChanged>
  <AppVersion>14.0000</AppVersion>
  <Manager>pptniu.com</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PPT牛</dc:title>
  <dc:creator>pptniu.com</dc:creator>
  <cp:keywords>pptniu.com</cp:keywords>
  <dc:description>pptniu.com</dc:description>
  <dc:subject>pptniu.com</dc:subject>
  <cp:category>pptniu.com</cp:category>
  <cp:lastModifiedBy>jy</cp:lastModifiedBy>
  <cp:revision>126</cp:revision>
  <cp:lastPrinted>2017-08-28T16:00:00Z</cp:lastPrinted>
  <dcterms:created xsi:type="dcterms:W3CDTF">2017-08-28T16:00:00Z</dcterms:created>
  <dcterms:modified xsi:type="dcterms:W3CDTF">2023-10-10T05:13:29Z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2052-12.1.0.15374</vt:lpwstr>
  </property>
  <property fmtid="{D5CDD505-2E9C-101B-9397-08002B2CF9AE}" pid="3" name="ICV">
    <vt:lpwstr>931A069F6AD7465E96ADEC8D0BBE46DA</vt:lpwstr>
  </property>
</Properties>
</file>